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72" r:id="rId6"/>
    <p:sldId id="273" r:id="rId7"/>
    <p:sldId id="261" r:id="rId8"/>
    <p:sldId id="274" r:id="rId9"/>
    <p:sldId id="276" r:id="rId10"/>
    <p:sldId id="275" r:id="rId11"/>
    <p:sldId id="27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sti testmann" initials="tt" lastIdx="1" clrIdx="0">
    <p:extLst>
      <p:ext uri="{19B8F6BF-5375-455C-9EA6-DF929625EA0E}">
        <p15:presenceInfo xmlns:p15="http://schemas.microsoft.com/office/powerpoint/2012/main" userId="testi test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99496-839F-4BE5-B417-83F9DED31337}" type="datetimeFigureOut">
              <a:rPr lang="de-DE" smtClean="0"/>
              <a:t>28.06.2016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219B9-86F9-4D94-A649-86249268D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4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F7C3-6090-4E3A-9BEF-D1C521985CEE}" type="datetimeFigureOut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30AB-7672-4383-9A22-DAEBB96295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63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F7C3-6090-4E3A-9BEF-D1C521985CEE}" type="datetimeFigureOut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30AB-7672-4383-9A22-DAEBB96295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55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F7C3-6090-4E3A-9BEF-D1C521985CEE}" type="datetimeFigureOut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30AB-7672-4383-9A22-DAEBB96295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75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F7C3-6090-4E3A-9BEF-D1C521985CEE}" type="datetimeFigureOut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30AB-7672-4383-9A22-DAEBB96295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90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F7C3-6090-4E3A-9BEF-D1C521985CEE}" type="datetimeFigureOut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30AB-7672-4383-9A22-DAEBB96295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81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F7C3-6090-4E3A-9BEF-D1C521985CEE}" type="datetimeFigureOut">
              <a:rPr lang="de-DE" smtClean="0"/>
              <a:t>28.06.2016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30AB-7672-4383-9A22-DAEBB96295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83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F7C3-6090-4E3A-9BEF-D1C521985CEE}" type="datetimeFigureOut">
              <a:rPr lang="de-DE" smtClean="0"/>
              <a:t>28.06.2016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30AB-7672-4383-9A22-DAEBB96295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05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F7C3-6090-4E3A-9BEF-D1C521985CEE}" type="datetimeFigureOut">
              <a:rPr lang="de-DE" smtClean="0"/>
              <a:t>28.06.2016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30AB-7672-4383-9A22-DAEBB96295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72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F7C3-6090-4E3A-9BEF-D1C521985CEE}" type="datetimeFigureOut">
              <a:rPr lang="de-DE" smtClean="0"/>
              <a:t>28.06.2016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30AB-7672-4383-9A22-DAEBB96295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0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F7C3-6090-4E3A-9BEF-D1C521985CEE}" type="datetimeFigureOut">
              <a:rPr lang="de-DE" smtClean="0"/>
              <a:t>28.06.2016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30AB-7672-4383-9A22-DAEBB96295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11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F7C3-6090-4E3A-9BEF-D1C521985CEE}" type="datetimeFigureOut">
              <a:rPr lang="de-DE" smtClean="0"/>
              <a:t>28.06.2016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F30AB-7672-4383-9A22-DAEBB96295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07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BF7C3-6090-4E3A-9BEF-D1C521985CEE}" type="datetimeFigureOut">
              <a:rPr lang="de-DE" smtClean="0"/>
              <a:t>28.06.2016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F30AB-7672-4383-9A22-DAEBB96295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32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ALO Projekt</a:t>
            </a:r>
            <a:br>
              <a:rPr lang="de-DE" dirty="0"/>
            </a:br>
            <a:r>
              <a:rPr lang="de-DE" dirty="0"/>
              <a:t>OP </a:t>
            </a:r>
            <a:r>
              <a:rPr lang="de-DE" dirty="0" err="1"/>
              <a:t>Scheduling</a:t>
            </a:r>
            <a:r>
              <a:rPr lang="de-DE" dirty="0"/>
              <a:t> 2.3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Daniel Vetter, Enrico </a:t>
            </a:r>
            <a:r>
              <a:rPr lang="de-DE" dirty="0" err="1"/>
              <a:t>Caltagirone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SS 16</a:t>
            </a:r>
          </a:p>
        </p:txBody>
      </p:sp>
    </p:spTree>
    <p:extLst>
      <p:ext uri="{BB962C8B-B14F-4D97-AF65-F5344CB8AC3E}">
        <p14:creationId xmlns:p14="http://schemas.microsoft.com/office/powerpoint/2010/main" val="2087103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bei der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(.</a:t>
            </a:r>
            <a:r>
              <a:rPr lang="de-DE" dirty="0" err="1"/>
              <a:t>mps</a:t>
            </a:r>
            <a:r>
              <a:rPr lang="de-DE" dirty="0"/>
              <a:t> Format bzw. alternativer Solver)</a:t>
            </a:r>
          </a:p>
          <a:p>
            <a:r>
              <a:rPr lang="de-DE" dirty="0"/>
              <a:t>Überprüfen der Fehlermeldungen?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899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Verbesserungsvorschläge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Moderneres GUI</a:t>
            </a:r>
          </a:p>
          <a:p>
            <a:r>
              <a:rPr lang="de-DE" dirty="0"/>
              <a:t>Saalbegrenzung aufheben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25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 OP </a:t>
            </a:r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Vorstellung der Software</a:t>
            </a:r>
          </a:p>
          <a:p>
            <a:r>
              <a:rPr lang="de-DE" dirty="0"/>
              <a:t>Aufgaben des Projekts</a:t>
            </a:r>
          </a:p>
          <a:p>
            <a:r>
              <a:rPr lang="de-DE" dirty="0"/>
              <a:t>Probleme bei der Umsetzung</a:t>
            </a:r>
          </a:p>
          <a:p>
            <a:r>
              <a:rPr lang="de-DE" dirty="0"/>
              <a:t>Live Demo</a:t>
            </a:r>
          </a:p>
          <a:p>
            <a:r>
              <a:rPr lang="de-DE" dirty="0"/>
              <a:t>Verbesserungsvorschläge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32642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OP </a:t>
            </a:r>
            <a:r>
              <a:rPr lang="de-DE" dirty="0" err="1"/>
              <a:t>Scheduling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Dient dem OP-Management</a:t>
            </a:r>
          </a:p>
          <a:p>
            <a:pPr lvl="1"/>
            <a:r>
              <a:rPr lang="de-DE" dirty="0"/>
              <a:t>Den richtigen Patienten zum richtigen Zeitpunkt am richtigen Ort und an der richtigen Stelle operieren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OP-Durchsatz steigern bei gleichzeitiger Kostenreduktion und Erhöhung von Qualität und Sicherheit</a:t>
            </a:r>
          </a:p>
          <a:p>
            <a:r>
              <a:rPr lang="de-DE" dirty="0">
                <a:sym typeface="Wingdings" panose="05000000000000000000" pitchFamily="2" charset="2"/>
              </a:rPr>
              <a:t>OP-</a:t>
            </a:r>
            <a:r>
              <a:rPr lang="de-DE" dirty="0" err="1">
                <a:sym typeface="Wingdings" panose="05000000000000000000" pitchFamily="2" charset="2"/>
              </a:rPr>
              <a:t>Scheduling</a:t>
            </a:r>
            <a:r>
              <a:rPr lang="de-D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Bestmögliche Auslastung der OP-Säle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Automatisierte Zuordnung der verschiedenen Operationen</a:t>
            </a:r>
          </a:p>
        </p:txBody>
      </p:sp>
    </p:spTree>
    <p:extLst>
      <p:ext uri="{BB962C8B-B14F-4D97-AF65-F5344CB8AC3E}">
        <p14:creationId xmlns:p14="http://schemas.microsoft.com/office/powerpoint/2010/main" val="132895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Software – Anwendungsbeispiel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Schritt 1:</a:t>
            </a:r>
          </a:p>
          <a:p>
            <a:endParaRPr lang="de-DE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504" y="2422921"/>
            <a:ext cx="6116697" cy="353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0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Software – Anwendungsbeispiel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75" y="2270520"/>
            <a:ext cx="7870624" cy="4256162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Schritt 2:</a:t>
            </a:r>
          </a:p>
        </p:txBody>
      </p:sp>
    </p:spTree>
    <p:extLst>
      <p:ext uri="{BB962C8B-B14F-4D97-AF65-F5344CB8AC3E}">
        <p14:creationId xmlns:p14="http://schemas.microsoft.com/office/powerpoint/2010/main" val="175680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Software – Anwendungsbeispiel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Schritt 3 (optional):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37" y="2743199"/>
            <a:ext cx="6397791" cy="28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8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der Software – Anwendungsbeispiel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Schritt 4: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72" y="1690687"/>
            <a:ext cx="6927433" cy="51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8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des Projekts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Implementierung von </a:t>
            </a:r>
            <a:r>
              <a:rPr lang="de-DE" dirty="0" err="1"/>
              <a:t>Solverpfad</a:t>
            </a:r>
            <a:r>
              <a:rPr lang="de-DE" dirty="0"/>
              <a:t>-Einstellungen ✔</a:t>
            </a:r>
          </a:p>
          <a:p>
            <a:r>
              <a:rPr lang="de-DE" dirty="0"/>
              <a:t>Überarbeiten der Hilfefunktion</a:t>
            </a:r>
          </a:p>
          <a:p>
            <a:r>
              <a:rPr lang="de-DE" dirty="0"/>
              <a:t>Korrekte Anzeige von Umlauten ✔</a:t>
            </a:r>
          </a:p>
          <a:p>
            <a:r>
              <a:rPr lang="de-DE" dirty="0"/>
              <a:t>Überprüfen der Fehlermeldungen </a:t>
            </a:r>
          </a:p>
          <a:p>
            <a:r>
              <a:rPr lang="de-DE" dirty="0"/>
              <a:t>Ausgabe von .</a:t>
            </a:r>
            <a:r>
              <a:rPr lang="de-DE" dirty="0" err="1"/>
              <a:t>mps</a:t>
            </a:r>
            <a:r>
              <a:rPr lang="de-DE" dirty="0"/>
              <a:t> Dateien für Weiterverarbeitung durch </a:t>
            </a:r>
            <a:r>
              <a:rPr lang="de-DE" dirty="0" err="1"/>
              <a:t>PowerLP</a:t>
            </a:r>
            <a:endParaRPr lang="de-DE" dirty="0"/>
          </a:p>
          <a:p>
            <a:r>
              <a:rPr lang="de-DE" dirty="0"/>
              <a:t>Funktionale Anforderungen: ✔</a:t>
            </a:r>
          </a:p>
          <a:p>
            <a:pPr lvl="1"/>
            <a:r>
              <a:rPr lang="de-DE" dirty="0"/>
              <a:t>Auswahl zw. verfügbaren </a:t>
            </a:r>
            <a:r>
              <a:rPr lang="de-DE" dirty="0" err="1"/>
              <a:t>Solvern</a:t>
            </a:r>
            <a:r>
              <a:rPr lang="de-DE" dirty="0"/>
              <a:t> ermöglichen</a:t>
            </a:r>
          </a:p>
          <a:p>
            <a:r>
              <a:rPr lang="de-DE" dirty="0"/>
              <a:t>Nichtfunktionale Anforderungen: ✔</a:t>
            </a:r>
          </a:p>
          <a:p>
            <a:pPr lvl="1"/>
            <a:r>
              <a:rPr lang="de-DE" dirty="0"/>
              <a:t>Angabe der Versionsnummer</a:t>
            </a:r>
          </a:p>
          <a:p>
            <a:pPr lvl="1"/>
            <a:r>
              <a:rPr lang="de-DE" dirty="0"/>
              <a:t>Benutzerhandbuch</a:t>
            </a:r>
          </a:p>
          <a:p>
            <a:pPr lvl="1"/>
            <a:r>
              <a:rPr lang="de-DE" dirty="0"/>
              <a:t>Anpassung des Analyseberichts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19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77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44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ALO Projekt OP Scheduling 2.3</vt:lpstr>
      <vt:lpstr>Inhalt</vt:lpstr>
      <vt:lpstr>Über OP Scheduling</vt:lpstr>
      <vt:lpstr>Vorstellung der Software – Anwendungsbeispiel</vt:lpstr>
      <vt:lpstr>Vorstellung der Software – Anwendungsbeispiel</vt:lpstr>
      <vt:lpstr>Vorstellung der Software – Anwendungsbeispiel</vt:lpstr>
      <vt:lpstr>Vorstellung der Software – Anwendungsbeispiel</vt:lpstr>
      <vt:lpstr>Aufgaben des Projekts</vt:lpstr>
      <vt:lpstr>Live Demo</vt:lpstr>
      <vt:lpstr>Probleme bei der Umsetzung</vt:lpstr>
      <vt:lpstr>Verbesserungsvorschläge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 Methodenvortrag OP Scheduling</dc:title>
  <dc:creator>testi testmann</dc:creator>
  <cp:lastModifiedBy>testi testmann</cp:lastModifiedBy>
  <cp:revision>26</cp:revision>
  <dcterms:created xsi:type="dcterms:W3CDTF">2016-03-20T11:57:56Z</dcterms:created>
  <dcterms:modified xsi:type="dcterms:W3CDTF">2016-06-28T12:03:56Z</dcterms:modified>
</cp:coreProperties>
</file>