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7" r:id="rId2"/>
    <p:sldId id="288" r:id="rId3"/>
    <p:sldId id="292" r:id="rId4"/>
    <p:sldId id="293" r:id="rId5"/>
    <p:sldId id="289" r:id="rId6"/>
    <p:sldId id="294" r:id="rId7"/>
    <p:sldId id="290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FF"/>
    <a:srgbClr val="00AEEF"/>
    <a:srgbClr val="009EE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8" d="100"/>
          <a:sy n="78" d="100"/>
        </p:scale>
        <p:origin x="-9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AD7B60D-51BF-4A16-B713-367CD47922C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225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97B36CB5-5414-4BEB-B1B0-844C51998D8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87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36CB5-5414-4BEB-B1B0-844C51998D8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86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7" name="Picture 25" descr="Folienhintergrund Ko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Untertitel mit weiteren Angaben</a:t>
            </a:r>
          </a:p>
          <a:p>
            <a:r>
              <a:rPr lang="de-DE"/>
              <a:t>Titel Vorname Name</a:t>
            </a:r>
          </a:p>
          <a:p>
            <a:r>
              <a:rPr lang="de-DE"/>
              <a:t>Ort und 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Sensibilitätsanalyse | 13.11.2013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1EE4B9-BB94-4962-91F9-BCFE1EF5FE2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Sensibilitätsanalyse | 13.11.2013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31FD29-3FFF-4214-A918-934286B0AC0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D55A3-363D-494A-AB36-CD4D85C8D70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Sensibilitätsanalyse 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64C02-D731-4FB4-84A2-C801ABE1A20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Sensibilitätsanalyse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BFB946-8E1D-476D-A0D8-D1FC5246D4D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Sensibilitätsanalyse 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A66E26-A672-46BC-9642-92DF1C0C66C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Sensibilitätsanalyse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74AB26-DE46-4961-B117-89768E8C4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Sensibilitätsanalyse | 13.11.2013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F14B01-3418-498D-8A08-90000C399B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Sensibilitätsanalyse | 13.11.2013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C83C9D-AA38-47F6-933D-62CA619EAC0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Sensibilitätsanalyse | 13.11.2013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D3413B-66E3-4825-BF0D-F3D396DB470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dirty="0" smtClean="0"/>
              <a:t>Hochschule Konstanz | Sensibilitätsanalyse 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A73EEE-793B-4CC3-BC20-84FFEF63D68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743075"/>
            <a:ext cx="7704459" cy="1470025"/>
          </a:xfrm>
        </p:spPr>
        <p:txBody>
          <a:bodyPr/>
          <a:lstStyle/>
          <a:p>
            <a:r>
              <a:rPr lang="de-DE" dirty="0" smtClean="0"/>
              <a:t>Projekt 4 – Sensibilitätsanalyse</a:t>
            </a:r>
            <a:endParaRPr lang="de-DE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357563"/>
            <a:ext cx="6400800" cy="1800225"/>
          </a:xfrm>
        </p:spPr>
        <p:txBody>
          <a:bodyPr/>
          <a:lstStyle/>
          <a:p>
            <a:r>
              <a:rPr lang="de-DE" dirty="0" smtClean="0"/>
              <a:t>Can Satilmis  | Sven Reisenhauer</a:t>
            </a:r>
          </a:p>
          <a:p>
            <a:r>
              <a:rPr lang="de-DE" dirty="0" smtClean="0"/>
              <a:t>08.06.2016 | Konstanz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Hilfefunktion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51" y="1628775"/>
            <a:ext cx="4743298" cy="43497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2411760" y="5805264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979712" y="5445224"/>
            <a:ext cx="4320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23528" y="436510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Es wurde ein Beispiel als Link in die Hilfefunktion eingefügt, welches ein Beispiel im gleichen Fenster aufruft.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660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Hilfefunktion </a:t>
            </a:r>
            <a:r>
              <a:rPr lang="de-DE" dirty="0"/>
              <a:t>–</a:t>
            </a:r>
            <a:r>
              <a:rPr lang="de-DE" dirty="0" smtClean="0"/>
              <a:t> Beispiel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4694971" cy="336007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1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Fehler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84784"/>
            <a:ext cx="3240361" cy="233288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3240360" cy="244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55976" y="3445549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Beim Verändern eines Wertes und anschließendem neuem Berechnen, vergrößert sich die Anzahl der anzuwählenden Restriktionen im Dropdown-Menü.</a:t>
            </a:r>
            <a:br>
              <a:rPr lang="de-DE" sz="1200" dirty="0" smtClean="0"/>
            </a:b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699792" y="1988840"/>
            <a:ext cx="1656184" cy="1512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627786" y="4005064"/>
            <a:ext cx="172819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5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Verbesserungsvorschläge für das nächste Semester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 ist die Anwendung eine MFC-Applikation</a:t>
            </a:r>
          </a:p>
          <a:p>
            <a:pPr lvl="1"/>
            <a:r>
              <a:rPr lang="de-DE" dirty="0" smtClean="0"/>
              <a:t>Wurde inzwischen weitestgehend von WPF abgelöst</a:t>
            </a:r>
          </a:p>
          <a:p>
            <a:pPr lvl="1"/>
            <a:r>
              <a:rPr lang="de-DE" dirty="0" smtClean="0"/>
              <a:t>Ist nur auf Windows ausführbar </a:t>
            </a:r>
            <a:br>
              <a:rPr lang="de-DE" dirty="0" smtClean="0"/>
            </a:br>
            <a:r>
              <a:rPr lang="de-DE" dirty="0" smtClean="0"/>
              <a:t>(.NET Framework ist vorausgesetzt) </a:t>
            </a:r>
          </a:p>
          <a:p>
            <a:r>
              <a:rPr lang="de-DE" dirty="0" smtClean="0"/>
              <a:t>Neuentwicklung in Java</a:t>
            </a:r>
          </a:p>
          <a:p>
            <a:pPr lvl="1"/>
            <a:r>
              <a:rPr lang="de-DE" dirty="0" smtClean="0"/>
              <a:t>Plattformunabhängigkeit </a:t>
            </a:r>
          </a:p>
          <a:p>
            <a:pPr lvl="1"/>
            <a:r>
              <a:rPr lang="de-DE" dirty="0" smtClean="0"/>
              <a:t>Studienübergreifende Programmiersprache</a:t>
            </a:r>
          </a:p>
          <a:p>
            <a:pPr lvl="1"/>
            <a:r>
              <a:rPr lang="de-DE" dirty="0" smtClean="0"/>
              <a:t>Bessere Implementierung als Web-Anwendung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8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Hochschule Konstanz | Sensibilitätsanalyse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936856-6F3C-4834-B8B6-DC340AA531B2}" type="slidenum">
              <a:rPr lang="de-DE"/>
              <a:pPr/>
              <a:t>14</a:t>
            </a:fld>
            <a:endParaRPr lang="de-DE"/>
          </a:p>
        </p:txBody>
      </p:sp>
      <p:pic>
        <p:nvPicPr>
          <p:cNvPr id="134146" name="Picture 2" descr="sticker_kle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</p:spPr>
      </p:pic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bg1"/>
                </a:solidFill>
              </a:rPr>
              <a:t>Herzlichen Dank</a:t>
            </a:r>
          </a:p>
          <a:p>
            <a:pPr algn="ctr"/>
            <a:r>
              <a:rPr lang="de-DE" sz="2400">
                <a:solidFill>
                  <a:schemeClr val="bg1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19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Kurzbeschreibung der Methode</a:t>
            </a:r>
          </a:p>
          <a:p>
            <a:r>
              <a:rPr lang="de-DE" dirty="0" smtClean="0"/>
              <a:t>Das Tool: SensiOR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Umsetzung Zurück- und Hilfefunktion</a:t>
            </a:r>
          </a:p>
          <a:p>
            <a:r>
              <a:rPr lang="de-DE" dirty="0" smtClean="0"/>
              <a:t>Probleme und Fehler</a:t>
            </a:r>
          </a:p>
          <a:p>
            <a:r>
              <a:rPr lang="de-DE" dirty="0" smtClean="0"/>
              <a:t>Verbesserungsvorschläge</a:t>
            </a:r>
          </a:p>
          <a:p>
            <a:r>
              <a:rPr lang="de-DE" dirty="0" smtClean="0"/>
              <a:t>Live-Demo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Kurzbeschreibung zur Methode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Bei </a:t>
            </a:r>
            <a:r>
              <a:rPr lang="de-DE" sz="1800" dirty="0"/>
              <a:t>der </a:t>
            </a:r>
            <a:r>
              <a:rPr lang="de-DE" sz="1800" dirty="0" smtClean="0"/>
              <a:t>Sensibilitätsanalyse </a:t>
            </a:r>
            <a:r>
              <a:rPr lang="de-DE" sz="1800" dirty="0"/>
              <a:t>werden i. allg. Größen </a:t>
            </a:r>
            <a:r>
              <a:rPr lang="de-DE" sz="1800" dirty="0" smtClean="0"/>
              <a:t>des Ausgangsproblems </a:t>
            </a:r>
            <a:r>
              <a:rPr lang="de-DE" sz="1800" dirty="0"/>
              <a:t>variiert, und es wird </a:t>
            </a:r>
            <a:r>
              <a:rPr lang="de-DE" sz="1800" dirty="0" smtClean="0"/>
              <a:t>untersucht</a:t>
            </a:r>
            <a:r>
              <a:rPr lang="de-DE" sz="1800" dirty="0"/>
              <a:t>, </a:t>
            </a:r>
            <a:r>
              <a:rPr lang="de-DE" sz="1800" dirty="0" smtClean="0"/>
              <a:t>welche </a:t>
            </a:r>
            <a:r>
              <a:rPr lang="de-DE" sz="1800" dirty="0"/>
              <a:t>Wirkung eine derartige Modifikation auf die Lösung eines Problems besitzt. </a:t>
            </a:r>
            <a:endParaRPr lang="de-DE" sz="1800" dirty="0" smtClean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In welchem Maße kann man eine Größe ändern, ohne </a:t>
            </a:r>
            <a:r>
              <a:rPr lang="de-DE" sz="1800" dirty="0" smtClean="0"/>
              <a:t>dass </a:t>
            </a:r>
            <a:r>
              <a:rPr lang="de-DE" sz="1800" dirty="0"/>
              <a:t>sich die Änderung auf die wesentlichen </a:t>
            </a:r>
            <a:r>
              <a:rPr lang="de-DE" sz="1800" dirty="0" smtClean="0"/>
              <a:t>Eigenschaften </a:t>
            </a:r>
            <a:r>
              <a:rPr lang="de-DE" sz="1800" dirty="0"/>
              <a:t>der Lösung auswirkt</a:t>
            </a:r>
            <a:r>
              <a:rPr lang="de-DE" sz="1800" dirty="0" smtClean="0"/>
              <a:t>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Lösung:</a:t>
            </a:r>
          </a:p>
          <a:p>
            <a:pPr marL="0" indent="0">
              <a:buNone/>
            </a:pPr>
            <a:r>
              <a:rPr lang="de-DE" sz="1800" dirty="0"/>
              <a:t>Mit dem Programm SensiOR kann über Sensibilitätsanalyse die Schwankungsbereiche des c- und b-Vektors </a:t>
            </a:r>
            <a:r>
              <a:rPr lang="de-DE" sz="1800" dirty="0" smtClean="0"/>
              <a:t>berechnet </a:t>
            </a:r>
            <a:r>
              <a:rPr lang="de-DE" sz="1800" dirty="0"/>
              <a:t>werden.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Hochschule Konstanz | Sensibilitätsanalyse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Tool SensiOR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233" y="1354830"/>
            <a:ext cx="6170262" cy="4916693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H="1" flipV="1">
            <a:off x="2909944" y="3625724"/>
            <a:ext cx="432048" cy="3600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3737" y="389924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Eingabe des LP-Ansatz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757816" y="1689476"/>
            <a:ext cx="576064" cy="4664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333880" y="1599007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Bestimmung der Restriktionen &amp; Variable</a:t>
            </a:r>
            <a:endParaRPr lang="de-DE" sz="14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57816" y="1703205"/>
            <a:ext cx="542949" cy="17628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981952" y="3155030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558016" y="3299046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405888" y="3011014"/>
            <a:ext cx="288032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823265" y="3019398"/>
            <a:ext cx="288032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14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401346" cy="338437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SensiOR v1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5458770" cy="4349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4232" y="4725144"/>
            <a:ext cx="1674729" cy="137374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188941" y="1772841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180829" y="1836213"/>
            <a:ext cx="11285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67544" y="198884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Keine Hilfefunktion enthalten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5715343" y="2078881"/>
            <a:ext cx="700559" cy="234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33357" y="2223807"/>
            <a:ext cx="1224136" cy="162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157492" y="2016233"/>
            <a:ext cx="137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Zurückfunktion muss ermöglicht werden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8963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„Zurück“-Funktion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5909697" cy="43497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„Help-Funktion“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64"/>
          <a:stretch/>
        </p:blipFill>
        <p:spPr bwMode="auto">
          <a:xfrm>
            <a:off x="899592" y="1484784"/>
            <a:ext cx="4320480" cy="23693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5" y="4224474"/>
            <a:ext cx="3665042" cy="144135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1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 </a:t>
            </a:r>
            <a:r>
              <a:rPr lang="de-DE" dirty="0" err="1" smtClean="0"/>
              <a:t>SensiOR</a:t>
            </a:r>
            <a:r>
              <a:rPr lang="de-DE" dirty="0" smtClean="0"/>
              <a:t> </a:t>
            </a:r>
            <a:r>
              <a:rPr lang="de-DE" dirty="0" smtClean="0"/>
              <a:t>v1.1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Hochschule Konstanz | Sensibilitätsanalyse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CD55A3-363D-494A-AB36-CD4D85C8D70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385404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5232797" y="2060455"/>
            <a:ext cx="700559" cy="234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583077" y="2214943"/>
            <a:ext cx="1224136" cy="162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807212" y="2007369"/>
            <a:ext cx="130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Ein „zurück“ Button wurde implementiert. </a:t>
            </a:r>
          </a:p>
          <a:p>
            <a:endParaRPr lang="de-DE" sz="1100" dirty="0"/>
          </a:p>
          <a:p>
            <a:r>
              <a:rPr lang="de-DE" sz="1100" dirty="0" smtClean="0"/>
              <a:t>Mit Klick auf diesen werden die zuvor eingegebenen Zahlen wieder ausgegeben und können verändert werden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1619672" y="1763775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11560" y="1827147"/>
            <a:ext cx="11285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210" y="2206025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Hilfe Funktion implementiert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8616264"/>
      </p:ext>
    </p:extLst>
  </p:cSld>
  <p:clrMapOvr>
    <a:masterClrMapping/>
  </p:clrMapOvr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303</Words>
  <Application>Microsoft Office PowerPoint</Application>
  <PresentationFormat>Bildschirmpräsentation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HTWG-Folienmaster</vt:lpstr>
      <vt:lpstr>Projekt 4 – Sensibilitätsanalyse</vt:lpstr>
      <vt:lpstr>Agenda</vt:lpstr>
      <vt:lpstr>Kurzbeschreibung zur Methode</vt:lpstr>
      <vt:lpstr>Das Tool SensiOR </vt:lpstr>
      <vt:lpstr>Aufgabenstellung</vt:lpstr>
      <vt:lpstr>SensiOR v1 </vt:lpstr>
      <vt:lpstr>Umsetzung – „Zurück“-Funktion</vt:lpstr>
      <vt:lpstr>Umsetzung – „Help-Funktion“</vt:lpstr>
      <vt:lpstr>Ergebnis SensiOR v1.1</vt:lpstr>
      <vt:lpstr>Hilfefunktion</vt:lpstr>
      <vt:lpstr>Hilfefunktion – Beispiel</vt:lpstr>
      <vt:lpstr>Probleme und Fehler</vt:lpstr>
      <vt:lpstr>Verbesserungsvorschläge für das nächste Semester</vt:lpstr>
      <vt:lpstr>PowerPoint-Präsentation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Lars Huening</dc:creator>
  <cp:lastModifiedBy>svreisen</cp:lastModifiedBy>
  <cp:revision>77</cp:revision>
  <dcterms:created xsi:type="dcterms:W3CDTF">2009-07-13T13:56:36Z</dcterms:created>
  <dcterms:modified xsi:type="dcterms:W3CDTF">2016-06-29T16:33:21Z</dcterms:modified>
</cp:coreProperties>
</file>