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81" r:id="rId6"/>
    <p:sldId id="282" r:id="rId7"/>
    <p:sldId id="283" r:id="rId8"/>
    <p:sldId id="284" r:id="rId9"/>
    <p:sldId id="285" r:id="rId10"/>
    <p:sldId id="286" r:id="rId11"/>
    <p:sldId id="262" r:id="rId12"/>
    <p:sldId id="271" r:id="rId13"/>
    <p:sldId id="275" r:id="rId14"/>
    <p:sldId id="272" r:id="rId15"/>
    <p:sldId id="277" r:id="rId16"/>
    <p:sldId id="276" r:id="rId17"/>
    <p:sldId id="278" r:id="rId18"/>
    <p:sldId id="279" r:id="rId19"/>
    <p:sldId id="280" r:id="rId20"/>
    <p:sldId id="264" r:id="rId21"/>
    <p:sldId id="266" r:id="rId22"/>
    <p:sldId id="27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E4CA27-8518-4086-8468-3914F3C04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Wagner </a:t>
            </a:r>
            <a:r>
              <a:rPr lang="de-DE" dirty="0" err="1"/>
              <a:t>WHitin</a:t>
            </a:r>
            <a:r>
              <a:rPr lang="de-DE" dirty="0"/>
              <a:t> </a:t>
            </a:r>
            <a:r>
              <a:rPr lang="de-DE" dirty="0" err="1"/>
              <a:t>Lp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4B7AAE-3189-4684-8E3A-BF461C0119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Kuczewski Roland, 288958</a:t>
            </a:r>
          </a:p>
          <a:p>
            <a:r>
              <a:rPr lang="de-DE" dirty="0"/>
              <a:t>Kobsik </a:t>
            </a:r>
            <a:r>
              <a:rPr lang="de-DE" dirty="0" err="1"/>
              <a:t>sonja</a:t>
            </a:r>
            <a:r>
              <a:rPr lang="de-DE" dirty="0"/>
              <a:t>, 289719</a:t>
            </a:r>
          </a:p>
        </p:txBody>
      </p:sp>
    </p:spTree>
    <p:extLst>
      <p:ext uri="{BB962C8B-B14F-4D97-AF65-F5344CB8AC3E}">
        <p14:creationId xmlns:p14="http://schemas.microsoft.com/office/powerpoint/2010/main" val="3438105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3211D95-3D50-4CC2-88FB-65DEEA131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890587"/>
            <a:ext cx="90106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1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92689-A13B-4FB6-8D64-233D77DB2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Einzelne 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E161A5-0EFE-4A24-86CC-66608DD6D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Wenn bei bereits eigegebenem Modell im Menü unter Bearbeiten </a:t>
            </a:r>
            <a:r>
              <a:rPr lang="de-DE" dirty="0">
                <a:sym typeface="Wingdings" panose="05000000000000000000" pitchFamily="2" charset="2"/>
              </a:rPr>
              <a:t> alles ändern auf abbrechen geklickt wird, wird das eingegebene Modell gelöscht. Das Löschen soll verhindert werden</a:t>
            </a:r>
          </a:p>
          <a:p>
            <a:r>
              <a:rPr lang="de-DE" dirty="0">
                <a:sym typeface="Wingdings" panose="05000000000000000000" pitchFamily="2" charset="2"/>
              </a:rPr>
              <a:t>Erst nach dem Öffnen eines neuen Modells werden </a:t>
            </a:r>
            <a:r>
              <a:rPr lang="de-DE" dirty="0" err="1">
                <a:sym typeface="Wingdings" panose="05000000000000000000" pitchFamily="2" charset="2"/>
              </a:rPr>
              <a:t>Defaultkosten</a:t>
            </a:r>
            <a:r>
              <a:rPr lang="de-DE" dirty="0">
                <a:sym typeface="Wingdings" panose="05000000000000000000" pitchFamily="2" charset="2"/>
              </a:rPr>
              <a:t> übernommen. Dies soll aber auch bei einem bereits geöffneten Modell erfolgen</a:t>
            </a:r>
          </a:p>
          <a:p>
            <a:r>
              <a:rPr lang="de-DE" dirty="0">
                <a:sym typeface="Wingdings" panose="05000000000000000000" pitchFamily="2" charset="2"/>
              </a:rPr>
              <a:t>Zusätzliche Codeoptimierung</a:t>
            </a:r>
            <a:endParaRPr lang="de-DE" dirty="0"/>
          </a:p>
        </p:txBody>
      </p:sp>
      <p:pic>
        <p:nvPicPr>
          <p:cNvPr id="5" name="Grafik 4" descr="Häkchen">
            <a:extLst>
              <a:ext uri="{FF2B5EF4-FFF2-40B4-BE49-F238E27FC236}">
                <a16:creationId xmlns:a16="http://schemas.microsoft.com/office/drawing/2014/main" id="{52C22D24-4496-41E9-8C1E-90BC7BCA7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412" y="2352731"/>
            <a:ext cx="381000" cy="381000"/>
          </a:xfrm>
          <a:prstGeom prst="rect">
            <a:avLst/>
          </a:prstGeom>
        </p:spPr>
      </p:pic>
      <p:pic>
        <p:nvPicPr>
          <p:cNvPr id="6" name="Grafik 5" descr="Häkchen">
            <a:extLst>
              <a:ext uri="{FF2B5EF4-FFF2-40B4-BE49-F238E27FC236}">
                <a16:creationId xmlns:a16="http://schemas.microsoft.com/office/drawing/2014/main" id="{A480A84E-39B3-4EEC-BFBA-1374057BA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412" y="3705926"/>
            <a:ext cx="381000" cy="381000"/>
          </a:xfrm>
          <a:prstGeom prst="rect">
            <a:avLst/>
          </a:prstGeom>
        </p:spPr>
      </p:pic>
      <p:pic>
        <p:nvPicPr>
          <p:cNvPr id="7" name="Grafik 6" descr="Häkchen">
            <a:extLst>
              <a:ext uri="{FF2B5EF4-FFF2-40B4-BE49-F238E27FC236}">
                <a16:creationId xmlns:a16="http://schemas.microsoft.com/office/drawing/2014/main" id="{9AF22F2D-59AC-4F38-BAC4-7CB6C8EF1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412" y="5226162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07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46771E-02C4-4640-9BF3-ACF778CC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Alles ändern, abbrechen  Modell gelöscht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6EF289-5A4C-4EFE-B65F-EAEB8742C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Vorgehensweise:</a:t>
            </a:r>
          </a:p>
          <a:p>
            <a:pPr lvl="1"/>
            <a:r>
              <a:rPr lang="de-DE" dirty="0"/>
              <a:t>Lokalisierung von Bug</a:t>
            </a:r>
          </a:p>
          <a:p>
            <a:pPr lvl="2"/>
            <a:r>
              <a:rPr lang="de-DE" dirty="0" err="1"/>
              <a:t>Plo.MenuBar.class</a:t>
            </a:r>
            <a:r>
              <a:rPr lang="de-DE" dirty="0"/>
              <a:t> →  </a:t>
            </a:r>
            <a:r>
              <a:rPr lang="de-DE" dirty="0" err="1"/>
              <a:t>getBase</a:t>
            </a:r>
            <a:r>
              <a:rPr lang="de-DE" dirty="0"/>
              <a:t>() (</a:t>
            </a:r>
            <a:r>
              <a:rPr lang="de-DE" dirty="0" err="1"/>
              <a:t>hauptfenster</a:t>
            </a:r>
            <a:r>
              <a:rPr lang="de-DE" dirty="0"/>
              <a:t>)→ </a:t>
            </a:r>
            <a:r>
              <a:rPr lang="de-DE" dirty="0" err="1"/>
              <a:t>AllesAendern</a:t>
            </a:r>
            <a:r>
              <a:rPr lang="de-DE" dirty="0"/>
              <a:t>()</a:t>
            </a:r>
          </a:p>
          <a:p>
            <a:pPr lvl="2"/>
            <a:r>
              <a:rPr lang="de-DE" dirty="0" err="1"/>
              <a:t>MenueBarListener.class</a:t>
            </a:r>
            <a:r>
              <a:rPr lang="de-DE" dirty="0"/>
              <a:t> → </a:t>
            </a:r>
            <a:r>
              <a:rPr lang="de-DE" dirty="0" err="1"/>
              <a:t>root.getBase</a:t>
            </a:r>
            <a:r>
              <a:rPr lang="de-DE" dirty="0"/>
              <a:t>().alles Andern // </a:t>
            </a:r>
            <a:r>
              <a:rPr lang="de-DE" dirty="0" err="1"/>
              <a:t>aufruf</a:t>
            </a:r>
            <a:r>
              <a:rPr lang="de-DE" dirty="0"/>
              <a:t> von </a:t>
            </a:r>
            <a:r>
              <a:rPr lang="de-DE" dirty="0" err="1"/>
              <a:t>allesAendern</a:t>
            </a:r>
            <a:r>
              <a:rPr lang="de-DE" dirty="0"/>
              <a:t> im Hauptfenster</a:t>
            </a:r>
          </a:p>
          <a:p>
            <a:pPr lvl="2"/>
            <a:r>
              <a:rPr lang="de-DE" dirty="0" err="1"/>
              <a:t>plo.Hauptfenster.class</a:t>
            </a:r>
            <a:r>
              <a:rPr lang="de-DE" dirty="0"/>
              <a:t>  →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allesAendern</a:t>
            </a:r>
            <a:r>
              <a:rPr lang="de-DE" dirty="0"/>
              <a:t>()</a:t>
            </a:r>
          </a:p>
          <a:p>
            <a:pPr lvl="1"/>
            <a:r>
              <a:rPr lang="de-DE" dirty="0"/>
              <a:t>Untersuchen der Methoden</a:t>
            </a:r>
          </a:p>
          <a:p>
            <a:pPr lvl="2"/>
            <a:r>
              <a:rPr lang="de-DE" dirty="0" err="1"/>
              <a:t>ref.dispose</a:t>
            </a:r>
            <a:r>
              <a:rPr lang="de-DE" dirty="0"/>
              <a:t>(); auskommentiert damit fokussiertes </a:t>
            </a:r>
            <a:r>
              <a:rPr lang="de-DE" dirty="0" err="1"/>
              <a:t>fenster</a:t>
            </a:r>
            <a:r>
              <a:rPr lang="de-DE" dirty="0"/>
              <a:t> nicht geschlossen wird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8808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4">
            <a:extLst>
              <a:ext uri="{FF2B5EF4-FFF2-40B4-BE49-F238E27FC236}">
                <a16:creationId xmlns:a16="http://schemas.microsoft.com/office/drawing/2014/main" id="{54EACE94-B276-47BA-8A8A-F71A649AC79F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1485901"/>
            <a:ext cx="12192000" cy="3467100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880F415-1918-4941-A650-857603375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821" y="569542"/>
            <a:ext cx="9905999" cy="68510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Klasse </a:t>
            </a:r>
            <a:r>
              <a:rPr lang="de-DE" dirty="0" err="1"/>
              <a:t>plo.Hauptfenster.class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7086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A28AA-466B-4B14-B78C-EC85DDCB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Defaultkosten</a:t>
            </a:r>
            <a:r>
              <a:rPr lang="de-DE" dirty="0"/>
              <a:t> Übernehmen bei bereits geöffnetem </a:t>
            </a:r>
            <a:r>
              <a:rPr lang="de-DE" dirty="0" err="1"/>
              <a:t>modell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A93CC0-2B3B-4720-A914-EB5DFCDF1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Vorgehensweise:</a:t>
            </a:r>
          </a:p>
          <a:p>
            <a:pPr lvl="1"/>
            <a:r>
              <a:rPr lang="de-DE" dirty="0"/>
              <a:t>Lokalisierung von Bug</a:t>
            </a:r>
          </a:p>
          <a:p>
            <a:pPr lvl="2"/>
            <a:r>
              <a:rPr lang="de-DE" dirty="0" err="1"/>
              <a:t>Plo</a:t>
            </a:r>
            <a:r>
              <a:rPr lang="de-DE" dirty="0"/>
              <a:t> </a:t>
            </a:r>
            <a:r>
              <a:rPr lang="de-DE" dirty="0" err="1"/>
              <a:t>Hauptfenster.closs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nachfrage()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970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742AA3-4B1D-4788-B4D1-870A76C8C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821" y="569542"/>
            <a:ext cx="9905999" cy="68510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Klasse </a:t>
            </a:r>
            <a:r>
              <a:rPr lang="de-DE" dirty="0" err="1"/>
              <a:t>nachfrage.class</a:t>
            </a:r>
            <a:endParaRPr lang="de-DE" dirty="0"/>
          </a:p>
        </p:txBody>
      </p:sp>
      <p:pic>
        <p:nvPicPr>
          <p:cNvPr id="4" name="Bild2">
            <a:extLst>
              <a:ext uri="{FF2B5EF4-FFF2-40B4-BE49-F238E27FC236}">
                <a16:creationId xmlns:a16="http://schemas.microsoft.com/office/drawing/2014/main" id="{E931859B-B82F-4DC9-9D5D-159B1A6F6407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329071" y="1637415"/>
            <a:ext cx="9473608" cy="312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34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3">
            <a:extLst>
              <a:ext uri="{FF2B5EF4-FFF2-40B4-BE49-F238E27FC236}">
                <a16:creationId xmlns:a16="http://schemas.microsoft.com/office/drawing/2014/main" id="{BA84348F-7AAD-4B26-9984-BA33A6A268F5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2076450"/>
            <a:ext cx="12192000" cy="3009899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B83484C7-AAB1-4110-88C0-A476D961B147}"/>
              </a:ext>
            </a:extLst>
          </p:cNvPr>
          <p:cNvSpPr txBox="1">
            <a:spLocks/>
          </p:cNvSpPr>
          <p:nvPr/>
        </p:nvSpPr>
        <p:spPr>
          <a:xfrm>
            <a:off x="1013821" y="569542"/>
            <a:ext cx="9905999" cy="685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Klasse </a:t>
            </a:r>
            <a:r>
              <a:rPr lang="de-DE" dirty="0" err="1"/>
              <a:t>plo_Hauptfenster.class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8177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64090F16-7A16-49BB-8FCB-8E2FB3204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821" y="569542"/>
            <a:ext cx="9905999" cy="68510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Klasse </a:t>
            </a:r>
            <a:r>
              <a:rPr lang="de-DE" dirty="0" err="1"/>
              <a:t>plo_Eingabemaske.class</a:t>
            </a:r>
            <a:r>
              <a:rPr lang="de-DE" dirty="0"/>
              <a:t> </a:t>
            </a:r>
          </a:p>
        </p:txBody>
      </p:sp>
      <p:pic>
        <p:nvPicPr>
          <p:cNvPr id="5" name="Bild7">
            <a:extLst>
              <a:ext uri="{FF2B5EF4-FFF2-40B4-BE49-F238E27FC236}">
                <a16:creationId xmlns:a16="http://schemas.microsoft.com/office/drawing/2014/main" id="{ECDCA182-8424-4E1D-BF2A-71BA2AA64801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297171" y="1414131"/>
            <a:ext cx="9112103" cy="425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7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52F0D-6C50-42F3-B817-AF45B6AF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Zusätzliche Codeoptimierung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03CED9-B220-4EFA-A6E1-55BDEDAE4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Ausklammern nicht genutzter Methoden, befüllen leere Catch-Blöcke zur Vermeidung unvorhersehbarem Verhalten</a:t>
            </a:r>
          </a:p>
        </p:txBody>
      </p:sp>
      <p:pic>
        <p:nvPicPr>
          <p:cNvPr id="4" name="Grafik 3" descr="Häkchen">
            <a:extLst>
              <a:ext uri="{FF2B5EF4-FFF2-40B4-BE49-F238E27FC236}">
                <a16:creationId xmlns:a16="http://schemas.microsoft.com/office/drawing/2014/main" id="{D2A3EF45-A4C7-4991-B0E1-82890F76B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412" y="2355813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50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355A15-3854-4AEA-8A9A-FB52A3CA9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Ausklammern nicht genutzter </a:t>
            </a:r>
            <a:r>
              <a:rPr lang="de-DE" dirty="0" err="1"/>
              <a:t>methoden</a:t>
            </a:r>
            <a:endParaRPr lang="de-DE" dirty="0"/>
          </a:p>
        </p:txBody>
      </p:sp>
      <p:pic>
        <p:nvPicPr>
          <p:cNvPr id="4" name="Bild5">
            <a:extLst>
              <a:ext uri="{FF2B5EF4-FFF2-40B4-BE49-F238E27FC236}">
                <a16:creationId xmlns:a16="http://schemas.microsoft.com/office/drawing/2014/main" id="{426C9349-E0D6-430D-A5F5-3120D9F07568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000250" y="2601595"/>
            <a:ext cx="7810500" cy="1951356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CC7724F-E213-4953-88C6-98149267DF3F}"/>
              </a:ext>
            </a:extLst>
          </p:cNvPr>
          <p:cNvSpPr txBox="1">
            <a:spLocks/>
          </p:cNvSpPr>
          <p:nvPr/>
        </p:nvSpPr>
        <p:spPr>
          <a:xfrm>
            <a:off x="1141413" y="1754538"/>
            <a:ext cx="9905999" cy="685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Klasse </a:t>
            </a:r>
            <a:r>
              <a:rPr lang="de-DE" dirty="0" err="1"/>
              <a:t>plo_Hauptfenster.class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928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126D29-19C2-4D3A-AC34-BD6098349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inhalt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899EB7-4902-4C08-9B8A-350D8329A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Kurzbeschreibung der Methode</a:t>
            </a:r>
          </a:p>
          <a:p>
            <a:r>
              <a:rPr lang="de-DE" dirty="0"/>
              <a:t>Funktionen</a:t>
            </a:r>
          </a:p>
          <a:p>
            <a:r>
              <a:rPr lang="de-DE" dirty="0"/>
              <a:t>Einzelne Aufgaben</a:t>
            </a:r>
          </a:p>
          <a:p>
            <a:r>
              <a:rPr lang="de-DE" dirty="0"/>
              <a:t>Live Demo</a:t>
            </a:r>
          </a:p>
          <a:p>
            <a:r>
              <a:rPr lang="de-DE" dirty="0"/>
              <a:t>Verbesserungsvorschläge</a:t>
            </a:r>
          </a:p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54879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26896E-F5A6-47EB-BA68-A81ABD32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830" y="2255932"/>
            <a:ext cx="2451886" cy="1478570"/>
          </a:xfrm>
        </p:spPr>
        <p:txBody>
          <a:bodyPr/>
          <a:lstStyle/>
          <a:p>
            <a:r>
              <a:rPr lang="de-DE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973859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B631BC-F82C-4E74-A4F9-EFDB28CD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Verbesserungsvorschläge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B167AE-7E9A-48A7-A5B2-3C40C77A9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Beim Erstellen des Modells sollten die Werte gleich eingegeben werden können ohne vorher die Zahl zu löschen</a:t>
            </a:r>
          </a:p>
          <a:p>
            <a:r>
              <a:rPr lang="de-DE" dirty="0"/>
              <a:t>Code überarbeiten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043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D8C3EF-B3C6-43C4-9C25-213E824E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fazit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18E330E-37AD-4DEE-A8A8-80AC24BB6E64}"/>
              </a:ext>
            </a:extLst>
          </p:cNvPr>
          <p:cNvSpPr txBox="1"/>
          <p:nvPr/>
        </p:nvSpPr>
        <p:spPr>
          <a:xfrm>
            <a:off x="1141413" y="1916334"/>
            <a:ext cx="46676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Einfache Bedienung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Verständliche Lösung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Schlechte Wartbarkeit von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Lauffähig auf Windows, Linux und iOS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032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9122BB-9F23-4271-8971-C439F85D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Kurzbeschreibung der Methode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30BDC1-1D2F-4E63-8B79-6636ACC0B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Der Wagner-</a:t>
            </a:r>
            <a:r>
              <a:rPr lang="de-DE" dirty="0" err="1"/>
              <a:t>Whitin</a:t>
            </a:r>
            <a:r>
              <a:rPr lang="de-DE" dirty="0"/>
              <a:t> LP ist eine Periodenorientierte Lagerhaltungs-Optimierung. Mit dieser Methode bestimmt man, wie die Kosten minimal gehalten werden bei welchen Lagerbeständen. Die Berechnung der optimalen Periode für die Lagerverwaltung ist auf Basis des Wagner-</a:t>
            </a:r>
            <a:r>
              <a:rPr lang="de-DE" dirty="0" err="1"/>
              <a:t>Whitin</a:t>
            </a:r>
            <a:r>
              <a:rPr lang="de-DE" dirty="0"/>
              <a:t>-Verfahrens. </a:t>
            </a:r>
          </a:p>
        </p:txBody>
      </p:sp>
    </p:spTree>
    <p:extLst>
      <p:ext uri="{BB962C8B-B14F-4D97-AF65-F5344CB8AC3E}">
        <p14:creationId xmlns:p14="http://schemas.microsoft.com/office/powerpoint/2010/main" val="382807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101118-63FE-4443-91CB-EC7C1CD26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29B7735-60AF-49E7-B006-9F8D3CBFDB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446"/>
          <a:stretch/>
        </p:blipFill>
        <p:spPr>
          <a:xfrm>
            <a:off x="2473074" y="1697038"/>
            <a:ext cx="6451851" cy="129381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AA1D9FA-B4EB-4031-AC3D-2E3D5FA8447D}"/>
              </a:ext>
            </a:extLst>
          </p:cNvPr>
          <p:cNvSpPr txBox="1"/>
          <p:nvPr/>
        </p:nvSpPr>
        <p:spPr>
          <a:xfrm>
            <a:off x="2247900" y="3207966"/>
            <a:ext cx="31432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Lagermodell: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Neues Modell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Modell laden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Modell speichern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Modell drucken</a:t>
            </a:r>
          </a:p>
          <a:p>
            <a:pPr lvl="1"/>
            <a:endParaRPr lang="de-DE" dirty="0"/>
          </a:p>
          <a:p>
            <a:r>
              <a:rPr lang="de-DE" dirty="0"/>
              <a:t>Bearbeiten: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Nachfrage einfügen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Nachfrage entfernen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Alles ändern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Defaultkosten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134E34B-6A13-48A3-8002-1FD545EA86E5}"/>
              </a:ext>
            </a:extLst>
          </p:cNvPr>
          <p:cNvSpPr txBox="1"/>
          <p:nvPr/>
        </p:nvSpPr>
        <p:spPr>
          <a:xfrm>
            <a:off x="6275386" y="3175608"/>
            <a:ext cx="40306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Lösung: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Optimale Lösung berechnen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Lösung drucken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Lösung speichern</a:t>
            </a:r>
          </a:p>
          <a:p>
            <a:pPr lvl="1"/>
            <a:endParaRPr lang="de-DE" dirty="0"/>
          </a:p>
          <a:p>
            <a:r>
              <a:rPr lang="de-DE" dirty="0"/>
              <a:t>Solver: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Solver Konfiguration ändern</a:t>
            </a:r>
          </a:p>
          <a:p>
            <a:endParaRPr lang="de-DE" dirty="0"/>
          </a:p>
          <a:p>
            <a:r>
              <a:rPr lang="de-DE" dirty="0"/>
              <a:t>Hilfe: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PLO-Hilfe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Über</a:t>
            </a:r>
          </a:p>
        </p:txBody>
      </p:sp>
    </p:spTree>
    <p:extLst>
      <p:ext uri="{BB962C8B-B14F-4D97-AF65-F5344CB8AC3E}">
        <p14:creationId xmlns:p14="http://schemas.microsoft.com/office/powerpoint/2010/main" val="24828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39B0B05-AD6E-44A3-8879-01644BB95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556" y="985837"/>
            <a:ext cx="9462781" cy="455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53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EBD5AE9-44BF-4B8D-A677-275F38E53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577" y="1123950"/>
            <a:ext cx="880668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18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D4239CF-A90A-46EA-B541-AA31AD84F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29"/>
          <a:stretch/>
        </p:blipFill>
        <p:spPr>
          <a:xfrm>
            <a:off x="1843087" y="1562100"/>
            <a:ext cx="85058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90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6085453-8684-4038-8935-243042F91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93" y="1152524"/>
            <a:ext cx="985032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41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80A9C52-9097-4438-8D7B-FA5A412C1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952500"/>
            <a:ext cx="90582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85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322</Words>
  <Application>Microsoft Office PowerPoint</Application>
  <PresentationFormat>Breitbild</PresentationFormat>
  <Paragraphs>68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Arial</vt:lpstr>
      <vt:lpstr>Trebuchet MS</vt:lpstr>
      <vt:lpstr>Tw Cen MT</vt:lpstr>
      <vt:lpstr>Wingdings</vt:lpstr>
      <vt:lpstr>Schaltkreis</vt:lpstr>
      <vt:lpstr>Wagner WHitin Lp</vt:lpstr>
      <vt:lpstr>inhalt</vt:lpstr>
      <vt:lpstr>Kurzbeschreibung der Methode</vt:lpstr>
      <vt:lpstr>Funktionen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Einzelne Aufgaben</vt:lpstr>
      <vt:lpstr>Alles ändern, abbrechen  Modell gelöscht</vt:lpstr>
      <vt:lpstr>PowerPoint-Präsentation</vt:lpstr>
      <vt:lpstr>Defaultkosten Übernehmen bei bereits geöffnetem modell</vt:lpstr>
      <vt:lpstr>PowerPoint-Präsentation</vt:lpstr>
      <vt:lpstr>PowerPoint-Präsentation</vt:lpstr>
      <vt:lpstr>PowerPoint-Präsentation</vt:lpstr>
      <vt:lpstr>Zusätzliche Codeoptimierung</vt:lpstr>
      <vt:lpstr>Ausklammern nicht genutzter methoden</vt:lpstr>
      <vt:lpstr>Live Demo</vt:lpstr>
      <vt:lpstr>Verbesserungsvorschläge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Wagner Within Lp</dc:title>
  <dc:creator>Sonja Kordovan</dc:creator>
  <cp:lastModifiedBy>Sonja Kordovan</cp:lastModifiedBy>
  <cp:revision>19</cp:revision>
  <dcterms:created xsi:type="dcterms:W3CDTF">2017-06-17T20:41:58Z</dcterms:created>
  <dcterms:modified xsi:type="dcterms:W3CDTF">2017-06-20T15:47:33Z</dcterms:modified>
</cp:coreProperties>
</file>