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50" d="100"/>
          <a:sy n="50" d="100"/>
        </p:scale>
        <p:origin x="12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89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22654" y="5741654"/>
            <a:ext cx="3060381" cy="8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2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89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22654" y="5741654"/>
            <a:ext cx="3060381" cy="8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89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22654" y="5741654"/>
            <a:ext cx="3060381" cy="8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5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8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22654" y="5741654"/>
            <a:ext cx="3060381" cy="8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8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22654" y="5741654"/>
            <a:ext cx="3060381" cy="8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20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70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6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08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4400-8242-4B25-92E4-6610ADD0230B}" type="datetimeFigureOut">
              <a:rPr lang="de-DE" smtClean="0"/>
              <a:t>19.01.2016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4A44-6799-4E3C-9AB6-2B00C43EEC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89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51" y="2150772"/>
            <a:ext cx="4713216" cy="441101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699496" y="711631"/>
            <a:ext cx="97000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/>
            <a:r>
              <a:rPr lang="de-DE" sz="4400" dirty="0" smtClean="0">
                <a:solidFill>
                  <a:srgbClr val="FFFFFF"/>
                </a:solidFill>
              </a:rPr>
              <a:t>Präsentation Fahrzeugbedarfsplanung 4.0</a:t>
            </a:r>
            <a:endParaRPr lang="de-DE" sz="1600" dirty="0">
              <a:solidFill>
                <a:prstClr val="black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654203" y="1670498"/>
            <a:ext cx="37453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r"/>
            <a:r>
              <a:rPr lang="de-DE" dirty="0" smtClean="0">
                <a:solidFill>
                  <a:srgbClr val="FFFFFF"/>
                </a:solidFill>
              </a:rPr>
              <a:t>Anwendung der linearen Optimierung</a:t>
            </a:r>
            <a:br>
              <a:rPr lang="de-DE" dirty="0" smtClean="0">
                <a:solidFill>
                  <a:srgbClr val="FFFFFF"/>
                </a:solidFill>
              </a:rPr>
            </a:br>
            <a:r>
              <a:rPr lang="de-DE" dirty="0" smtClean="0">
                <a:solidFill>
                  <a:srgbClr val="FFFFFF"/>
                </a:solidFill>
              </a:rPr>
              <a:t>Felix Roth, Julian Beck</a:t>
            </a:r>
          </a:p>
          <a:p>
            <a:pPr marR="0" algn="r"/>
            <a:r>
              <a:rPr lang="de-DE" dirty="0" smtClean="0">
                <a:solidFill>
                  <a:srgbClr val="FFFFFF"/>
                </a:solidFill>
              </a:rPr>
              <a:t>Weiterentwicklung C++</a:t>
            </a:r>
            <a:br>
              <a:rPr lang="de-DE" dirty="0" smtClean="0">
                <a:solidFill>
                  <a:srgbClr val="FFFFFF"/>
                </a:solidFill>
              </a:rPr>
            </a:br>
            <a:r>
              <a:rPr lang="de-DE" dirty="0" smtClean="0">
                <a:solidFill>
                  <a:srgbClr val="FFFFFF"/>
                </a:solidFill>
              </a:rPr>
              <a:t>20.01.2016</a:t>
            </a:r>
            <a:endParaRPr lang="de-DE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Agenda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Fehler und Problem der alten Version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Auszug Pflichtenheft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Vergleich alt/neu (EVA, Programmhistorie)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Live Demo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Nicht behobene Probleme</a:t>
            </a:r>
          </a:p>
        </p:txBody>
      </p:sp>
    </p:spTree>
    <p:extLst>
      <p:ext uri="{BB962C8B-B14F-4D97-AF65-F5344CB8AC3E}">
        <p14:creationId xmlns:p14="http://schemas.microsoft.com/office/powerpoint/2010/main" val="40503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1.) </a:t>
            </a:r>
            <a:r>
              <a:rPr lang="de-DE" strike="sngStrike" dirty="0" smtClean="0">
                <a:solidFill>
                  <a:schemeClr val="bg1"/>
                </a:solidFill>
              </a:rPr>
              <a:t>Fehler und Probleme</a:t>
            </a:r>
            <a:r>
              <a:rPr lang="de-DE" dirty="0" smtClean="0">
                <a:solidFill>
                  <a:schemeClr val="bg1"/>
                </a:solidFill>
              </a:rPr>
              <a:t> der alten Version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i="1" dirty="0" smtClean="0">
                <a:solidFill>
                  <a:schemeClr val="bg1"/>
                </a:solidFill>
              </a:rPr>
              <a:t>Verbesserungsvorschläge</a:t>
            </a:r>
          </a:p>
          <a:p>
            <a:r>
              <a:rPr lang="de-DE" dirty="0">
                <a:solidFill>
                  <a:schemeClr val="bg1"/>
                </a:solidFill>
              </a:rPr>
              <a:t>LP-</a:t>
            </a:r>
            <a:r>
              <a:rPr lang="de-DE" dirty="0" err="1">
                <a:solidFill>
                  <a:schemeClr val="bg1"/>
                </a:solidFill>
              </a:rPr>
              <a:t>Solve</a:t>
            </a:r>
            <a:r>
              <a:rPr lang="de-DE" dirty="0">
                <a:solidFill>
                  <a:schemeClr val="bg1"/>
                </a:solidFill>
              </a:rPr>
              <a:t> als Solver </a:t>
            </a:r>
            <a:r>
              <a:rPr lang="de-DE" dirty="0" smtClean="0">
                <a:solidFill>
                  <a:schemeClr val="bg1"/>
                </a:solidFill>
              </a:rPr>
              <a:t>integrieren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Fahrzeugdetails (Typ, Sitzplätze)</a:t>
            </a:r>
          </a:p>
          <a:p>
            <a:r>
              <a:rPr lang="de-DE" dirty="0">
                <a:solidFill>
                  <a:schemeClr val="bg1"/>
                </a:solidFill>
              </a:rPr>
              <a:t>Sitzplätze je Fahrzeug begrenzen</a:t>
            </a:r>
          </a:p>
          <a:p>
            <a:r>
              <a:rPr lang="de-DE" dirty="0">
                <a:solidFill>
                  <a:schemeClr val="bg1"/>
                </a:solidFill>
              </a:rPr>
              <a:t>Routen darstellen</a:t>
            </a:r>
          </a:p>
          <a:p>
            <a:r>
              <a:rPr lang="de-DE" dirty="0">
                <a:solidFill>
                  <a:schemeClr val="bg1"/>
                </a:solidFill>
              </a:rPr>
              <a:t>Start/Ziel nicht als String eingeben</a:t>
            </a:r>
          </a:p>
          <a:p>
            <a:r>
              <a:rPr lang="de-DE" dirty="0">
                <a:solidFill>
                  <a:schemeClr val="bg1"/>
                </a:solidFill>
              </a:rPr>
              <a:t>Logik überarbeiten</a:t>
            </a:r>
          </a:p>
          <a:p>
            <a:r>
              <a:rPr lang="de-DE" dirty="0">
                <a:solidFill>
                  <a:schemeClr val="bg1"/>
                </a:solidFill>
              </a:rPr>
              <a:t>Rückweg/Leerfahrten beachten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2.) Auszug Pflichtenheft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Funktionale Anforderungen </a:t>
            </a:r>
          </a:p>
          <a:p>
            <a:r>
              <a:rPr lang="de-DE" dirty="0">
                <a:solidFill>
                  <a:schemeClr val="bg1"/>
                </a:solidFill>
              </a:rPr>
              <a:t>Der Benutzer muss den LP-Ansatz anzeigen lassen können. </a:t>
            </a:r>
          </a:p>
          <a:p>
            <a:r>
              <a:rPr lang="de-DE" dirty="0">
                <a:solidFill>
                  <a:schemeClr val="bg1"/>
                </a:solidFill>
              </a:rPr>
              <a:t>Der Benutzer muss den LP-Ansatz vor Berechnung bearbeiten können. </a:t>
            </a:r>
          </a:p>
          <a:p>
            <a:r>
              <a:rPr lang="de-DE" dirty="0">
                <a:solidFill>
                  <a:schemeClr val="bg1"/>
                </a:solidFill>
              </a:rPr>
              <a:t>Der Benutzer muss die Anzahl der Reisenden begrenzen können. </a:t>
            </a:r>
          </a:p>
          <a:p>
            <a:r>
              <a:rPr lang="de-DE" dirty="0">
                <a:solidFill>
                  <a:schemeClr val="bg1"/>
                </a:solidFill>
              </a:rPr>
              <a:t>Das Tool soll zwischen mehreren Touren eine einstündige Pause mit einberechnen.  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Nichtfunktionale Anforderungen </a:t>
            </a:r>
          </a:p>
          <a:p>
            <a:r>
              <a:rPr lang="de-DE" dirty="0">
                <a:solidFill>
                  <a:schemeClr val="bg1"/>
                </a:solidFill>
              </a:rPr>
              <a:t>Release-Notes müssen geschrieben werden. </a:t>
            </a:r>
          </a:p>
          <a:p>
            <a:r>
              <a:rPr lang="de-DE" dirty="0">
                <a:solidFill>
                  <a:schemeClr val="bg1"/>
                </a:solidFill>
              </a:rPr>
              <a:t>Es wird eine Dokumentation über die Überarbeitung erstellt. </a:t>
            </a:r>
          </a:p>
          <a:p>
            <a:r>
              <a:rPr lang="de-DE" dirty="0">
                <a:solidFill>
                  <a:schemeClr val="bg1"/>
                </a:solidFill>
              </a:rPr>
              <a:t>Eine entsprechend kompatible Entwicklungsumgebung muss gefunden werden. 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3.) Vergleich </a:t>
            </a:r>
            <a:r>
              <a:rPr lang="de-DE" dirty="0">
                <a:solidFill>
                  <a:schemeClr val="bg1"/>
                </a:solidFill>
              </a:rPr>
              <a:t>alt/neu </a:t>
            </a:r>
            <a:r>
              <a:rPr lang="de-DE" dirty="0" smtClean="0">
                <a:solidFill>
                  <a:schemeClr val="bg1"/>
                </a:solidFill>
              </a:rPr>
              <a:t>(Programmhistorie)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22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3.) Vergleich </a:t>
            </a:r>
            <a:r>
              <a:rPr lang="de-DE" dirty="0">
                <a:solidFill>
                  <a:schemeClr val="bg1"/>
                </a:solidFill>
              </a:rPr>
              <a:t>alt/neu </a:t>
            </a:r>
            <a:r>
              <a:rPr lang="de-DE" dirty="0" smtClean="0">
                <a:solidFill>
                  <a:schemeClr val="bg1"/>
                </a:solidFill>
              </a:rPr>
              <a:t>(EVA)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1637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MOPS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839788" y="2082800"/>
            <a:ext cx="5157787" cy="41068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Fahrzeugbedarfsplanung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	</a:t>
            </a:r>
            <a:r>
              <a:rPr lang="de-DE" sz="2400" dirty="0" smtClean="0">
                <a:solidFill>
                  <a:schemeClr val="bg1"/>
                </a:solidFill>
              </a:rPr>
              <a:t>erstellt</a:t>
            </a:r>
          </a:p>
          <a:p>
            <a:pPr marL="0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Start_mops.bat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	</a:t>
            </a:r>
            <a:r>
              <a:rPr lang="de-DE" sz="2400" dirty="0" smtClean="0">
                <a:solidFill>
                  <a:schemeClr val="bg1"/>
                </a:solidFill>
              </a:rPr>
              <a:t>ruft auf</a:t>
            </a:r>
          </a:p>
          <a:p>
            <a:pPr marL="0" indent="0">
              <a:buNone/>
            </a:pPr>
            <a:r>
              <a:rPr lang="de-DE" sz="2400" dirty="0" err="1" smtClean="0">
                <a:solidFill>
                  <a:schemeClr val="bg1"/>
                </a:solidFill>
              </a:rPr>
              <a:t>Mops.mps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	</a:t>
            </a:r>
            <a:r>
              <a:rPr lang="de-DE" sz="2400" dirty="0" smtClean="0">
                <a:solidFill>
                  <a:schemeClr val="bg1"/>
                </a:solidFill>
              </a:rPr>
              <a:t>Mops berechnet und erstellt</a:t>
            </a:r>
          </a:p>
          <a:p>
            <a:pPr marL="0" indent="0">
              <a:buNone/>
            </a:pPr>
            <a:r>
              <a:rPr lang="de-DE" sz="2400" dirty="0" err="1" smtClean="0">
                <a:solidFill>
                  <a:schemeClr val="bg1"/>
                </a:solidFill>
              </a:rPr>
              <a:t>Mops.lps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	</a:t>
            </a:r>
            <a:r>
              <a:rPr lang="de-DE" sz="2400" dirty="0" smtClean="0">
                <a:solidFill>
                  <a:schemeClr val="bg1"/>
                </a:solidFill>
              </a:rPr>
              <a:t>erstellt</a:t>
            </a:r>
          </a:p>
          <a:p>
            <a:pPr marL="0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Mops.res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	</a:t>
            </a:r>
            <a:r>
              <a:rPr lang="de-DE" sz="2400" dirty="0" smtClean="0">
                <a:solidFill>
                  <a:schemeClr val="bg1"/>
                </a:solidFill>
              </a:rPr>
              <a:t>wird ausgelesen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Fahrzeugbedarfsplanung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	</a:t>
            </a:r>
            <a:r>
              <a:rPr lang="de-DE" sz="2400" dirty="0" smtClean="0">
                <a:solidFill>
                  <a:schemeClr val="bg1"/>
                </a:solidFill>
              </a:rPr>
              <a:t>Liefert Ergebnis</a:t>
            </a:r>
          </a:p>
          <a:p>
            <a:pPr marL="0" indent="0">
              <a:buNone/>
            </a:pPr>
            <a:endParaRPr lang="de-DE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1637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LPS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Inhaltsplatzhalter 19"/>
          <p:cNvSpPr>
            <a:spLocks noGrp="1"/>
          </p:cNvSpPr>
          <p:nvPr>
            <p:ph sz="quarter" idx="4"/>
          </p:nvPr>
        </p:nvSpPr>
        <p:spPr>
          <a:xfrm>
            <a:off x="6172200" y="2082800"/>
            <a:ext cx="5183188" cy="4106863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Fahrzeugbedarfsplanung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	erstellt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de-DE" sz="2000" dirty="0" smtClean="0">
                <a:solidFill>
                  <a:schemeClr val="bg1"/>
                </a:solidFill>
              </a:rPr>
              <a:t>Start_lps.bat</a:t>
            </a:r>
            <a:endParaRPr lang="de-DE" sz="2000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	ruft auf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de-DE" sz="2000" dirty="0" err="1" smtClean="0">
                <a:solidFill>
                  <a:schemeClr val="bg1"/>
                </a:solidFill>
              </a:rPr>
              <a:t>LPS.mps</a:t>
            </a:r>
            <a:endParaRPr lang="de-DE" sz="2000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LPS </a:t>
            </a:r>
            <a:r>
              <a:rPr lang="de-DE" sz="2000" dirty="0">
                <a:solidFill>
                  <a:schemeClr val="bg1"/>
                </a:solidFill>
              </a:rPr>
              <a:t>berechnet und erstellt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de-DE" sz="2000" dirty="0" err="1" smtClean="0">
                <a:solidFill>
                  <a:schemeClr val="bg1"/>
                </a:solidFill>
              </a:rPr>
              <a:t>LPS.out</a:t>
            </a:r>
            <a:endParaRPr lang="de-DE" sz="2000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wird </a:t>
            </a:r>
            <a:r>
              <a:rPr lang="de-DE" sz="2000" dirty="0">
                <a:solidFill>
                  <a:schemeClr val="bg1"/>
                </a:solidFill>
              </a:rPr>
              <a:t>ausgelesen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Fahrzeugbedarfsplanung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de-DE" sz="2000" dirty="0">
                <a:solidFill>
                  <a:schemeClr val="bg1"/>
                </a:solidFill>
              </a:rPr>
              <a:t>	Liefert Ergebnis</a:t>
            </a:r>
          </a:p>
        </p:txBody>
      </p:sp>
      <p:sp>
        <p:nvSpPr>
          <p:cNvPr id="23" name="Pfeil nach unten 22"/>
          <p:cNvSpPr/>
          <p:nvPr/>
        </p:nvSpPr>
        <p:spPr>
          <a:xfrm>
            <a:off x="1244600" y="2374900"/>
            <a:ext cx="355600" cy="33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unten 23"/>
          <p:cNvSpPr/>
          <p:nvPr/>
        </p:nvSpPr>
        <p:spPr>
          <a:xfrm>
            <a:off x="1244600" y="3102769"/>
            <a:ext cx="355600" cy="33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unten 24"/>
          <p:cNvSpPr/>
          <p:nvPr/>
        </p:nvSpPr>
        <p:spPr>
          <a:xfrm>
            <a:off x="1244600" y="3753247"/>
            <a:ext cx="355600" cy="33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unten 25"/>
          <p:cNvSpPr/>
          <p:nvPr/>
        </p:nvSpPr>
        <p:spPr>
          <a:xfrm>
            <a:off x="1244600" y="4403725"/>
            <a:ext cx="355600" cy="33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unten 26"/>
          <p:cNvSpPr/>
          <p:nvPr/>
        </p:nvSpPr>
        <p:spPr>
          <a:xfrm>
            <a:off x="1244600" y="5131594"/>
            <a:ext cx="355600" cy="33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unten 27"/>
          <p:cNvSpPr/>
          <p:nvPr/>
        </p:nvSpPr>
        <p:spPr>
          <a:xfrm>
            <a:off x="6502400" y="2374900"/>
            <a:ext cx="355600" cy="33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unten 28"/>
          <p:cNvSpPr/>
          <p:nvPr/>
        </p:nvSpPr>
        <p:spPr>
          <a:xfrm>
            <a:off x="6502400" y="3102769"/>
            <a:ext cx="355600" cy="33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unten 29"/>
          <p:cNvSpPr/>
          <p:nvPr/>
        </p:nvSpPr>
        <p:spPr>
          <a:xfrm>
            <a:off x="6502400" y="3801070"/>
            <a:ext cx="355600" cy="33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unten 30"/>
          <p:cNvSpPr/>
          <p:nvPr/>
        </p:nvSpPr>
        <p:spPr>
          <a:xfrm>
            <a:off x="6502400" y="4499371"/>
            <a:ext cx="355600" cy="33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8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4.) </a:t>
            </a:r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smtClean="0">
                <a:solidFill>
                  <a:schemeClr val="bg1"/>
                </a:solidFill>
              </a:rPr>
              <a:t>Demo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4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5.) </a:t>
            </a:r>
            <a:r>
              <a:rPr lang="de-DE" dirty="0">
                <a:solidFill>
                  <a:schemeClr val="bg1"/>
                </a:solidFill>
              </a:rPr>
              <a:t>Nicht behobene </a:t>
            </a:r>
            <a:r>
              <a:rPr lang="de-DE" dirty="0" smtClean="0">
                <a:solidFill>
                  <a:schemeClr val="bg1"/>
                </a:solidFill>
              </a:rPr>
              <a:t>Probleme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>
                <a:solidFill>
                  <a:schemeClr val="bg1"/>
                </a:solidFill>
              </a:rPr>
              <a:t>Der Benutzer muss den LP-Ansatz anzeigen lassen </a:t>
            </a:r>
            <a:r>
              <a:rPr lang="de-DE" strike="sngStrike" dirty="0" smtClean="0">
                <a:solidFill>
                  <a:schemeClr val="bg1"/>
                </a:solidFill>
              </a:rPr>
              <a:t>können</a:t>
            </a:r>
            <a:r>
              <a:rPr lang="de-DE" strike="sngStrike" dirty="0">
                <a:solidFill>
                  <a:schemeClr val="bg1"/>
                </a:solidFill>
              </a:rPr>
              <a:t>.</a:t>
            </a:r>
          </a:p>
          <a:p>
            <a:r>
              <a:rPr lang="de-DE" strike="sngStrike" dirty="0">
                <a:solidFill>
                  <a:schemeClr val="bg1"/>
                </a:solidFill>
              </a:rPr>
              <a:t>Der Benutzer muss den LP-Ansatz vor Berechnung bearbeiten </a:t>
            </a:r>
            <a:r>
              <a:rPr lang="de-DE" strike="sngStrike" dirty="0" smtClean="0">
                <a:solidFill>
                  <a:schemeClr val="bg1"/>
                </a:solidFill>
              </a:rPr>
              <a:t>können</a:t>
            </a:r>
            <a:r>
              <a:rPr lang="de-DE" strike="sngStrike" dirty="0">
                <a:solidFill>
                  <a:schemeClr val="bg1"/>
                </a:solidFill>
              </a:rPr>
              <a:t>.</a:t>
            </a:r>
          </a:p>
          <a:p>
            <a:r>
              <a:rPr lang="de-DE" strike="sngStrike" dirty="0" smtClean="0">
                <a:solidFill>
                  <a:schemeClr val="bg1"/>
                </a:solidFill>
              </a:rPr>
              <a:t>Das </a:t>
            </a:r>
            <a:r>
              <a:rPr lang="de-DE" strike="sngStrike" dirty="0">
                <a:solidFill>
                  <a:schemeClr val="bg1"/>
                </a:solidFill>
              </a:rPr>
              <a:t>Tool soll zwischen mehreren Touren eine </a:t>
            </a:r>
            <a:r>
              <a:rPr lang="de-DE" strike="sngStrike" dirty="0" smtClean="0">
                <a:solidFill>
                  <a:schemeClr val="bg1"/>
                </a:solidFill>
              </a:rPr>
              <a:t>einstündige </a:t>
            </a:r>
            <a:r>
              <a:rPr lang="de-DE" strike="sngStrike" dirty="0">
                <a:solidFill>
                  <a:schemeClr val="bg1"/>
                </a:solidFill>
              </a:rPr>
              <a:t>Pause mit einberechnen.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59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Agenda</vt:lpstr>
      <vt:lpstr>1.) Fehler und Probleme der alten Version</vt:lpstr>
      <vt:lpstr>2.) Auszug Pflichtenheft</vt:lpstr>
      <vt:lpstr>3.) Vergleich alt/neu (Programmhistorie)</vt:lpstr>
      <vt:lpstr>3.) Vergleich alt/neu (EVA)</vt:lpstr>
      <vt:lpstr>4.) Live Demo</vt:lpstr>
      <vt:lpstr>5.) Nicht behobene Probleme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Roth;Julian Beck</dc:creator>
  <cp:lastModifiedBy>julbeck</cp:lastModifiedBy>
  <cp:revision>9</cp:revision>
  <dcterms:created xsi:type="dcterms:W3CDTF">2016-01-19T15:00:32Z</dcterms:created>
  <dcterms:modified xsi:type="dcterms:W3CDTF">2016-01-19T16:08:37Z</dcterms:modified>
</cp:coreProperties>
</file>