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64" r:id="rId6"/>
    <p:sldId id="266" r:id="rId7"/>
    <p:sldId id="263" r:id="rId8"/>
    <p:sldId id="265" r:id="rId9"/>
    <p:sldId id="267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0D50-E0C4-44BE-82FA-F6C1D1EE27F2}" type="datetimeFigureOut">
              <a:rPr lang="de-DE" smtClean="0"/>
              <a:pPr/>
              <a:t>25.03.2013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5BE7065-3423-4CFC-95A2-ACF79D2547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0D50-E0C4-44BE-82FA-F6C1D1EE27F2}" type="datetimeFigureOut">
              <a:rPr lang="de-DE" smtClean="0"/>
              <a:pPr/>
              <a:t>25.03.2013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7065-3423-4CFC-95A2-ACF79D25476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5BE7065-3423-4CFC-95A2-ACF79D2547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0D50-E0C4-44BE-82FA-F6C1D1EE27F2}" type="datetimeFigureOut">
              <a:rPr lang="de-DE" smtClean="0"/>
              <a:pPr/>
              <a:t>25.03.2013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0D50-E0C4-44BE-82FA-F6C1D1EE27F2}" type="datetimeFigureOut">
              <a:rPr lang="de-DE" smtClean="0"/>
              <a:pPr/>
              <a:t>25.03.2013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5BE7065-3423-4CFC-95A2-ACF79D2547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0D50-E0C4-44BE-82FA-F6C1D1EE27F2}" type="datetimeFigureOut">
              <a:rPr lang="de-DE" smtClean="0"/>
              <a:pPr/>
              <a:t>25.03.2013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5BE7065-3423-4CFC-95A2-ACF79D2547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2AE0D50-E0C4-44BE-82FA-F6C1D1EE27F2}" type="datetimeFigureOut">
              <a:rPr lang="de-DE" smtClean="0"/>
              <a:pPr/>
              <a:t>25.03.2013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7065-3423-4CFC-95A2-ACF79D2547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0D50-E0C4-44BE-82FA-F6C1D1EE27F2}" type="datetimeFigureOut">
              <a:rPr lang="de-DE" smtClean="0"/>
              <a:pPr/>
              <a:t>25.03.2013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5BE7065-3423-4CFC-95A2-ACF79D2547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0D50-E0C4-44BE-82FA-F6C1D1EE27F2}" type="datetimeFigureOut">
              <a:rPr lang="de-DE" smtClean="0"/>
              <a:pPr/>
              <a:t>25.03.2013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5BE7065-3423-4CFC-95A2-ACF79D25476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0D50-E0C4-44BE-82FA-F6C1D1EE27F2}" type="datetimeFigureOut">
              <a:rPr lang="de-DE" smtClean="0"/>
              <a:pPr/>
              <a:t>25.03.2013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BE7065-3423-4CFC-95A2-ACF79D25476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5BE7065-3423-4CFC-95A2-ACF79D2547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0D50-E0C4-44BE-82FA-F6C1D1EE27F2}" type="datetimeFigureOut">
              <a:rPr lang="de-DE" smtClean="0"/>
              <a:pPr/>
              <a:t>25.03.2013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5BE7065-3423-4CFC-95A2-ACF79D2547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2AE0D50-E0C4-44BE-82FA-F6C1D1EE27F2}" type="datetimeFigureOut">
              <a:rPr lang="de-DE" smtClean="0"/>
              <a:pPr/>
              <a:t>25.03.2013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2AE0D50-E0C4-44BE-82FA-F6C1D1EE27F2}" type="datetimeFigureOut">
              <a:rPr lang="de-DE" smtClean="0"/>
              <a:pPr/>
              <a:t>25.03.2013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5BE7065-3423-4CFC-95A2-ACF79D2547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Anwendungen der linearen Optimierung</a:t>
            </a:r>
          </a:p>
          <a:p>
            <a:endParaRPr lang="de-DE" dirty="0" smtClean="0"/>
          </a:p>
          <a:p>
            <a:r>
              <a:rPr lang="de-DE" dirty="0" smtClean="0"/>
              <a:t>Bei Herr Prof. </a:t>
            </a:r>
            <a:r>
              <a:rPr lang="de-DE" dirty="0" err="1" smtClean="0"/>
              <a:t>Grütz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Von </a:t>
            </a:r>
            <a:r>
              <a:rPr lang="de-DE" dirty="0" err="1" smtClean="0"/>
              <a:t>markus</a:t>
            </a:r>
            <a:r>
              <a:rPr lang="de-DE" dirty="0" smtClean="0"/>
              <a:t> </a:t>
            </a:r>
            <a:r>
              <a:rPr lang="de-DE" dirty="0" err="1" smtClean="0"/>
              <a:t>bleß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Mischungsplanung 2004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Informationen zum Tool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Programmiert mit Java 1.4.x</a:t>
            </a:r>
          </a:p>
          <a:p>
            <a:endParaRPr lang="de-DE" dirty="0" smtClean="0"/>
          </a:p>
          <a:p>
            <a:r>
              <a:rPr lang="de-DE" dirty="0" smtClean="0"/>
              <a:t>Verwendung von </a:t>
            </a:r>
            <a:r>
              <a:rPr lang="de-DE" dirty="0" err="1" smtClean="0"/>
              <a:t>Netbeans</a:t>
            </a:r>
            <a:r>
              <a:rPr lang="de-DE" dirty="0" smtClean="0"/>
              <a:t> 3.6 für dieses Projekt von </a:t>
            </a:r>
            <a:r>
              <a:rPr lang="de-DE" dirty="0" err="1" smtClean="0"/>
              <a:t>Authoren</a:t>
            </a:r>
            <a:r>
              <a:rPr lang="de-DE" dirty="0" smtClean="0"/>
              <a:t> empfohlen</a:t>
            </a:r>
          </a:p>
          <a:p>
            <a:endParaRPr lang="de-DE" dirty="0" smtClean="0"/>
          </a:p>
          <a:p>
            <a:r>
              <a:rPr lang="de-DE" dirty="0" smtClean="0"/>
              <a:t>Keine Installation nötig, mischung.bat muss aber Pfade einstellen!</a:t>
            </a:r>
          </a:p>
          <a:p>
            <a:endParaRPr lang="de-DE" dirty="0"/>
          </a:p>
          <a:p>
            <a:r>
              <a:rPr lang="de-DE" dirty="0" smtClean="0"/>
              <a:t>Viele Klassen, relativ gute Dokumentation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Lauffähigkeit des Tools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Das Tool startet aus </a:t>
            </a:r>
            <a:r>
              <a:rPr lang="de-CH" dirty="0" err="1" smtClean="0"/>
              <a:t>Eclipse</a:t>
            </a:r>
            <a:r>
              <a:rPr lang="de-CH" dirty="0" smtClean="0"/>
              <a:t> auf Windows 7</a:t>
            </a:r>
          </a:p>
          <a:p>
            <a:endParaRPr lang="de-CH" dirty="0"/>
          </a:p>
          <a:p>
            <a:r>
              <a:rPr lang="de-CH" dirty="0" smtClean="0"/>
              <a:t>Es können fast alle Funktionen angewendet werden</a:t>
            </a:r>
          </a:p>
          <a:p>
            <a:pPr lvl="1"/>
            <a:r>
              <a:rPr lang="de-CH" dirty="0" smtClean="0"/>
              <a:t>Felder hinzufügen</a:t>
            </a:r>
          </a:p>
          <a:p>
            <a:pPr lvl="1"/>
            <a:r>
              <a:rPr lang="de-CH" dirty="0" smtClean="0"/>
              <a:t>Eingabeparameter festlegen</a:t>
            </a:r>
          </a:p>
          <a:p>
            <a:pPr lvl="1"/>
            <a:r>
              <a:rPr lang="de-CH" dirty="0" smtClean="0"/>
              <a:t>Solver auswählen</a:t>
            </a:r>
          </a:p>
          <a:p>
            <a:pPr lvl="1"/>
            <a:endParaRPr lang="de-CH" dirty="0"/>
          </a:p>
          <a:p>
            <a:r>
              <a:rPr lang="de-CH" dirty="0" smtClean="0"/>
              <a:t>Eine Berechnung wird nicht durchgeführt, da weder LP noch XA Solver erreicht werden</a:t>
            </a:r>
          </a:p>
        </p:txBody>
      </p:sp>
    </p:spTree>
    <p:extLst>
      <p:ext uri="{BB962C8B-B14F-4D97-AF65-F5344CB8AC3E}">
        <p14:creationId xmlns:p14="http://schemas.microsoft.com/office/powerpoint/2010/main" val="70343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Ausführung auf Windows XP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607325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4509120"/>
            <a:ext cx="63722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Ausführung </a:t>
            </a:r>
            <a:r>
              <a:rPr lang="de-DE" dirty="0" smtClean="0"/>
              <a:t>auf </a:t>
            </a:r>
            <a:r>
              <a:rPr lang="de-DE" dirty="0"/>
              <a:t>Windows 7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Keine ausführbaren Dateien vorhanden, nur Java-Code und kompilierte Klassen</a:t>
            </a:r>
          </a:p>
          <a:p>
            <a:endParaRPr lang="de-CH" dirty="0"/>
          </a:p>
          <a:p>
            <a:r>
              <a:rPr lang="de-CH" dirty="0" smtClean="0"/>
              <a:t>Lösung: Neues Java-Projekt in </a:t>
            </a:r>
            <a:r>
              <a:rPr lang="de-CH" dirty="0" err="1" smtClean="0"/>
              <a:t>Eclipse</a:t>
            </a:r>
            <a:r>
              <a:rPr lang="de-CH" dirty="0" smtClean="0"/>
              <a:t> angelegt und Package-Struktur nachgebaut und Klassen </a:t>
            </a:r>
            <a:r>
              <a:rPr lang="de-CH" dirty="0" smtClean="0"/>
              <a:t>eingefügt </a:t>
            </a:r>
            <a:r>
              <a:rPr lang="de-CH" dirty="0" smtClean="0"/>
              <a:t>(Bild </a:t>
            </a:r>
            <a:r>
              <a:rPr lang="de-CH" dirty="0"/>
              <a:t>nächste Seite)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Ergebnis (Bild </a:t>
            </a:r>
            <a:r>
              <a:rPr lang="de-CH" dirty="0" smtClean="0"/>
              <a:t>übernächste </a:t>
            </a:r>
            <a:r>
              <a:rPr lang="de-CH" dirty="0" smtClean="0"/>
              <a:t>Seite): Die GUI wird ausgeführt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834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Packages/Klassen in </a:t>
            </a:r>
            <a:r>
              <a:rPr lang="de-CH" dirty="0" err="1" smtClean="0"/>
              <a:t>Eclipse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9" b="44574"/>
          <a:stretch/>
        </p:blipFill>
        <p:spPr bwMode="auto">
          <a:xfrm>
            <a:off x="323994" y="1384726"/>
            <a:ext cx="3352800" cy="482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59" b="16412"/>
          <a:stretch/>
        </p:blipFill>
        <p:spPr bwMode="auto">
          <a:xfrm>
            <a:off x="3699748" y="3596320"/>
            <a:ext cx="3352800" cy="261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33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36579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Ausführung des Programms nach Übertragen auf </a:t>
            </a:r>
            <a:r>
              <a:rPr lang="de-DE" dirty="0" err="1" smtClean="0"/>
              <a:t>Eclipse</a:t>
            </a:r>
            <a:r>
              <a:rPr lang="de-DE" dirty="0" smtClean="0"/>
              <a:t> (Indigo) Windows 7</a:t>
            </a:r>
            <a:endParaRPr lang="de-DE" dirty="0"/>
          </a:p>
        </p:txBody>
      </p:sp>
      <p:pic>
        <p:nvPicPr>
          <p:cNvPr id="1026" name="Picture 2" descr="C:\Users\8Lakez\AppData\Local\Temp\SNAGHTML5977c8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83" y="1340768"/>
            <a:ext cx="6659893" cy="499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36579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Absturz des Programms bei Ausführen von «Berechnen»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342256" cy="4572000"/>
          </a:xfrm>
        </p:spPr>
        <p:txBody>
          <a:bodyPr/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2775"/>
            <a:ext cx="4140460" cy="494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6751637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44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Einschätzung der </a:t>
            </a:r>
            <a:r>
              <a:rPr lang="de-CH" dirty="0" err="1" smtClean="0"/>
              <a:t>Importierung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54131"/>
              </p:ext>
            </p:extLst>
          </p:nvPr>
        </p:nvGraphicFramePr>
        <p:xfrm>
          <a:off x="323528" y="1556792"/>
          <a:ext cx="8496944" cy="4682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567063">
                <a:tc>
                  <a:txBody>
                    <a:bodyPr/>
                    <a:lstStyle/>
                    <a:p>
                      <a:r>
                        <a:rPr lang="de-CH" dirty="0" smtClean="0"/>
                        <a:t>Pro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Con</a:t>
                      </a:r>
                      <a:endParaRPr lang="de-CH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r>
                        <a:rPr lang="de-CH" dirty="0" smtClean="0"/>
                        <a:t>Bekannte Programmiersprache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Sehr</a:t>
                      </a:r>
                      <a:r>
                        <a:rPr lang="de-CH" baseline="0" dirty="0" smtClean="0"/>
                        <a:t> viel Code: </a:t>
                      </a:r>
                      <a:r>
                        <a:rPr lang="de-CH" dirty="0" smtClean="0"/>
                        <a:t>Fast 30 Klassen in 8 Packages</a:t>
                      </a:r>
                      <a:endParaRPr lang="de-CH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r>
                        <a:rPr lang="de-CH" dirty="0" smtClean="0"/>
                        <a:t>Fehlermeldungen</a:t>
                      </a:r>
                      <a:r>
                        <a:rPr lang="de-CH" baseline="0" dirty="0" smtClean="0"/>
                        <a:t> nur in GUI und Solver-Ansteuerung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Möglicherweise weitere Fehler im Programm</a:t>
                      </a:r>
                      <a:endParaRPr lang="de-CH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351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184</Words>
  <Application>Microsoft Office PowerPoint</Application>
  <PresentationFormat>Bildschirmpräsentation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Cronus</vt:lpstr>
      <vt:lpstr>Mischungsplanung 2004</vt:lpstr>
      <vt:lpstr>Informationen zum Tool</vt:lpstr>
      <vt:lpstr>Lauffähigkeit des Tools</vt:lpstr>
      <vt:lpstr>Ausführung auf Windows XP</vt:lpstr>
      <vt:lpstr>Ausführung auf Windows 7</vt:lpstr>
      <vt:lpstr>Übersicht Packages/Klassen in Eclipse</vt:lpstr>
      <vt:lpstr>Ausführung des Programms nach Übertragen auf Eclipse (Indigo) Windows 7</vt:lpstr>
      <vt:lpstr>Absturz des Programms bei Ausführen von «Berechnen»</vt:lpstr>
      <vt:lpstr>Einschätzung der Importierung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Mischungsplanung 2004</dc:title>
  <dc:creator>Administrator</dc:creator>
  <cp:lastModifiedBy>8Lakez</cp:lastModifiedBy>
  <cp:revision>14</cp:revision>
  <dcterms:created xsi:type="dcterms:W3CDTF">2013-03-20T17:55:36Z</dcterms:created>
  <dcterms:modified xsi:type="dcterms:W3CDTF">2013-03-25T12:47:19Z</dcterms:modified>
</cp:coreProperties>
</file>