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C0F4096-183B-4803-B6E9-A316915C20B3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BE516A-8ED9-496B-BD26-1E6E3805336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Mischungsplanung 2004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Anwendungen der linearen Optimierung</a:t>
            </a:r>
          </a:p>
          <a:p>
            <a:endParaRPr lang="de-DE" dirty="0" smtClean="0"/>
          </a:p>
          <a:p>
            <a:r>
              <a:rPr lang="de-DE" dirty="0" smtClean="0"/>
              <a:t>Doreen Brunner, Marcel Prügel, Mark Deppe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Programmiert mit Java 1.4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Funktioniert unter Windows XP aber nicht unter Windows 7</a:t>
            </a:r>
          </a:p>
          <a:p>
            <a:endParaRPr lang="de-DE" dirty="0" smtClean="0"/>
          </a:p>
          <a:p>
            <a:r>
              <a:rPr lang="de-DE" dirty="0" smtClean="0"/>
              <a:t>Kann im </a:t>
            </a:r>
            <a:r>
              <a:rPr lang="de-DE" dirty="0" err="1" smtClean="0"/>
              <a:t>Eclipse</a:t>
            </a:r>
            <a:r>
              <a:rPr lang="de-DE" dirty="0" smtClean="0"/>
              <a:t> ausgeführt werden, aber kein </a:t>
            </a:r>
            <a:r>
              <a:rPr lang="de-DE" dirty="0" err="1" smtClean="0"/>
              <a:t>Solveraufruf</a:t>
            </a:r>
            <a:r>
              <a:rPr lang="de-DE" dirty="0" smtClean="0"/>
              <a:t> möglich</a:t>
            </a:r>
          </a:p>
          <a:p>
            <a:endParaRPr lang="de-DE" dirty="0" smtClean="0"/>
          </a:p>
          <a:p>
            <a:r>
              <a:rPr lang="de-DE" dirty="0" smtClean="0"/>
              <a:t>Die Oberfläche ist teilweiße etwas unübersichtlich</a:t>
            </a:r>
          </a:p>
          <a:p>
            <a:pPr lvl="1">
              <a:buNone/>
            </a:pPr>
            <a:r>
              <a:rPr lang="de-DE" dirty="0" smtClean="0"/>
              <a:t>(Benennungen sind irreführend)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 verbessern wollen: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Direkte Ausführbarkeit in Windows 7 ohne den Umweg über </a:t>
            </a:r>
            <a:r>
              <a:rPr lang="de-DE" dirty="0" err="1" smtClean="0"/>
              <a:t>Eclipse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Fehlerbehebung:</a:t>
            </a:r>
            <a:endParaRPr lang="de-DE" dirty="0" smtClean="0"/>
          </a:p>
          <a:p>
            <a:pPr lvl="1"/>
            <a:r>
              <a:rPr lang="de-DE" dirty="0" smtClean="0"/>
              <a:t>Fehler beim Aufruf des </a:t>
            </a:r>
            <a:r>
              <a:rPr lang="de-DE" dirty="0" err="1" smtClean="0"/>
              <a:t>Solvers</a:t>
            </a:r>
            <a:endParaRPr lang="de-DE" dirty="0" smtClean="0"/>
          </a:p>
          <a:p>
            <a:pPr lvl="1"/>
            <a:r>
              <a:rPr lang="de-DE" dirty="0" smtClean="0"/>
              <a:t>Fehler in der Ausgabedatei</a:t>
            </a:r>
          </a:p>
          <a:p>
            <a:pPr lvl="1"/>
            <a:r>
              <a:rPr lang="de-DE" dirty="0" smtClean="0"/>
              <a:t>Fehler durch sporadische Fehlermeldungen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Anpassung der GUI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endParaRPr lang="de-DE" dirty="0"/>
          </a:p>
        </p:txBody>
      </p:sp>
      <p:sp>
        <p:nvSpPr>
          <p:cNvPr id="1026" name="AutoShape 2" descr="http://www.facebook.com/ajax/messaging/attachment.php?attach_id=d741c5907f83fdceb1832c037f95e7aa&amp;mid=mid.1365515673014%3A9adffc3fa73638e230&amp;hash=AQCQhNjHvHR7I3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AutoShape 4" descr="http://www.facebook.com/ajax/messaging/attachment.php?attach_id=d741c5907f83fdceb1832c037f95e7aa&amp;mid=mid.1365515673014%3A9adffc3fa73638e230&amp;hash=AQCQhNjHvHR7I3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http://www.facebook.com/ajax/messaging/attachment.php?attach_id=d741c5907f83fdceb1832c037f95e7aa&amp;mid=mid.1365515673014%3A9adffc3fa73638e230&amp;hash=AQCQhNjHvHR7I3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2" name="AutoShape 8" descr="http://www.facebook.com/ajax/messaging/attachment.php?attach_id=d741c5907f83fdceb1832c037f95e7aa&amp;mid=mid.1365515673014%3A9adffc3fa73638e230&amp;hash=AQCQhNjHvHR7I3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4" name="AutoShape 10" descr="http://www.facebook.com/ajax/messaging/attachment.php?attach_id=d741c5907f83fdceb1832c037f95e7aa&amp;mid=mid.1365515673014%3A9adffc3fa73638e230&amp;hash=AQCQhNjHvHR7I3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6" name="AutoShape 12" descr="http://www.facebook.com/ajax/messaging/attachment.php?attach_id=d741c5907f83fdceb1832c037f95e7aa&amp;mid=mid.1365515673014%3A9adffc3fa73638e230&amp;hash=AQCQhNjHvHR7I3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8" name="AutoShape 14" descr="http://www.facebook.com/ajax/messaging/attachment.php?attach_id=d741c5907f83fdceb1832c037f95e7aa&amp;mid=mid.1365515673014%3A9adffc3fa73638e230&amp;hash=AQCQhNjHvHR7I3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0" name="AutoShape 16" descr="http://www.facebook.com/ajax/messaging/attachment.php?attach_id=d741c5907f83fdceb1832c037f95e7aa&amp;mid=mid.1365515673014%3A9adffc3fa73638e230&amp;hash=AQCQhNjHvHR7I3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2" name="AutoShape 18" descr="http://www.facebook.com/ajax/messaging/attachment.php?attach_id=d741c5907f83fdceb1832c037f95e7aa&amp;mid=mid.1365515673014%3A9adffc3fa73638e230&amp;hash=AQCQhNjHvHR7I3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3" name="Picture 19" descr="C:\Users\madeppe\Downloads\mock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6733465" cy="45016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83</Words>
  <Application>Microsoft Office PowerPoint</Application>
  <PresentationFormat>Bildschirmpräsentation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Nereus</vt:lpstr>
      <vt:lpstr>Mischungsplanung 2004</vt:lpstr>
      <vt:lpstr>Ist-Zustand</vt:lpstr>
      <vt:lpstr>Was wir verbessern wollen:</vt:lpstr>
      <vt:lpstr>Mockup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Mischungsplanung 2004</dc:title>
  <dc:creator>Administrator</dc:creator>
  <cp:lastModifiedBy>Administrator</cp:lastModifiedBy>
  <cp:revision>2</cp:revision>
  <dcterms:created xsi:type="dcterms:W3CDTF">2013-04-10T12:48:28Z</dcterms:created>
  <dcterms:modified xsi:type="dcterms:W3CDTF">2013-04-10T13:02:26Z</dcterms:modified>
</cp:coreProperties>
</file>