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6" r:id="rId10"/>
    <p:sldId id="267" r:id="rId11"/>
    <p:sldId id="261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B6A0-9D4B-47DA-AF6D-61A728B73A11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DC7C-5FC6-48DC-9ECD-8F07E8CF8ED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B6A0-9D4B-47DA-AF6D-61A728B73A11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DC7C-5FC6-48DC-9ECD-8F07E8CF8ED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B6A0-9D4B-47DA-AF6D-61A728B73A11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DC7C-5FC6-48DC-9ECD-8F07E8CF8EDB}" type="slidenum">
              <a:rPr lang="de-DE" smtClean="0"/>
              <a:t>‹Nr.›</a:t>
            </a:fld>
            <a:endParaRPr lang="de-D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B6A0-9D4B-47DA-AF6D-61A728B73A11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DC7C-5FC6-48DC-9ECD-8F07E8CF8EDB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B6A0-9D4B-47DA-AF6D-61A728B73A11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DC7C-5FC6-48DC-9ECD-8F07E8CF8ED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B6A0-9D4B-47DA-AF6D-61A728B73A11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DC7C-5FC6-48DC-9ECD-8F07E8CF8ED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B6A0-9D4B-47DA-AF6D-61A728B73A11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DC7C-5FC6-48DC-9ECD-8F07E8CF8ED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B6A0-9D4B-47DA-AF6D-61A728B73A11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DC7C-5FC6-48DC-9ECD-8F07E8CF8ED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B6A0-9D4B-47DA-AF6D-61A728B73A11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DC7C-5FC6-48DC-9ECD-8F07E8CF8ED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B6A0-9D4B-47DA-AF6D-61A728B73A11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DC7C-5FC6-48DC-9ECD-8F07E8CF8EDB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B6A0-9D4B-47DA-AF6D-61A728B73A11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DC7C-5FC6-48DC-9ECD-8F07E8CF8EDB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DD2B6A0-9D4B-47DA-AF6D-61A728B73A11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E40DC7C-5FC6-48DC-9ECD-8F07E8CF8EDB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2592288"/>
          </a:xfrm>
        </p:spPr>
        <p:txBody>
          <a:bodyPr>
            <a:normAutofit/>
          </a:bodyPr>
          <a:lstStyle/>
          <a:p>
            <a:r>
              <a:rPr lang="de-DE" dirty="0" smtClean="0"/>
              <a:t>Mischungsplaner V3.1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1473200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Benedikt </a:t>
            </a:r>
            <a:r>
              <a:rPr lang="de-DE" dirty="0" err="1" smtClean="0"/>
              <a:t>Goos</a:t>
            </a:r>
            <a:endParaRPr lang="de-DE" dirty="0" smtClean="0"/>
          </a:p>
          <a:p>
            <a:r>
              <a:rPr lang="de-DE" dirty="0" smtClean="0"/>
              <a:t>Marius Germann</a:t>
            </a:r>
            <a:endParaRPr lang="de-DE" dirty="0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0" y="2060848"/>
            <a:ext cx="5760720" cy="250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9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altLang="de-DE" dirty="0"/>
              <a:t>Jede Sorte entspricht einem x-Wert, d.h. Sorte 1 = x1</a:t>
            </a:r>
          </a:p>
          <a:p>
            <a:r>
              <a:rPr lang="de-DE" altLang="de-DE" dirty="0"/>
              <a:t>Es gibt so viele Restriktionen, wie es Anforderungen gibt</a:t>
            </a:r>
          </a:p>
          <a:p>
            <a:r>
              <a:rPr lang="de-DE" altLang="de-DE" dirty="0"/>
              <a:t>Die Erfüllung der Anforderung bei den Sorten ergibt die Zahl zum entsprechenden x</a:t>
            </a:r>
          </a:p>
          <a:p>
            <a:r>
              <a:rPr lang="de-DE" altLang="de-DE" dirty="0"/>
              <a:t>Der Preis jeder Sorte geht in die Zielfunktion mit ein</a:t>
            </a:r>
          </a:p>
          <a:p>
            <a:r>
              <a:rPr lang="de-DE" altLang="de-DE" dirty="0"/>
              <a:t>Das Problem ist ein Minimalisierungsproblem (Kostenminimierung)</a:t>
            </a:r>
          </a:p>
          <a:p>
            <a:r>
              <a:rPr lang="de-DE" altLang="de-DE" dirty="0"/>
              <a:t>Die Restriktionen sind &gt;= Ungleichungen</a:t>
            </a:r>
          </a:p>
          <a:p>
            <a:r>
              <a:rPr lang="de-DE" altLang="de-DE" dirty="0"/>
              <a:t>Die Werte der Anforderungen sind die rechte Seite der Restriktionen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LP-Modell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5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DE" b="1" dirty="0" smtClean="0"/>
          </a:p>
          <a:p>
            <a:endParaRPr lang="de-DE" b="1" dirty="0"/>
          </a:p>
          <a:p>
            <a:endParaRPr lang="de-DE" b="1" dirty="0" smtClean="0"/>
          </a:p>
          <a:p>
            <a:r>
              <a:rPr lang="de-DE" b="1" dirty="0" smtClean="0"/>
              <a:t>Zielfunktion</a:t>
            </a:r>
            <a:r>
              <a:rPr lang="de-DE" b="1" dirty="0"/>
              <a:t>: 	</a:t>
            </a:r>
            <a:r>
              <a:rPr lang="de-DE" dirty="0"/>
              <a:t>2.5 x1 + 3.0 x2 + 1.7 x3 </a:t>
            </a:r>
            <a:r>
              <a:rPr lang="de-DE" dirty="0">
                <a:sym typeface="Wingdings"/>
              </a:rPr>
              <a:t></a:t>
            </a:r>
            <a:r>
              <a:rPr lang="de-DE" dirty="0"/>
              <a:t> </a:t>
            </a:r>
            <a:r>
              <a:rPr lang="de-DE" i="1" dirty="0"/>
              <a:t>min</a:t>
            </a:r>
            <a:endParaRPr lang="de-DE" dirty="0"/>
          </a:p>
          <a:p>
            <a:r>
              <a:rPr lang="de-DE" b="1" dirty="0"/>
              <a:t>Restriktion 1:	</a:t>
            </a:r>
            <a:r>
              <a:rPr lang="de-DE" dirty="0"/>
              <a:t>2.0 x1 + 3.5 x2 + 1.5 x3 &gt;= 5.0</a:t>
            </a:r>
          </a:p>
          <a:p>
            <a:r>
              <a:rPr lang="de-DE" b="1" dirty="0"/>
              <a:t>Restriktion 2:	</a:t>
            </a:r>
            <a:r>
              <a:rPr lang="de-DE" dirty="0"/>
              <a:t>1.5 x1 + 0.0 x2 + 0.3 x3 &gt;= 2.0</a:t>
            </a:r>
          </a:p>
          <a:p>
            <a:r>
              <a:rPr lang="de-DE" b="1" dirty="0"/>
              <a:t>Restriktion 3:	</a:t>
            </a:r>
            <a:r>
              <a:rPr lang="de-DE" dirty="0"/>
              <a:t>0.2 x1 + 0.0 x2 + 1.0 x3 &gt;= 4.5</a:t>
            </a:r>
          </a:p>
          <a:p>
            <a:r>
              <a:rPr lang="de-DE" b="1" dirty="0"/>
              <a:t>Restriktion 4:	</a:t>
            </a:r>
            <a:r>
              <a:rPr lang="de-DE" dirty="0"/>
              <a:t>0.1 x1 + 2.0 x2 + 0.1 x3 &gt;= 0.5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4.LP-Modell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844824"/>
            <a:ext cx="74485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22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1.Beschreibung der Methode</a:t>
            </a:r>
          </a:p>
          <a:p>
            <a:r>
              <a:rPr lang="de-DE" dirty="0" smtClean="0"/>
              <a:t>2.Registerkarten</a:t>
            </a:r>
          </a:p>
          <a:p>
            <a:pPr lvl="1"/>
            <a:r>
              <a:rPr lang="de-DE" dirty="0" smtClean="0"/>
              <a:t>2.1 Datei</a:t>
            </a:r>
          </a:p>
          <a:p>
            <a:pPr lvl="1"/>
            <a:r>
              <a:rPr lang="de-DE" dirty="0" smtClean="0"/>
              <a:t>2.2 Solver</a:t>
            </a:r>
          </a:p>
          <a:p>
            <a:pPr lvl="1"/>
            <a:r>
              <a:rPr lang="de-DE" dirty="0" smtClean="0"/>
              <a:t>2.3 ?</a:t>
            </a:r>
          </a:p>
          <a:p>
            <a:r>
              <a:rPr lang="de-DE" dirty="0" smtClean="0"/>
              <a:t>3.Benutzeroberfläche</a:t>
            </a:r>
            <a:endParaRPr lang="de-DE" dirty="0" smtClean="0"/>
          </a:p>
          <a:p>
            <a:r>
              <a:rPr lang="de-DE" dirty="0" smtClean="0"/>
              <a:t>4.LP-Modell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64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Dient </a:t>
            </a:r>
            <a:r>
              <a:rPr lang="de-DE" dirty="0"/>
              <a:t>zur Berechnung von Mischungsverhältnissen. </a:t>
            </a:r>
            <a:endParaRPr lang="de-DE" dirty="0" smtClean="0"/>
          </a:p>
          <a:p>
            <a:r>
              <a:rPr lang="de-DE" dirty="0" smtClean="0"/>
              <a:t>Durch </a:t>
            </a:r>
            <a:r>
              <a:rPr lang="de-DE" dirty="0"/>
              <a:t>das Eingeben einer gewünschten Mischung wird eine Anforderung definiert. Danach können beliebig viele Sorten beschrieben werden, mit deren Hilfe diese Mischung zusammengestellt werden </a:t>
            </a:r>
            <a:r>
              <a:rPr lang="de-DE" dirty="0" smtClean="0"/>
              <a:t>soll.</a:t>
            </a:r>
          </a:p>
          <a:p>
            <a:r>
              <a:rPr lang="de-DE" dirty="0" smtClean="0"/>
              <a:t>Beispiele:</a:t>
            </a:r>
          </a:p>
          <a:p>
            <a:pPr lvl="1"/>
            <a:r>
              <a:rPr lang="de-DE" dirty="0"/>
              <a:t>Metalllegierung, welche aus verschiedenen Erzen zusammengestellt werden </a:t>
            </a:r>
            <a:r>
              <a:rPr lang="de-DE" dirty="0" smtClean="0"/>
              <a:t>soll.</a:t>
            </a:r>
            <a:endParaRPr lang="de-DE" dirty="0"/>
          </a:p>
          <a:p>
            <a:pPr lvl="1"/>
            <a:r>
              <a:rPr lang="de-DE" dirty="0" smtClean="0"/>
              <a:t>Teemischung</a:t>
            </a:r>
            <a:r>
              <a:rPr lang="de-DE" dirty="0"/>
              <a:t>, welche aus bestimmten Kräutern hergestellt werden soll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1.Beschreibung der </a:t>
            </a:r>
            <a:r>
              <a:rPr lang="de-DE" dirty="0" smtClean="0"/>
              <a:t>Methode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9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Das </a:t>
            </a:r>
            <a:r>
              <a:rPr lang="de-DE" dirty="0"/>
              <a:t>Programm besitzt die drei Registerkarten </a:t>
            </a:r>
            <a:endParaRPr lang="de-DE" dirty="0" smtClean="0"/>
          </a:p>
          <a:p>
            <a:pPr lvl="1"/>
            <a:r>
              <a:rPr lang="de-DE" dirty="0" smtClean="0"/>
              <a:t>Datei</a:t>
            </a:r>
          </a:p>
          <a:p>
            <a:pPr lvl="1"/>
            <a:r>
              <a:rPr lang="de-DE" dirty="0" smtClean="0"/>
              <a:t>Solver</a:t>
            </a:r>
            <a:endParaRPr lang="de-DE" dirty="0" smtClean="0"/>
          </a:p>
          <a:p>
            <a:pPr lvl="1"/>
            <a:r>
              <a:rPr lang="de-DE" dirty="0"/>
              <a:t>?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2.Registerkarten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18" b="84013"/>
          <a:stretch/>
        </p:blipFill>
        <p:spPr bwMode="auto">
          <a:xfrm>
            <a:off x="971600" y="2636912"/>
            <a:ext cx="3917634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647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Setzt </a:t>
            </a:r>
            <a:r>
              <a:rPr lang="de-DE" dirty="0"/>
              <a:t>die Tabellen nach einer Anfrage auf </a:t>
            </a:r>
            <a:r>
              <a:rPr lang="de-DE" dirty="0" smtClean="0"/>
              <a:t>		den </a:t>
            </a:r>
            <a:r>
              <a:rPr lang="de-DE" dirty="0"/>
              <a:t>Initialzustand zurück</a:t>
            </a:r>
          </a:p>
          <a:p>
            <a:r>
              <a:rPr lang="de-DE" dirty="0"/>
              <a:t>		Öffnet eine Eingabe im XML Format</a:t>
            </a:r>
          </a:p>
          <a:p>
            <a:r>
              <a:rPr lang="de-DE" dirty="0"/>
              <a:t>		Speichert eine Eingabe im XML Format</a:t>
            </a:r>
          </a:p>
          <a:p>
            <a:r>
              <a:rPr lang="de-DE" dirty="0"/>
              <a:t>		Beendet das Programm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2.1 Datei</a:t>
            </a:r>
            <a:endParaRPr lang="de-DE" dirty="0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64" y="2564904"/>
            <a:ext cx="1696055" cy="2232248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>
            <a:off x="2105468" y="3225552"/>
            <a:ext cx="57606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2105470" y="3681028"/>
            <a:ext cx="57606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2105469" y="4149080"/>
            <a:ext cx="57606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2105470" y="4581128"/>
            <a:ext cx="57606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2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de-DE" dirty="0"/>
              <a:t> </a:t>
            </a:r>
            <a:r>
              <a:rPr lang="de-DE" dirty="0" smtClean="0"/>
              <a:t>		Wählt </a:t>
            </a:r>
            <a:r>
              <a:rPr lang="de-DE" dirty="0"/>
              <a:t>den LP Solver für die Berechnung </a:t>
            </a:r>
            <a:r>
              <a:rPr lang="de-DE" dirty="0" smtClean="0"/>
              <a:t>		des </a:t>
            </a:r>
            <a:r>
              <a:rPr lang="de-DE" dirty="0"/>
              <a:t>LP Modells aus</a:t>
            </a:r>
            <a:r>
              <a:rPr lang="de-DE" dirty="0" smtClean="0"/>
              <a:t>.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		Öffnet </a:t>
            </a:r>
            <a:r>
              <a:rPr lang="de-DE" dirty="0"/>
              <a:t>ein Fenster, in dem die Pfade </a:t>
            </a:r>
            <a:r>
              <a:rPr lang="de-DE" dirty="0" smtClean="0"/>
              <a:t>		angepasst </a:t>
            </a:r>
            <a:r>
              <a:rPr lang="de-DE" dirty="0"/>
              <a:t>werden können.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2.2 Solver</a:t>
            </a:r>
            <a:endParaRPr lang="de-DE" dirty="0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64" y="2852936"/>
            <a:ext cx="1728192" cy="1404099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 flipV="1">
            <a:off x="2307756" y="3068960"/>
            <a:ext cx="320028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2307756" y="4077072"/>
            <a:ext cx="3200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51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		Ruft </a:t>
            </a:r>
            <a:r>
              <a:rPr lang="de-CH" dirty="0"/>
              <a:t>die Hilfe auf</a:t>
            </a:r>
            <a:br>
              <a:rPr lang="de-CH" dirty="0"/>
            </a:br>
            <a:r>
              <a:rPr lang="de-CH" dirty="0"/>
              <a:t> 		Info </a:t>
            </a:r>
            <a:r>
              <a:rPr lang="de-CH" dirty="0" smtClean="0"/>
              <a:t>Popup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Hilfeseite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2.3 ?</a:t>
            </a:r>
            <a:endParaRPr lang="de-DE" dirty="0"/>
          </a:p>
        </p:txBody>
      </p:sp>
      <p:pic>
        <p:nvPicPr>
          <p:cNvPr id="4" name="Grafik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44"/>
          <a:stretch/>
        </p:blipFill>
        <p:spPr bwMode="auto">
          <a:xfrm>
            <a:off x="827584" y="2348880"/>
            <a:ext cx="1471215" cy="12082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Gerade Verbindung mit Pfeil 5"/>
          <p:cNvCxnSpPr/>
          <p:nvPr/>
        </p:nvCxnSpPr>
        <p:spPr>
          <a:xfrm>
            <a:off x="2298799" y="2952980"/>
            <a:ext cx="40099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2298799" y="3284984"/>
            <a:ext cx="40099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295" y="3695359"/>
            <a:ext cx="6048672" cy="2726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31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Benutzeroberfläche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84987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de-CH" sz="1200" dirty="0" smtClean="0"/>
              <a:t>					</a:t>
            </a:r>
          </a:p>
          <a:p>
            <a:pPr marL="0" lvl="0" indent="0">
              <a:buNone/>
            </a:pPr>
            <a:endParaRPr lang="de-CH" sz="1200" dirty="0"/>
          </a:p>
          <a:p>
            <a:pPr marL="0" lvl="0" indent="0">
              <a:buNone/>
            </a:pPr>
            <a:endParaRPr lang="de-CH" sz="1200" dirty="0" smtClean="0"/>
          </a:p>
          <a:p>
            <a:pPr marL="0" lvl="0" indent="0">
              <a:buNone/>
            </a:pPr>
            <a:endParaRPr lang="de-CH" sz="1200" dirty="0"/>
          </a:p>
          <a:p>
            <a:pPr marL="0" lvl="0" indent="0">
              <a:buNone/>
            </a:pPr>
            <a:endParaRPr lang="de-CH" sz="1200" dirty="0" smtClean="0"/>
          </a:p>
          <a:p>
            <a:pPr marL="0" lvl="0" indent="0">
              <a:buNone/>
            </a:pPr>
            <a:endParaRPr lang="de-CH" sz="1200" dirty="0"/>
          </a:p>
          <a:p>
            <a:pPr marL="0" lvl="0" indent="0">
              <a:buNone/>
            </a:pPr>
            <a:endParaRPr lang="de-CH" sz="1200" dirty="0" smtClean="0"/>
          </a:p>
          <a:p>
            <a:pPr marL="0" lvl="0" indent="0">
              <a:buNone/>
            </a:pPr>
            <a:endParaRPr lang="de-CH" sz="1200" dirty="0" smtClean="0"/>
          </a:p>
          <a:p>
            <a:pPr marL="0" lvl="0" indent="0">
              <a:buNone/>
            </a:pPr>
            <a:endParaRPr lang="de-CH" sz="1200" dirty="0" smtClean="0"/>
          </a:p>
          <a:p>
            <a:pPr marL="0" lvl="0" indent="0">
              <a:buNone/>
            </a:pPr>
            <a:endParaRPr lang="de-CH" sz="1200" dirty="0" smtClean="0"/>
          </a:p>
          <a:p>
            <a:pPr marL="0" lvl="0" indent="0">
              <a:buNone/>
            </a:pPr>
            <a:r>
              <a:rPr lang="de-CH" sz="1400" dirty="0" smtClean="0"/>
              <a:t>1.Fügt </a:t>
            </a:r>
            <a:r>
              <a:rPr lang="de-CH" sz="1400" dirty="0"/>
              <a:t>eine neue Anforderung hinzu.</a:t>
            </a:r>
            <a:endParaRPr lang="de-DE" sz="1400" dirty="0"/>
          </a:p>
          <a:p>
            <a:pPr marL="0" lvl="0" indent="0">
              <a:buNone/>
            </a:pPr>
            <a:r>
              <a:rPr lang="de-CH" sz="1400" dirty="0" smtClean="0"/>
              <a:t>2.Löscht </a:t>
            </a:r>
            <a:r>
              <a:rPr lang="de-CH" sz="1400" dirty="0"/>
              <a:t>die markierte Anforderung.</a:t>
            </a:r>
            <a:endParaRPr lang="de-DE" sz="1400" dirty="0"/>
          </a:p>
          <a:p>
            <a:pPr marL="0" lvl="0" indent="0">
              <a:buNone/>
            </a:pPr>
            <a:r>
              <a:rPr lang="de-CH" sz="1400" dirty="0" smtClean="0"/>
              <a:t>3.Fügt </a:t>
            </a:r>
            <a:r>
              <a:rPr lang="de-CH" sz="1400" dirty="0"/>
              <a:t>eine neue Sorte hinzu.</a:t>
            </a:r>
            <a:endParaRPr lang="de-DE" sz="1400" dirty="0"/>
          </a:p>
          <a:p>
            <a:pPr marL="0" lvl="0" indent="0">
              <a:buNone/>
            </a:pPr>
            <a:r>
              <a:rPr lang="de-CH" sz="1400" dirty="0" smtClean="0"/>
              <a:t>4.Löscht </a:t>
            </a:r>
            <a:r>
              <a:rPr lang="de-CH" sz="1400" dirty="0"/>
              <a:t>die markierte Sorte.</a:t>
            </a:r>
            <a:endParaRPr lang="de-DE" sz="1400" dirty="0"/>
          </a:p>
          <a:p>
            <a:pPr marL="0" lvl="0" indent="0">
              <a:buNone/>
            </a:pPr>
            <a:r>
              <a:rPr lang="de-CH" sz="1400" dirty="0" smtClean="0"/>
              <a:t>5.Startet </a:t>
            </a:r>
            <a:r>
              <a:rPr lang="de-CH" sz="1400" dirty="0"/>
              <a:t>die Berechnung. Anschliessend </a:t>
            </a:r>
            <a:r>
              <a:rPr lang="de-CH" sz="1400" dirty="0" smtClean="0"/>
              <a:t>werden Ergebnisse </a:t>
            </a:r>
            <a:r>
              <a:rPr lang="de-CH" sz="1400" dirty="0"/>
              <a:t>ausgegeben (Nr.11/12)</a:t>
            </a:r>
            <a:endParaRPr lang="de-DE" sz="1400" dirty="0"/>
          </a:p>
          <a:p>
            <a:pPr marL="0" lvl="0" indent="0">
              <a:buNone/>
            </a:pPr>
            <a:r>
              <a:rPr lang="de-CH" sz="1400" dirty="0" smtClean="0"/>
              <a:t>6.Schaltet </a:t>
            </a:r>
            <a:r>
              <a:rPr lang="de-CH" sz="1400" dirty="0"/>
              <a:t>die </a:t>
            </a:r>
            <a:r>
              <a:rPr lang="de-CH" sz="1400" dirty="0" err="1"/>
              <a:t>Ganzzahligkeitsoption</a:t>
            </a:r>
            <a:r>
              <a:rPr lang="de-CH" sz="1400" dirty="0"/>
              <a:t> ein </a:t>
            </a:r>
            <a:r>
              <a:rPr lang="de-CH" sz="1400" dirty="0" smtClean="0"/>
              <a:t>oder </a:t>
            </a:r>
            <a:r>
              <a:rPr lang="de-CH" sz="1400" dirty="0"/>
              <a:t>aus</a:t>
            </a:r>
            <a:r>
              <a:rPr lang="de-CH" sz="1400" dirty="0" smtClean="0"/>
              <a:t>.</a:t>
            </a:r>
            <a:endParaRPr lang="de-DE" sz="1400" dirty="0"/>
          </a:p>
        </p:txBody>
      </p:sp>
      <p:pic>
        <p:nvPicPr>
          <p:cNvPr id="5" name="Grafik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2"/>
          <a:stretch/>
        </p:blipFill>
        <p:spPr bwMode="auto">
          <a:xfrm>
            <a:off x="1475656" y="1556792"/>
            <a:ext cx="5763895" cy="32181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192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70586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de-CH" sz="1500" dirty="0" smtClean="0"/>
          </a:p>
          <a:p>
            <a:pPr marL="0" lvl="0" indent="0">
              <a:buNone/>
            </a:pPr>
            <a:endParaRPr lang="de-CH" sz="1500" dirty="0"/>
          </a:p>
          <a:p>
            <a:pPr marL="0" lvl="0" indent="0">
              <a:buNone/>
            </a:pPr>
            <a:endParaRPr lang="de-CH" sz="1500" dirty="0" smtClean="0"/>
          </a:p>
          <a:p>
            <a:pPr marL="0" lvl="0" indent="0">
              <a:buNone/>
            </a:pPr>
            <a:endParaRPr lang="de-CH" sz="1500" dirty="0"/>
          </a:p>
          <a:p>
            <a:pPr marL="0" lvl="0" indent="0">
              <a:buNone/>
            </a:pPr>
            <a:endParaRPr lang="de-CH" sz="1500" dirty="0" smtClean="0"/>
          </a:p>
          <a:p>
            <a:pPr marL="0" lvl="0" indent="0">
              <a:buNone/>
            </a:pPr>
            <a:endParaRPr lang="de-CH" sz="1500" dirty="0"/>
          </a:p>
          <a:p>
            <a:pPr marL="0" lvl="0" indent="0">
              <a:buNone/>
            </a:pPr>
            <a:endParaRPr lang="de-CH" sz="1500" dirty="0" smtClean="0"/>
          </a:p>
          <a:p>
            <a:pPr marL="0" lvl="0" indent="0">
              <a:buNone/>
            </a:pPr>
            <a:r>
              <a:rPr lang="de-CH" sz="1500" dirty="0" smtClean="0"/>
              <a:t>7.In </a:t>
            </a:r>
            <a:r>
              <a:rPr lang="de-CH" sz="1500" dirty="0"/>
              <a:t>dieser Spalte wird der Name der Anforderung eingegeben.</a:t>
            </a:r>
            <a:endParaRPr lang="de-DE" sz="1500" dirty="0"/>
          </a:p>
          <a:p>
            <a:pPr marL="0" lvl="0" indent="0">
              <a:buNone/>
            </a:pPr>
            <a:r>
              <a:rPr lang="de-CH" sz="1500" dirty="0" smtClean="0"/>
              <a:t>8.In </a:t>
            </a:r>
            <a:r>
              <a:rPr lang="de-CH" sz="1500" dirty="0"/>
              <a:t>dieser Spalte wird der Wert der Anforderung eingegeben.</a:t>
            </a:r>
            <a:endParaRPr lang="de-DE" sz="1500" dirty="0"/>
          </a:p>
          <a:p>
            <a:pPr marL="0" lvl="0" indent="0">
              <a:buNone/>
            </a:pPr>
            <a:r>
              <a:rPr lang="de-CH" sz="1500" dirty="0" smtClean="0"/>
              <a:t>9.Dieser </a:t>
            </a:r>
            <a:r>
              <a:rPr lang="de-CH" sz="1500" dirty="0"/>
              <a:t>Spaltenwert wird automatisch von den Anforderungen übernommen</a:t>
            </a:r>
            <a:endParaRPr lang="de-DE" sz="1500" dirty="0"/>
          </a:p>
          <a:p>
            <a:pPr marL="0" lvl="0" indent="0">
              <a:buNone/>
            </a:pPr>
            <a:r>
              <a:rPr lang="de-CH" sz="1500" dirty="0" smtClean="0"/>
              <a:t>10.In </a:t>
            </a:r>
            <a:r>
              <a:rPr lang="de-CH" sz="1500" dirty="0"/>
              <a:t>dieser Spalte werden die Werte der Sorte eingegeben.</a:t>
            </a:r>
            <a:endParaRPr lang="de-DE" sz="1500" dirty="0"/>
          </a:p>
          <a:p>
            <a:pPr marL="0" lvl="0" indent="0">
              <a:buNone/>
            </a:pPr>
            <a:r>
              <a:rPr lang="de-CH" sz="1500" dirty="0" smtClean="0"/>
              <a:t>11.Ausgabe </a:t>
            </a:r>
            <a:r>
              <a:rPr lang="de-CH" sz="1500" dirty="0"/>
              <a:t>der Ergebnisse, wieviel von der jeweiligen Sorte benötigt wird.</a:t>
            </a:r>
            <a:endParaRPr lang="de-DE" sz="1500" dirty="0"/>
          </a:p>
          <a:p>
            <a:pPr marL="0" indent="0">
              <a:buNone/>
            </a:pPr>
            <a:r>
              <a:rPr lang="de-CH" sz="1500" dirty="0" smtClean="0"/>
              <a:t>12.Ausgabe </a:t>
            </a:r>
            <a:r>
              <a:rPr lang="de-CH" sz="1500" dirty="0"/>
              <a:t>der Ergebnisse, wie hoch die Kosten sind</a:t>
            </a:r>
            <a:endParaRPr lang="de-DE" sz="1500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Benutzeroberfläche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5547195" cy="309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19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llenform">
  <a:themeElements>
    <a:clrScheme name="Wellen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ellen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ellen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234</Words>
  <Application>Microsoft Office PowerPoint</Application>
  <PresentationFormat>Bildschirmpräsentation (4:3)</PresentationFormat>
  <Paragraphs>87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Wellenform</vt:lpstr>
      <vt:lpstr>Mischungsplaner V3.1  </vt:lpstr>
      <vt:lpstr>Agenda</vt:lpstr>
      <vt:lpstr>1.Beschreibung der Methode</vt:lpstr>
      <vt:lpstr>2.Registerkarten</vt:lpstr>
      <vt:lpstr>2.1 Datei</vt:lpstr>
      <vt:lpstr>2.2 Solver</vt:lpstr>
      <vt:lpstr>2.3 ?</vt:lpstr>
      <vt:lpstr>3. Benutzeroberfläche</vt:lpstr>
      <vt:lpstr>3. Benutzeroberfläche</vt:lpstr>
      <vt:lpstr>4. LP-Modell</vt:lpstr>
      <vt:lpstr>4.LP-Modell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Mischungsplaner V3.1</dc:title>
  <dc:creator>begoos</dc:creator>
  <cp:lastModifiedBy>Benedikt</cp:lastModifiedBy>
  <cp:revision>6</cp:revision>
  <dcterms:created xsi:type="dcterms:W3CDTF">2016-06-14T15:02:53Z</dcterms:created>
  <dcterms:modified xsi:type="dcterms:W3CDTF">2016-06-22T18:59:07Z</dcterms:modified>
</cp:coreProperties>
</file>