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348" r:id="rId3"/>
    <p:sldId id="349" r:id="rId4"/>
    <p:sldId id="350" r:id="rId5"/>
    <p:sldId id="351" r:id="rId6"/>
    <p:sldId id="355" r:id="rId7"/>
    <p:sldId id="352" r:id="rId8"/>
    <p:sldId id="353" r:id="rId9"/>
    <p:sldId id="354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  <a:srgbClr val="00AEEF"/>
    <a:srgbClr val="009EE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78580" autoAdjust="0"/>
  </p:normalViewPr>
  <p:slideViewPr>
    <p:cSldViewPr>
      <p:cViewPr>
        <p:scale>
          <a:sx n="90" d="100"/>
          <a:sy n="90" d="100"/>
        </p:scale>
        <p:origin x="-22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BD4BC18-2AAE-4FE9-9409-4FEA930A16A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8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F322A80-1352-4968-89E5-4D160802507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Es wurde eine Hilfedatei eingebunden (EisenstadtGuide.jar) liegt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 Ordner des Projekts.</a:t>
            </a:r>
            <a:endParaRPr lang="de-DE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1"/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der Klasse View wurde ein Hilfebutton erzeugt (Zeile 360-364)</a:t>
            </a:r>
            <a:endParaRPr lang="de-DE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In der Klasse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MenuListener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wurde eine Methode eingebunden, die aufgerufen wird, wenn der Hilfe Button geklickt wird. Sie startet die Hilfe (Zeile 147 – 173)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 Wurde in allen Klassen im Package View bei Buttons hinzugefügt mit dem Befehl 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setToolTip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(„Text der angezeigt wird“).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Lässt sich in den Einstellungen auswählen, wird dann in eine Datei geschrieben (war schon programmiert)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Der Java Viewer ist nicht so performant, weswegen die Reports jetzt im Browser geöffnet werden (Klasse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ReportFrame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Zeile 54-56, der alte Code wurde einfach gelöscht)</a:t>
            </a:r>
          </a:p>
          <a:p>
            <a:pPr lvl="1"/>
            <a:endParaRPr lang="de-DE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A80-1352-4968-89E5-4D160802507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1.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Bei mehr als 20 Linien kommt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PopUp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(Klasse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SimuButtonListener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Zeile 56-57 und 60-61)</a:t>
            </a:r>
            <a:endParaRPr lang="de-DE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2.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Wird auch hier per Pop-Up darauf aufmerksam gemacht (bei mehr als 15 Zielen) (Klasse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SimuPanel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Zeile 447-448 und 451-452)</a:t>
            </a:r>
            <a:endParaRPr lang="de-DE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DE" dirty="0" smtClean="0"/>
              <a:t>3.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Es fehlen einige Klassen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Sourcecode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weswegen „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Unresolved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compilation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problems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 auftreten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A80-1352-4968-89E5-4D16080250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74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1. Zu komplex um sinnvoll Auflösen zu können, allerdings wurde die Performance dennoch gesteigert und der Optimierungsvorgang benötigt fast nur noch die Hälfte der Zeit</a:t>
            </a:r>
            <a:endParaRPr lang="de-DE" sz="180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2. Nicht möglich, da die Klassen Sinn ergeben, im Gegenteil, die Anzahl der Klassen wurde noch erhöht. Die Performance ist jedoch wesentlich besser als zuvor, fast doppelt so schnell</a:t>
            </a:r>
            <a:endParaRPr lang="de-DE" sz="180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3. Viel zu aufwendig, da es Tausende von Variablen, Klassen und Methoden sind</a:t>
            </a:r>
            <a:endParaRPr lang="de-DE" sz="18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22A80-1352-4968-89E5-4D16080250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245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368FE5-E52A-4548-B5E3-2879F5DFEA01}" type="slidenum">
              <a:rPr lang="de-DE" altLang="de-DE" sz="13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7" name="Picture 25" descr="Folienhintergrund Ko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Untertitel mit weiteren Angaben</a:t>
            </a:r>
          </a:p>
          <a:p>
            <a:pPr lvl="0"/>
            <a:r>
              <a:rPr lang="de-DE" noProof="0" smtClean="0"/>
              <a:t>Titel Vorname Name</a:t>
            </a:r>
          </a:p>
          <a:p>
            <a:pPr lvl="0"/>
            <a:r>
              <a:rPr lang="de-DE" noProof="0" smtClean="0"/>
              <a:t>Ort und Datum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BE74D9-D02E-49DB-ADD2-FA4C9D8E8AC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5DBE5-21E2-42E3-BDD3-D3B1A9FE0E9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4A89C9-DBD5-4840-8711-C2A96EC228B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4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A27980-D862-4E35-BD27-6BD6E189489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4913C8-2DFA-46E4-AAF6-8F9FFD94423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74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D2F584-FA76-47C2-82C1-675B1CF37B8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5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A894D-A5B4-4892-88FE-4F1AB9DEAB4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D8B47A-0BA5-4B0E-AC49-F0AC34A8F5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B7A64-6B72-4D22-AE7D-096BFDA6DC3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23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Hochschule Konstanz | Titel der Präsentation | Datum etc.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4296E9-1EBC-4569-A9B1-4E309F9673C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743075"/>
            <a:ext cx="7272337" cy="1470025"/>
          </a:xfrm>
        </p:spPr>
        <p:txBody>
          <a:bodyPr/>
          <a:lstStyle/>
          <a:p>
            <a:pPr algn="ctr"/>
            <a:r>
              <a:rPr lang="de-DE" dirty="0" smtClean="0"/>
              <a:t>Eisenstadt</a:t>
            </a:r>
            <a:endParaRPr lang="de-DE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357563"/>
            <a:ext cx="6400800" cy="1800225"/>
          </a:xfrm>
        </p:spPr>
        <p:txBody>
          <a:bodyPr/>
          <a:lstStyle/>
          <a:p>
            <a:pPr algn="r"/>
            <a:r>
              <a:rPr lang="de-DE" dirty="0" smtClean="0"/>
              <a:t>Anwendung der Linearen Optimierung</a:t>
            </a:r>
          </a:p>
          <a:p>
            <a:pPr algn="r"/>
            <a:r>
              <a:rPr lang="de-DE" dirty="0" smtClean="0"/>
              <a:t>Alexander, Akkus 288186</a:t>
            </a:r>
          </a:p>
          <a:p>
            <a:pPr algn="r"/>
            <a:r>
              <a:rPr lang="de-DE" dirty="0" err="1" smtClean="0"/>
              <a:t>Guangyu</a:t>
            </a:r>
            <a:r>
              <a:rPr lang="de-DE" dirty="0" smtClean="0"/>
              <a:t>, </a:t>
            </a:r>
            <a:r>
              <a:rPr lang="de-DE" dirty="0" err="1" smtClean="0"/>
              <a:t>Lu</a:t>
            </a:r>
            <a:r>
              <a:rPr lang="de-DE" dirty="0" smtClean="0"/>
              <a:t> 287843</a:t>
            </a:r>
          </a:p>
          <a:p>
            <a:pPr algn="r"/>
            <a:r>
              <a:rPr lang="de-DE" dirty="0" smtClean="0"/>
              <a:t>WS15/16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</a:t>
            </a:r>
          </a:p>
          <a:p>
            <a:r>
              <a:rPr lang="de-DE" dirty="0" smtClean="0"/>
              <a:t>Projektauftrag</a:t>
            </a:r>
          </a:p>
          <a:p>
            <a:r>
              <a:rPr lang="de-DE" dirty="0"/>
              <a:t>Nicht durchgeführte Änderung</a:t>
            </a:r>
            <a:endParaRPr lang="de-DE" dirty="0" smtClean="0"/>
          </a:p>
          <a:p>
            <a:r>
              <a:rPr lang="de-DE" dirty="0" smtClean="0"/>
              <a:t>Rahmenbedingung</a:t>
            </a:r>
          </a:p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15250" cy="1143000"/>
          </a:xfrm>
        </p:spPr>
        <p:txBody>
          <a:bodyPr/>
          <a:lstStyle/>
          <a:p>
            <a:r>
              <a:rPr lang="de-DE" dirty="0" smtClean="0"/>
              <a:t>Das Programm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6527"/>
            <a:ext cx="5112568" cy="378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5" y="5085184"/>
            <a:ext cx="7775575" cy="135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3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Optimierung </a:t>
            </a:r>
            <a:r>
              <a:rPr lang="de-DE" smtClean="0"/>
              <a:t>des Tools</a:t>
            </a:r>
          </a:p>
          <a:p>
            <a:pPr lvl="0"/>
            <a:r>
              <a:rPr lang="de-DE" dirty="0" smtClean="0"/>
              <a:t>Der </a:t>
            </a:r>
            <a:r>
              <a:rPr lang="de-DE" dirty="0"/>
              <a:t>Benutzer muss im Programm durch einen Button die Hilfedatei aufrufen können</a:t>
            </a:r>
          </a:p>
          <a:p>
            <a:pPr lvl="0"/>
            <a:r>
              <a:rPr lang="de-DE" dirty="0"/>
              <a:t>Der Benutzer muss Tooltipps bei Mouseover angezeigt bekommen</a:t>
            </a:r>
          </a:p>
          <a:p>
            <a:pPr lvl="0"/>
            <a:r>
              <a:rPr lang="de-DE" dirty="0"/>
              <a:t>Der Benutzer muss bei auftretenden Fehlern eine Fehlerausgabe bekommen</a:t>
            </a:r>
          </a:p>
          <a:p>
            <a:pPr lvl="0"/>
            <a:r>
              <a:rPr lang="de-DE" dirty="0"/>
              <a:t>Der Benutzer muss beim Klick auf Report anzeigen sofort den Report angezeigt bekommen (Wartezeit von max. 5 Sekunden)</a:t>
            </a:r>
          </a:p>
          <a:p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9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Der Benutzer soll bei Eingabe zu vieler Buslinien per </a:t>
            </a:r>
            <a:r>
              <a:rPr lang="de-DE" dirty="0" err="1"/>
              <a:t>PopUp</a:t>
            </a:r>
            <a:r>
              <a:rPr lang="de-DE" dirty="0"/>
              <a:t> darauf aufmerksam gemacht werden</a:t>
            </a:r>
          </a:p>
          <a:p>
            <a:pPr lvl="0"/>
            <a:r>
              <a:rPr lang="de-DE" dirty="0"/>
              <a:t>Der Benutzer soll nicht zu viele Objekte erzeugen können (Bushaltestellen, Linien, Strecken)</a:t>
            </a:r>
          </a:p>
          <a:p>
            <a:r>
              <a:rPr lang="de-DE" dirty="0"/>
              <a:t>Der Benutzer soll durch Klick die Simulation starten können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3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durchgeführte Änderung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Abhängigkeiten der Klassen soll aufgelöst und strukturiert </a:t>
            </a:r>
            <a:r>
              <a:rPr lang="de-DE" dirty="0" smtClean="0"/>
              <a:t>werden</a:t>
            </a:r>
          </a:p>
          <a:p>
            <a:pPr marL="0" lvl="0" indent="0">
              <a:buNone/>
            </a:pPr>
            <a:endParaRPr lang="de-DE" sz="2000" dirty="0"/>
          </a:p>
          <a:p>
            <a:pPr lvl="0"/>
            <a:r>
              <a:rPr lang="de-DE" dirty="0" smtClean="0"/>
              <a:t>Anzahl </a:t>
            </a:r>
            <a:r>
              <a:rPr lang="de-DE" dirty="0"/>
              <a:t>der Klassen soll um mindestens 10% verringert werden (momentan 85 Klassen</a:t>
            </a:r>
            <a:r>
              <a:rPr lang="de-DE" dirty="0" smtClean="0"/>
              <a:t>)</a:t>
            </a:r>
          </a:p>
          <a:p>
            <a:pPr marL="0" lvl="0" indent="0">
              <a:buNone/>
            </a:pPr>
            <a:endParaRPr lang="de-DE" sz="2000" dirty="0"/>
          </a:p>
          <a:p>
            <a:pPr lvl="0"/>
            <a:r>
              <a:rPr lang="de-DE" dirty="0" smtClean="0"/>
              <a:t>Die </a:t>
            </a:r>
            <a:r>
              <a:rPr lang="de-DE" dirty="0"/>
              <a:t>Namensgebung der Klassen und Variablen soll einheitlich gestaltet </a:t>
            </a:r>
            <a:r>
              <a:rPr lang="de-DE" dirty="0" smtClean="0"/>
              <a:t>werden</a:t>
            </a:r>
            <a:endParaRPr lang="de-DE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0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Rahmbediegung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Unter </a:t>
            </a:r>
            <a:r>
              <a:rPr lang="de-DE" dirty="0"/>
              <a:t>Windows 7 und Windows </a:t>
            </a:r>
            <a:r>
              <a:rPr lang="de-DE" dirty="0" smtClean="0"/>
              <a:t>8/8.1und </a:t>
            </a:r>
            <a:r>
              <a:rPr lang="de-DE" dirty="0"/>
              <a:t>Windows 10 lauffähig </a:t>
            </a:r>
            <a:r>
              <a:rPr lang="de-DE" dirty="0" smtClean="0"/>
              <a:t>ist</a:t>
            </a:r>
            <a:endParaRPr lang="de-DE" dirty="0"/>
          </a:p>
          <a:p>
            <a:pPr lvl="0"/>
            <a:r>
              <a:rPr lang="de-DE" dirty="0" smtClean="0"/>
              <a:t>In </a:t>
            </a:r>
            <a:r>
              <a:rPr lang="de-DE" dirty="0"/>
              <a:t>Java </a:t>
            </a:r>
            <a:r>
              <a:rPr lang="de-DE" dirty="0" smtClean="0"/>
              <a:t>weiter entwickelt </a:t>
            </a:r>
          </a:p>
          <a:p>
            <a:pPr lvl="0"/>
            <a:r>
              <a:rPr lang="de-DE" dirty="0" smtClean="0"/>
              <a:t>Die </a:t>
            </a:r>
            <a:r>
              <a:rPr lang="de-DE" dirty="0"/>
              <a:t>Programmierung soll Objektorientiert erfolgen nach dem MVC-Konzept </a:t>
            </a:r>
            <a:r>
              <a:rPr lang="de-DE" dirty="0" smtClean="0"/>
              <a:t>erfolgen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6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4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02AF10-5346-42D6-B364-A80B0D236E65}" type="slidenum">
              <a:rPr lang="de-DE" altLang="de-DE" sz="120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 sz="1200"/>
          </a:p>
        </p:txBody>
      </p:sp>
      <p:pic>
        <p:nvPicPr>
          <p:cNvPr id="20483" name="Picture 2" descr="sticker_kl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AEEF"/>
              </a:buClr>
              <a:buChar char="•"/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EEF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EEF"/>
              </a:buClr>
              <a:buChar char="•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AEEF"/>
              </a:buClr>
              <a:buChar char="–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>
                <a:solidFill>
                  <a:schemeClr val="bg1"/>
                </a:solidFill>
              </a:rPr>
              <a:t>Herzlichen Dank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</p:spPr>
        <p:txBody>
          <a:bodyPr/>
          <a:lstStyle/>
          <a:p>
            <a:r>
              <a:rPr lang="de-DE" dirty="0" smtClean="0"/>
              <a:t>Hochschule Konstanz | Eisenstadt| 27.01.2016.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528</Words>
  <Application>Microsoft Office PowerPoint</Application>
  <PresentationFormat>Bildschirmpräsentation (4:3)</PresentationFormat>
  <Paragraphs>67</Paragraphs>
  <Slides>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HTWG-Folienmaster</vt:lpstr>
      <vt:lpstr>Eisenstadt</vt:lpstr>
      <vt:lpstr>Gliederung</vt:lpstr>
      <vt:lpstr>Das Programm</vt:lpstr>
      <vt:lpstr>Projektauftrag</vt:lpstr>
      <vt:lpstr>Projektauftrag</vt:lpstr>
      <vt:lpstr>Nicht durchgeführte Änderung</vt:lpstr>
      <vt:lpstr>Rahmbediegung</vt:lpstr>
      <vt:lpstr>Live Demo</vt:lpstr>
      <vt:lpstr>PowerPoint-Präsentation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Lars Huening</dc:creator>
  <cp:lastModifiedBy>gulu</cp:lastModifiedBy>
  <cp:revision>101</cp:revision>
  <dcterms:created xsi:type="dcterms:W3CDTF">2009-07-13T13:56:36Z</dcterms:created>
  <dcterms:modified xsi:type="dcterms:W3CDTF">2016-01-27T16:45:07Z</dcterms:modified>
</cp:coreProperties>
</file>