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9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301" r:id="rId19"/>
    <p:sldId id="279" r:id="rId20"/>
    <p:sldId id="281" r:id="rId21"/>
    <p:sldId id="282" r:id="rId22"/>
    <p:sldId id="283" r:id="rId23"/>
    <p:sldId id="300" r:id="rId24"/>
    <p:sldId id="284" r:id="rId25"/>
    <p:sldId id="285" r:id="rId26"/>
    <p:sldId id="29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14" autoAdjust="0"/>
    <p:restoredTop sz="86591" autoAdjust="0"/>
  </p:normalViewPr>
  <p:slideViewPr>
    <p:cSldViewPr>
      <p:cViewPr>
        <p:scale>
          <a:sx n="129" d="100"/>
          <a:sy n="129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9/7/16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HTML5 and CSS3,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 sz="1400">
              <a:latin typeface="Times New Roman" panose="02020603050405020304" pitchFamily="18" charset="0"/>
            </a:endParaRPr>
          </a:p>
          <a:p>
            <a:pPr algn="r">
              <a:defRPr/>
            </a:pPr>
            <a:r>
              <a:rPr lang="en-US" altLang="en-US"/>
              <a:t>Slide </a:t>
            </a:r>
            <a:fld id="{6DBE5436-836A-404B-ACC3-8C7EE3AC5689}" type="slidenum">
              <a:rPr lang="en-US" altLang="en-US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44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19.emf"/><Relationship Id="rId5" Type="http://schemas.openxmlformats.org/officeDocument/2006/relationships/package" Target="../embeddings/Microsoft_Word_Document13.docx"/><Relationship Id="rId6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4" Type="http://schemas.openxmlformats.org/officeDocument/2006/relationships/image" Target="../media/image21.emf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4" Type="http://schemas.openxmlformats.org/officeDocument/2006/relationships/image" Target="../media/image24.emf"/><Relationship Id="rId5" Type="http://schemas.openxmlformats.org/officeDocument/2006/relationships/package" Target="../embeddings/Microsoft_Word_Document16.docx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4" Type="http://schemas.openxmlformats.org/officeDocument/2006/relationships/image" Target="../media/image26.emf"/><Relationship Id="rId5" Type="http://schemas.openxmlformats.org/officeDocument/2006/relationships/package" Target="../embeddings/Microsoft_Word_Document18.docx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4" Type="http://schemas.openxmlformats.org/officeDocument/2006/relationships/image" Target="../media/image28.e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4" Type="http://schemas.openxmlformats.org/officeDocument/2006/relationships/image" Target="../media/image30.emf"/><Relationship Id="rId5" Type="http://schemas.openxmlformats.org/officeDocument/2006/relationships/image" Target="../media/image31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4" Type="http://schemas.openxmlformats.org/officeDocument/2006/relationships/image" Target="../media/image32.emf"/><Relationship Id="rId5" Type="http://schemas.openxmlformats.org/officeDocument/2006/relationships/package" Target="../embeddings/Microsoft_Word_Document22.docx"/><Relationship Id="rId6" Type="http://schemas.openxmlformats.org/officeDocument/2006/relationships/image" Target="../media/image3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4" Type="http://schemas.openxmlformats.org/officeDocument/2006/relationships/image" Target="../media/image34.emf"/><Relationship Id="rId5" Type="http://schemas.openxmlformats.org/officeDocument/2006/relationships/image" Target="../media/image35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4" Type="http://schemas.openxmlformats.org/officeDocument/2006/relationships/image" Target="../media/image37.emf"/><Relationship Id="rId5" Type="http://schemas.openxmlformats.org/officeDocument/2006/relationships/image" Target="../media/image38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4" Type="http://schemas.openxmlformats.org/officeDocument/2006/relationships/image" Target="../media/image39.emf"/><Relationship Id="rId5" Type="http://schemas.openxmlformats.org/officeDocument/2006/relationships/image" Target="../media/image40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4" Type="http://schemas.openxmlformats.org/officeDocument/2006/relationships/image" Target="../media/image41.emf"/><Relationship Id="rId5" Type="http://schemas.openxmlformats.org/officeDocument/2006/relationships/package" Target="../embeddings/Microsoft_Word_Document27.docx"/><Relationship Id="rId6" Type="http://schemas.openxmlformats.org/officeDocument/2006/relationships/image" Target="../media/image4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4" Type="http://schemas.openxmlformats.org/officeDocument/2006/relationships/image" Target="../media/image43.emf"/><Relationship Id="rId5" Type="http://schemas.openxmlformats.org/officeDocument/2006/relationships/package" Target="../embeddings/Microsoft_Word_Document29.docx"/><Relationship Id="rId6" Type="http://schemas.openxmlformats.org/officeDocument/2006/relationships/image" Target="../media/image44.emf"/><Relationship Id="rId7" Type="http://schemas.openxmlformats.org/officeDocument/2006/relationships/image" Target="../media/image45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4" Type="http://schemas.openxmlformats.org/officeDocument/2006/relationships/image" Target="../media/image46.emf"/><Relationship Id="rId5" Type="http://schemas.openxmlformats.org/officeDocument/2006/relationships/image" Target="../media/image47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4" Type="http://schemas.openxmlformats.org/officeDocument/2006/relationships/image" Target="../media/image48.emf"/><Relationship Id="rId5" Type="http://schemas.openxmlformats.org/officeDocument/2006/relationships/package" Target="../embeddings/Microsoft_Word_Document32.docx"/><Relationship Id="rId6" Type="http://schemas.openxmlformats.org/officeDocument/2006/relationships/image" Target="../media/image4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6.e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4.emf"/><Relationship Id="rId5" Type="http://schemas.openxmlformats.org/officeDocument/2006/relationships/package" Target="../embeddings/Microsoft_Word_Document9.doc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6.emf"/><Relationship Id="rId5" Type="http://schemas.openxmlformats.org/officeDocument/2006/relationships/package" Target="../embeddings/Microsoft_Word_Document11.docx"/><Relationship Id="rId6" Type="http://schemas.openxmlformats.org/officeDocument/2006/relationships/image" Target="../media/image17.emf"/><Relationship Id="rId7" Type="http://schemas.openxmlformats.org/officeDocument/2006/relationships/image" Target="../media/image18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smtClean="0">
                <a:latin typeface="Arial Narrow" panose="020B0606020202030204" pitchFamily="34" charset="0"/>
              </a:rPr>
              <a:t>Murach's HTML5 and CSS3, C1Name, C1</a:t>
            </a:r>
            <a:endParaRPr lang="en-US" altLang="en-US" sz="1200" smtClean="0">
              <a:latin typeface="Arial Narrow" panose="020B060602020203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smtClean="0">
                <a:latin typeface="Arial Narrow" panose="020B0606020202030204" pitchFamily="34" charset="0"/>
              </a:rPr>
              <a:t> </a:t>
            </a:r>
            <a:endParaRPr lang="en-US" altLang="en-US" sz="1400" smtClean="0">
              <a:latin typeface="Arial Narrow" panose="020B0606020202030204" pitchFamily="34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900" smtClean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 smtClean="0">
                <a:latin typeface="Arial Narrow" panose="020B0606020202030204" pitchFamily="34" charset="0"/>
              </a:rPr>
              <a:t>Slide </a:t>
            </a:r>
            <a:fld id="{8A06ED48-BB73-49B2-AEE2-8E93242C1610}" type="slidenum">
              <a:rPr lang="en-US" altLang="en-US" sz="900" smtClean="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 smtClean="0">
              <a:latin typeface="Arial Narrow" panose="020B0606020202030204" pitchFamily="34" charset="0"/>
            </a:endParaRPr>
          </a:p>
        </p:txBody>
      </p:sp>
      <p:pic>
        <p:nvPicPr>
          <p:cNvPr id="2970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8600"/>
            <a:ext cx="4800600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533400" y="49530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2800" y="4953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2 of Slides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293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7940"/>
              </p:ext>
            </p:extLst>
          </p:nvPr>
        </p:nvGraphicFramePr>
        <p:xfrm>
          <a:off x="914400" y="979488"/>
          <a:ext cx="7316788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Document" r:id="rId5" imgW="7315200" imgH="4267200" progId="Word.Document.12">
                  <p:embed/>
                </p:oleObj>
              </mc:Choice>
              <mc:Fallback>
                <p:oleObj name="Document" r:id="rId5" imgW="7315200" imgH="426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979488"/>
                        <a:ext cx="7316788" cy="426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055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15791"/>
            <a:ext cx="7048500" cy="5525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209800"/>
            <a:ext cx="5315636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6562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76199"/>
              </p:ext>
            </p:extLst>
          </p:nvPr>
        </p:nvGraphicFramePr>
        <p:xfrm>
          <a:off x="914400" y="1501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Document" r:id="rId5" imgW="7301323" imgH="1546483" progId="Word.Document.12">
                  <p:embed/>
                </p:oleObj>
              </mc:Choice>
              <mc:Fallback>
                <p:oleObj name="Document" r:id="rId5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01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891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14852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Document" r:id="rId5" imgW="7301323" imgH="1941836" progId="Word.Document.12">
                  <p:embed/>
                </p:oleObj>
              </mc:Choice>
              <mc:Fallback>
                <p:oleObj name="Document" r:id="rId5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7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61906"/>
              </p:ext>
            </p:extLst>
          </p:nvPr>
        </p:nvGraphicFramePr>
        <p:xfrm>
          <a:off x="381000" y="269904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69904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5" y="1219200"/>
            <a:ext cx="710929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4742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235765"/>
            <a:ext cx="6467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362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52283"/>
              </p:ext>
            </p:extLst>
          </p:nvPr>
        </p:nvGraphicFramePr>
        <p:xfrm>
          <a:off x="914400" y="1143000"/>
          <a:ext cx="73152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Document" r:id="rId5" imgW="7313400" imgH="2035655" progId="Word.Document.12">
                  <p:embed/>
                </p:oleObj>
              </mc:Choice>
              <mc:Fallback>
                <p:oleObj name="Document" r:id="rId5" imgW="7313400" imgH="2035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2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88014"/>
              </p:ext>
            </p:extLst>
          </p:nvPr>
        </p:nvGraphicFramePr>
        <p:xfrm>
          <a:off x="908050" y="684213"/>
          <a:ext cx="731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Document" r:id="rId3" imgW="7315200" imgH="431800" progId="Word.Document.12">
                  <p:embed/>
                </p:oleObj>
              </mc:Choice>
              <mc:Fallback>
                <p:oleObj name="Document" r:id="rId3" imgW="7315200" imgH="43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684213"/>
                        <a:ext cx="731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30" y="1202424"/>
            <a:ext cx="7924800" cy="49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servlet dialog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19200"/>
            <a:ext cx="8305800" cy="51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91486"/>
              </p:ext>
            </p:extLst>
          </p:nvPr>
        </p:nvGraphicFramePr>
        <p:xfrm>
          <a:off x="609600" y="381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Document" r:id="rId3" imgW="7301323" imgH="617153" progId="Word.Document.12">
                  <p:embed/>
                </p:oleObj>
              </mc:Choice>
              <mc:Fallback>
                <p:oleObj name="Document" r:id="rId3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81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0" y="1143000"/>
            <a:ext cx="8306800" cy="47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81796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Document" r:id="rId3" imgW="7301323" imgH="2309103" progId="Word.Document.12">
                  <p:embed/>
                </p:oleObj>
              </mc:Choice>
              <mc:Fallback>
                <p:oleObj name="Document" r:id="rId3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125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65" y="1295400"/>
            <a:ext cx="7772400" cy="46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171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65397"/>
              </p:ext>
            </p:extLst>
          </p:nvPr>
        </p:nvGraphicFramePr>
        <p:xfrm>
          <a:off x="914400" y="1122363"/>
          <a:ext cx="737235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Document" r:id="rId5" imgW="7377498" imgH="2616599" progId="Word.Document.12">
                  <p:embed/>
                </p:oleObj>
              </mc:Choice>
              <mc:Fallback>
                <p:oleObj name="Document" r:id="rId5" imgW="7377498" imgH="261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2363"/>
                        <a:ext cx="7372350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093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27794"/>
              </p:ext>
            </p:extLst>
          </p:nvPr>
        </p:nvGraphicFramePr>
        <p:xfrm>
          <a:off x="914400" y="1143000"/>
          <a:ext cx="731520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Document" r:id="rId5" imgW="7313400" imgH="2867115" progId="Word.Document.12">
                  <p:embed/>
                </p:oleObj>
              </mc:Choice>
              <mc:Fallback>
                <p:oleObj name="Document" r:id="rId5" imgW="7313400" imgH="28671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4010025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5746"/>
            <a:ext cx="7315200" cy="800219"/>
          </a:xfrm>
        </p:spPr>
        <p:txBody>
          <a:bodyPr/>
          <a:lstStyle/>
          <a:p>
            <a:r>
              <a:rPr lang="en-US" dirty="0" smtClean="0"/>
              <a:t>Lets Add Our Chapter 1 of Lynda Exercise Files to testAppF16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756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13" y="1112478"/>
            <a:ext cx="5760126" cy="42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876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6191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Document" r:id="rId5" imgW="7301323" imgH="1649462" progId="Word.Document.12">
                  <p:embed/>
                </p:oleObj>
              </mc:Choice>
              <mc:Fallback>
                <p:oleObj name="Document" r:id="rId5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9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Do – Time permitting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GitHub Repository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Bring up Terminal window on Mac or Git Bash window on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d to location of </a:t>
            </a:r>
            <a:r>
              <a:rPr lang="en-US" dirty="0" err="1" smtClean="0"/>
              <a:t>netbeans</a:t>
            </a:r>
            <a:r>
              <a:rPr lang="en-US" dirty="0" smtClean="0"/>
              <a:t> project for testAppF16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it init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Git remote add origin &lt;</a:t>
            </a:r>
            <a:r>
              <a:rPr lang="en-US" dirty="0" err="1" smtClean="0"/>
              <a:t>github</a:t>
            </a:r>
            <a:r>
              <a:rPr lang="en-US" dirty="0" smtClean="0"/>
              <a:t> address&gt;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Git push origin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html page on </a:t>
            </a:r>
            <a:r>
              <a:rPr lang="en-US" dirty="0" smtClean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time validate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827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078267"/>
            <a:ext cx="7764762" cy="53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4671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89876"/>
              </p:ext>
            </p:extLst>
          </p:nvPr>
        </p:nvGraphicFramePr>
        <p:xfrm>
          <a:off x="914400" y="1129870"/>
          <a:ext cx="7301323" cy="92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Document" r:id="rId5" imgW="7301323" imgH="927530" progId="Word.Document.12">
                  <p:embed/>
                </p:oleObj>
              </mc:Choice>
              <mc:Fallback>
                <p:oleObj name="Document" r:id="rId5" imgW="7301323" imgH="927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9870"/>
                        <a:ext cx="7301323" cy="92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2057400"/>
            <a:ext cx="6553200" cy="46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387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112478"/>
            <a:ext cx="8229600" cy="51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98444"/>
              </p:ext>
            </p:extLst>
          </p:nvPr>
        </p:nvGraphicFramePr>
        <p:xfrm>
          <a:off x="762000" y="304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04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838200"/>
            <a:ext cx="9144000" cy="5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173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98" y="1222971"/>
            <a:ext cx="8648003" cy="49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0397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90583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Document" r:id="rId5" imgW="7301323" imgH="1159772" progId="Word.Document.12">
                  <p:embed/>
                </p:oleObj>
              </mc:Choice>
              <mc:Fallback>
                <p:oleObj name="Document" r:id="rId5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3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841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25169"/>
              </p:ext>
            </p:extLst>
          </p:nvPr>
        </p:nvGraphicFramePr>
        <p:xfrm>
          <a:off x="914400" y="1129870"/>
          <a:ext cx="7301323" cy="92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Document" r:id="rId5" imgW="7301323" imgH="927530" progId="Word.Document.12">
                  <p:embed/>
                </p:oleObj>
              </mc:Choice>
              <mc:Fallback>
                <p:oleObj name="Document" r:id="rId5" imgW="7301323" imgH="927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9870"/>
                        <a:ext cx="7301323" cy="92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131797"/>
            <a:ext cx="7245893" cy="47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578</Words>
  <Application>Microsoft Macintosh PowerPoint</Application>
  <PresentationFormat>On-screen Show (4:3)</PresentationFormat>
  <Paragraphs>117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Narrow</vt:lpstr>
      <vt:lpstr>Times New Roman</vt:lpstr>
      <vt:lpstr>Arial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second servlet dialog box</vt:lpstr>
      <vt:lpstr>PowerPoint Presentation</vt:lpstr>
      <vt:lpstr>PowerPoint Presentation</vt:lpstr>
      <vt:lpstr>PowerPoint Presentation</vt:lpstr>
      <vt:lpstr>PowerPoint Presentation</vt:lpstr>
      <vt:lpstr>Lets Add Our Chapter 1 of Lynda Exercise Files to testAppF16</vt:lpstr>
      <vt:lpstr>PowerPoint Presentation</vt:lpstr>
      <vt:lpstr>PowerPoint Presentation</vt:lpstr>
      <vt:lpstr>To Do – Time permitting</vt:lpstr>
    </vt:vector>
  </TitlesOfParts>
  <Company>Mike Murach &amp; Associates, Inc.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Dave Powell</cp:lastModifiedBy>
  <cp:revision>65</cp:revision>
  <cp:lastPrinted>2016-09-06T20:57:51Z</cp:lastPrinted>
  <dcterms:created xsi:type="dcterms:W3CDTF">2010-11-30T18:46:51Z</dcterms:created>
  <dcterms:modified xsi:type="dcterms:W3CDTF">2016-09-07T10:44:22Z</dcterms:modified>
</cp:coreProperties>
</file>