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6" r:id="rId2"/>
    <p:sldId id="264" r:id="rId3"/>
    <p:sldId id="293" r:id="rId4"/>
    <p:sldId id="29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97">
          <p15:clr>
            <a:srgbClr val="A4A3A4"/>
          </p15:clr>
        </p15:guide>
        <p15:guide id="4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110"/>
        <p:guide orient="horz" pos="2160"/>
        <p:guide pos="297"/>
        <p:guide pos="151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BBF2C-DF89-4FF1-960B-39D5674D6DB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C8222-50D7-4D2A-A987-323F760BFB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7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SPECT CVR calculation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C8222-50D7-4D2A-A987-323F760BFB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6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1.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SPECT CVR calculation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C8222-50D7-4D2A-A987-323F760BFBC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5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7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6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6792-6F75-4F1A-8249-3AFF9A612886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225-8DF1-4F93-8DFA-9B488EA44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31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0.jpg"/><Relationship Id="rId5" Type="http://schemas.openxmlformats.org/officeDocument/2006/relationships/image" Target="../media/image19.jpg"/><Relationship Id="rId10" Type="http://schemas.openxmlformats.org/officeDocument/2006/relationships/image" Target="../media/image29.jpg"/><Relationship Id="rId4" Type="http://schemas.openxmlformats.org/officeDocument/2006/relationships/image" Target="../media/image25.jpg"/><Relationship Id="rId9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꺾인 연결선 36"/>
          <p:cNvCxnSpPr>
            <a:stCxn id="47" idx="2"/>
            <a:endCxn id="58" idx="1"/>
          </p:cNvCxnSpPr>
          <p:nvPr/>
        </p:nvCxnSpPr>
        <p:spPr>
          <a:xfrm rot="16200000" flipH="1">
            <a:off x="2806071" y="2435945"/>
            <a:ext cx="680961" cy="50687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7" idx="2"/>
          </p:cNvCxnSpPr>
          <p:nvPr/>
        </p:nvCxnSpPr>
        <p:spPr>
          <a:xfrm rot="16200000" flipH="1">
            <a:off x="1540174" y="1135085"/>
            <a:ext cx="269487" cy="18037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6" idx="2"/>
            <a:endCxn id="64" idx="0"/>
          </p:cNvCxnSpPr>
          <p:nvPr/>
        </p:nvCxnSpPr>
        <p:spPr>
          <a:xfrm>
            <a:off x="3724340" y="841901"/>
            <a:ext cx="0" cy="49751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5" idx="2"/>
            <a:endCxn id="63" idx="0"/>
          </p:cNvCxnSpPr>
          <p:nvPr/>
        </p:nvCxnSpPr>
        <p:spPr>
          <a:xfrm>
            <a:off x="773043" y="841901"/>
            <a:ext cx="0" cy="49751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11681" y="900417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CVR Method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8691" y="2397488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Subtraction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8691" y="5543735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Smoothing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5566" y="1931402"/>
            <a:ext cx="1106323" cy="4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Decay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8691" y="900417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Realign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8691" y="3446237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Spatial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01489" y="3719529"/>
            <a:ext cx="1894404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Template: SPECT.nii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8691" y="4494986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Intensity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01489" y="4768278"/>
            <a:ext cx="1894404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Mask: Lt./Rt.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Cerebellum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7862" y="5649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60196" y="5649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Diamox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68763" y="1630739"/>
            <a:ext cx="648703" cy="71816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11681" y="2397488"/>
            <a:ext cx="3600000" cy="25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CVR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38728" y="2723223"/>
            <a:ext cx="2145907" cy="1800000"/>
            <a:chOff x="8007109" y="2832444"/>
            <a:chExt cx="2145907" cy="1800000"/>
          </a:xfrm>
        </p:grpSpPr>
        <p:sp>
          <p:nvSpPr>
            <p:cNvPr id="50" name="직사각형 49"/>
            <p:cNvSpPr/>
            <p:nvPr/>
          </p:nvSpPr>
          <p:spPr>
            <a:xfrm>
              <a:off x="8533016" y="2832444"/>
              <a:ext cx="1620000" cy="1800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109" y="2832444"/>
              <a:ext cx="429679" cy="180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52" name="TextBox 51"/>
          <p:cNvSpPr txBox="1"/>
          <p:nvPr/>
        </p:nvSpPr>
        <p:spPr>
          <a:xfrm>
            <a:off x="7991681" y="4271223"/>
            <a:ext cx="720000" cy="252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 Map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691" y="123738"/>
            <a:ext cx="648703" cy="718163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99988" y="123738"/>
            <a:ext cx="648703" cy="718163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8691" y="1184053"/>
            <a:ext cx="648703" cy="718163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99988" y="2670781"/>
            <a:ext cx="648703" cy="718163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8691" y="3719530"/>
            <a:ext cx="648703" cy="718163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99988" y="3719530"/>
            <a:ext cx="648703" cy="718163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8691" y="4768279"/>
            <a:ext cx="648703" cy="718163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99988" y="4768279"/>
            <a:ext cx="648703" cy="71816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8691" y="5817026"/>
            <a:ext cx="648703" cy="718163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99988" y="5817026"/>
            <a:ext cx="648703" cy="718163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99988" y="1397871"/>
            <a:ext cx="648703" cy="718163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16130"/>
            <a:ext cx="19430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230185" y="6339131"/>
            <a:ext cx="14814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 Mapping GUI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94736" y="1636453"/>
            <a:ext cx="13555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ROI-based Method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4" name="아래쪽 화살표 83"/>
          <p:cNvSpPr/>
          <p:nvPr/>
        </p:nvSpPr>
        <p:spPr>
          <a:xfrm rot="5400000">
            <a:off x="6966264" y="1630953"/>
            <a:ext cx="252000" cy="288000"/>
          </a:xfrm>
          <a:prstGeom prst="down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꺾인 연결선 67"/>
          <p:cNvCxnSpPr/>
          <p:nvPr/>
        </p:nvCxnSpPr>
        <p:spPr>
          <a:xfrm rot="5400000" flipH="1" flipV="1">
            <a:off x="3847261" y="3221473"/>
            <a:ext cx="4218639" cy="2533119"/>
          </a:xfrm>
          <a:prstGeom prst="bentConnector3">
            <a:avLst>
              <a:gd name="adj1" fmla="val 15423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7" idx="2"/>
            <a:endCxn id="58" idx="1"/>
          </p:cNvCxnSpPr>
          <p:nvPr/>
        </p:nvCxnSpPr>
        <p:spPr>
          <a:xfrm rot="16200000" flipH="1">
            <a:off x="2806071" y="2435945"/>
            <a:ext cx="680961" cy="50687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7" idx="2"/>
          </p:cNvCxnSpPr>
          <p:nvPr/>
        </p:nvCxnSpPr>
        <p:spPr>
          <a:xfrm rot="16200000" flipH="1">
            <a:off x="1540174" y="1135085"/>
            <a:ext cx="269487" cy="18037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6" idx="2"/>
            <a:endCxn id="64" idx="0"/>
          </p:cNvCxnSpPr>
          <p:nvPr/>
        </p:nvCxnSpPr>
        <p:spPr>
          <a:xfrm>
            <a:off x="3724340" y="841901"/>
            <a:ext cx="0" cy="49751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5" idx="2"/>
            <a:endCxn id="63" idx="0"/>
          </p:cNvCxnSpPr>
          <p:nvPr/>
        </p:nvCxnSpPr>
        <p:spPr>
          <a:xfrm>
            <a:off x="773043" y="841901"/>
            <a:ext cx="0" cy="49751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3" idx="2"/>
            <a:endCxn id="48" idx="0"/>
          </p:cNvCxnSpPr>
          <p:nvPr/>
        </p:nvCxnSpPr>
        <p:spPr>
          <a:xfrm rot="5400000" flipH="1" flipV="1">
            <a:off x="1773511" y="1397020"/>
            <a:ext cx="4137701" cy="6138638"/>
          </a:xfrm>
          <a:prstGeom prst="bentConnector5">
            <a:avLst>
              <a:gd name="adj1" fmla="val -5525"/>
              <a:gd name="adj2" fmla="val 68119"/>
              <a:gd name="adj3" fmla="val 1494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11681" y="900417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CVR Method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8691" y="2397488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Subtraction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8691" y="5543735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Smoothing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5566" y="1931402"/>
            <a:ext cx="1106323" cy="43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Decay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8691" y="900417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Realign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8691" y="3446237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Spatial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01489" y="3719529"/>
            <a:ext cx="1894404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Template: SPECT.nii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8691" y="4494986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Intensity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01489" y="4768278"/>
            <a:ext cx="1894404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Mask: Lt./Rt.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Cerebellum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7862" y="5649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60196" y="5649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Diamox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68763" y="1630739"/>
            <a:ext cx="648703" cy="71816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11681" y="2397488"/>
            <a:ext cx="3600000" cy="25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CVR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838728" y="2723223"/>
            <a:ext cx="2145907" cy="1800000"/>
            <a:chOff x="8007109" y="2832444"/>
            <a:chExt cx="2145907" cy="1800000"/>
          </a:xfrm>
        </p:grpSpPr>
        <p:sp>
          <p:nvSpPr>
            <p:cNvPr id="50" name="직사각형 49"/>
            <p:cNvSpPr/>
            <p:nvPr/>
          </p:nvSpPr>
          <p:spPr>
            <a:xfrm>
              <a:off x="8533016" y="2832444"/>
              <a:ext cx="1620000" cy="1800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109" y="2832444"/>
              <a:ext cx="429679" cy="180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52" name="TextBox 51"/>
          <p:cNvSpPr txBox="1"/>
          <p:nvPr/>
        </p:nvSpPr>
        <p:spPr>
          <a:xfrm>
            <a:off x="7991681" y="4271223"/>
            <a:ext cx="720000" cy="252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 Map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691" y="123738"/>
            <a:ext cx="648703" cy="718163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99988" y="123738"/>
            <a:ext cx="648703" cy="718163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8691" y="1184053"/>
            <a:ext cx="648703" cy="718163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99988" y="2670781"/>
            <a:ext cx="648703" cy="718163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8691" y="3719530"/>
            <a:ext cx="648703" cy="718163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99988" y="3719530"/>
            <a:ext cx="648703" cy="718163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8691" y="4768279"/>
            <a:ext cx="648703" cy="718163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99988" y="4768279"/>
            <a:ext cx="648703" cy="71816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8691" y="5817026"/>
            <a:ext cx="648703" cy="718163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99988" y="5817026"/>
            <a:ext cx="648703" cy="718163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99988" y="1397871"/>
            <a:ext cx="648703" cy="718163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16130"/>
            <a:ext cx="19430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230185" y="6339131"/>
            <a:ext cx="14814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 Mapping GUI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24328" y="1623037"/>
            <a:ext cx="13555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ROI-based Method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4" name="아래쪽 화살표 83"/>
          <p:cNvSpPr/>
          <p:nvPr/>
        </p:nvSpPr>
        <p:spPr>
          <a:xfrm rot="5400000">
            <a:off x="7295856" y="1617537"/>
            <a:ext cx="252000" cy="288000"/>
          </a:xfrm>
          <a:prstGeom prst="down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/>
          <p:nvPr/>
        </p:nvCxnSpPr>
        <p:spPr>
          <a:xfrm>
            <a:off x="3735288" y="6547013"/>
            <a:ext cx="954733" cy="45205"/>
          </a:xfrm>
          <a:prstGeom prst="bentConnector3">
            <a:avLst>
              <a:gd name="adj1" fmla="val 1242"/>
            </a:avLst>
          </a:prstGeom>
          <a:ln w="285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620688" y="-4635896"/>
            <a:ext cx="14473608" cy="16849872"/>
            <a:chOff x="-1620688" y="-4635896"/>
            <a:chExt cx="14473608" cy="16849872"/>
          </a:xfrm>
        </p:grpSpPr>
        <p:sp>
          <p:nvSpPr>
            <p:cNvPr id="24" name="직사각형 23"/>
            <p:cNvSpPr/>
            <p:nvPr/>
          </p:nvSpPr>
          <p:spPr>
            <a:xfrm>
              <a:off x="-1620688" y="-4635896"/>
              <a:ext cx="14473608" cy="1684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-1520606" y="-4490065"/>
              <a:ext cx="14273443" cy="8175344"/>
              <a:chOff x="-1517795" y="-4377481"/>
              <a:chExt cx="14273443" cy="817534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-1517795" y="-4377481"/>
                <a:ext cx="6992817" cy="8175344"/>
                <a:chOff x="-1517795" y="-4377481"/>
                <a:chExt cx="6992817" cy="817534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 flipH="1">
                  <a:off x="1234819" y="-4377481"/>
                  <a:ext cx="12343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 smtClean="0"/>
                    <a:t>(a)Rest</a:t>
                  </a:r>
                  <a:endParaRPr lang="ko-KR" altLang="en-US" sz="2400" b="1" dirty="0"/>
                </a:p>
              </p:txBody>
            </p:sp>
            <p:grpSp>
              <p:nvGrpSpPr>
                <p:cNvPr id="3" name="그룹 2"/>
                <p:cNvGrpSpPr/>
                <p:nvPr/>
              </p:nvGrpSpPr>
              <p:grpSpPr>
                <a:xfrm>
                  <a:off x="-1517795" y="-3901578"/>
                  <a:ext cx="6992817" cy="7699441"/>
                  <a:chOff x="-1517795" y="-3901578"/>
                  <a:chExt cx="6992817" cy="7699441"/>
                </a:xfrm>
              </p:grpSpPr>
              <p:sp>
                <p:nvSpPr>
                  <p:cNvPr id="2" name="직사각형 1"/>
                  <p:cNvSpPr/>
                  <p:nvPr/>
                </p:nvSpPr>
                <p:spPr>
                  <a:xfrm>
                    <a:off x="-1517795" y="-3901578"/>
                    <a:ext cx="6992817" cy="769944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0" name="그룹 49"/>
                  <p:cNvGrpSpPr/>
                  <p:nvPr/>
                </p:nvGrpSpPr>
                <p:grpSpPr>
                  <a:xfrm>
                    <a:off x="-1438661" y="-3843808"/>
                    <a:ext cx="6858000" cy="7627834"/>
                    <a:chOff x="-1438661" y="-3843808"/>
                    <a:chExt cx="6858000" cy="7627834"/>
                  </a:xfrm>
                </p:grpSpPr>
                <p:pic>
                  <p:nvPicPr>
                    <p:cNvPr id="20" name="그림 19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438661" y="-3843808"/>
                      <a:ext cx="6858000" cy="68580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639735" y="3230216"/>
                      <a:ext cx="2643264" cy="553810"/>
                      <a:chOff x="827583" y="3058080"/>
                      <a:chExt cx="2643264" cy="553810"/>
                    </a:xfrm>
                  </p:grpSpPr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839666" y="3058080"/>
                        <a:ext cx="2620800" cy="5040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pic>
                    <p:nvPicPr>
                      <p:cNvPr id="28" name="그림 2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136"/>
                      <a:stretch/>
                    </p:blipFill>
                    <p:spPr>
                      <a:xfrm rot="5400000" flipH="1">
                        <a:off x="1993256" y="1903288"/>
                        <a:ext cx="288031" cy="261937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827583" y="3334891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83778" y="3334891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20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1317264" y="3334890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40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611892" y="3334889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6</a:t>
                        </a:r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1880213" y="3334889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133013" y="3334889"/>
                        <a:ext cx="4395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2437250" y="3334888"/>
                        <a:ext cx="4395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2741487" y="3334888"/>
                        <a:ext cx="4395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3031303" y="3334888"/>
                        <a:ext cx="4395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5762831" y="-4334685"/>
                <a:ext cx="6992817" cy="8124589"/>
                <a:chOff x="5762831" y="-4334685"/>
                <a:chExt cx="6992817" cy="812458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 flipH="1">
                  <a:off x="7629348" y="-4334685"/>
                  <a:ext cx="32567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 smtClean="0"/>
                    <a:t>(b)Acetazolamide</a:t>
                  </a:r>
                  <a:endParaRPr lang="ko-KR" altLang="en-US" sz="2400" b="1" dirty="0"/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5762831" y="-3909537"/>
                  <a:ext cx="6992817" cy="7699441"/>
                  <a:chOff x="5762831" y="-3909537"/>
                  <a:chExt cx="6992817" cy="7699441"/>
                </a:xfrm>
              </p:grpSpPr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762831" y="-3909537"/>
                    <a:ext cx="6992817" cy="769944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1" name="그룹 50"/>
                  <p:cNvGrpSpPr/>
                  <p:nvPr/>
                </p:nvGrpSpPr>
                <p:grpSpPr>
                  <a:xfrm>
                    <a:off x="5851387" y="-3843808"/>
                    <a:ext cx="6858000" cy="7623051"/>
                    <a:chOff x="5851387" y="-3843808"/>
                    <a:chExt cx="6858000" cy="7623051"/>
                  </a:xfrm>
                </p:grpSpPr>
                <p:pic>
                  <p:nvPicPr>
                    <p:cNvPr id="21" name="그림 2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387" y="-3843808"/>
                      <a:ext cx="6858000" cy="68580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7933975" y="3234805"/>
                      <a:ext cx="2634880" cy="544438"/>
                      <a:chOff x="3647641" y="1844823"/>
                      <a:chExt cx="2634880" cy="544438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3661721" y="1844823"/>
                        <a:ext cx="2620800" cy="544438"/>
                        <a:chOff x="1251371" y="3140969"/>
                        <a:chExt cx="2620800" cy="544438"/>
                      </a:xfrm>
                    </p:grpSpPr>
                    <p:sp>
                      <p:nvSpPr>
                        <p:cNvPr id="41" name="직사각형 40"/>
                        <p:cNvSpPr/>
                        <p:nvPr/>
                      </p:nvSpPr>
                      <p:spPr>
                        <a:xfrm>
                          <a:off x="1251371" y="3156372"/>
                          <a:ext cx="2620800" cy="50405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42" name="그림 4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9136"/>
                        <a:stretch/>
                      </p:blipFill>
                      <p:spPr>
                        <a:xfrm rot="5400000" flipH="1">
                          <a:off x="2417043" y="1975297"/>
                          <a:ext cx="288032" cy="261937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1475656" y="3408408"/>
                          <a:ext cx="35458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1735184" y="3408404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100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2066757" y="3408406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150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2392916" y="3408405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200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2713405" y="3408405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250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TextBox 47"/>
                        <p:cNvSpPr txBox="1"/>
                        <p:nvPr/>
                      </p:nvSpPr>
                      <p:spPr>
                        <a:xfrm>
                          <a:off x="3017642" y="3408404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300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3321879" y="3408404"/>
                          <a:ext cx="4395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350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3647641" y="2109472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9" name="그룹 8"/>
            <p:cNvGrpSpPr/>
            <p:nvPr/>
          </p:nvGrpSpPr>
          <p:grpSpPr>
            <a:xfrm>
              <a:off x="-1517848" y="3717032"/>
              <a:ext cx="6992817" cy="8322528"/>
              <a:chOff x="-1517848" y="3717032"/>
              <a:chExt cx="6992817" cy="8322528"/>
            </a:xfrm>
          </p:grpSpPr>
          <p:sp>
            <p:nvSpPr>
              <p:cNvPr id="87" name="TextBox 86"/>
              <p:cNvSpPr txBox="1"/>
              <p:nvPr/>
            </p:nvSpPr>
            <p:spPr>
              <a:xfrm flipH="1">
                <a:off x="223601" y="3717032"/>
                <a:ext cx="325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(c)CVR Map</a:t>
                </a:r>
                <a:endParaRPr lang="ko-KR" altLang="en-US" sz="2400" b="1" dirty="0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-1517848" y="4186083"/>
                <a:ext cx="6992817" cy="7853477"/>
                <a:chOff x="-1517848" y="4186083"/>
                <a:chExt cx="6992817" cy="7853477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-1517848" y="4186083"/>
                  <a:ext cx="6992817" cy="78475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/>
                <p:cNvGrpSpPr/>
                <p:nvPr/>
              </p:nvGrpSpPr>
              <p:grpSpPr>
                <a:xfrm>
                  <a:off x="-1438661" y="4289530"/>
                  <a:ext cx="6858000" cy="7750030"/>
                  <a:chOff x="-1438661" y="4219534"/>
                  <a:chExt cx="6858000" cy="7750030"/>
                </a:xfrm>
              </p:grpSpPr>
              <p:pic>
                <p:nvPicPr>
                  <p:cNvPr id="22" name="그림 21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438661" y="4219534"/>
                    <a:ext cx="6858000" cy="6858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678174" y="11398853"/>
                    <a:ext cx="2624330" cy="570711"/>
                    <a:chOff x="886880" y="4503562"/>
                    <a:chExt cx="2624330" cy="570711"/>
                  </a:xfrm>
                </p:grpSpPr>
                <p:sp>
                  <p:nvSpPr>
                    <p:cNvPr id="53" name="직사각형 52"/>
                    <p:cNvSpPr/>
                    <p:nvPr/>
                  </p:nvSpPr>
                  <p:spPr>
                    <a:xfrm>
                      <a:off x="890410" y="4512447"/>
                      <a:ext cx="2620800" cy="5040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54" name="그룹 53"/>
                    <p:cNvGrpSpPr/>
                    <p:nvPr/>
                  </p:nvGrpSpPr>
                  <p:grpSpPr>
                    <a:xfrm>
                      <a:off x="886880" y="4503562"/>
                      <a:ext cx="2619375" cy="570711"/>
                      <a:chOff x="886880" y="4503562"/>
                      <a:chExt cx="2619375" cy="570711"/>
                    </a:xfrm>
                  </p:grpSpPr>
                  <p:pic>
                    <p:nvPicPr>
                      <p:cNvPr id="55" name="그림 5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8347"/>
                      <a:stretch/>
                    </p:blipFill>
                    <p:spPr>
                      <a:xfrm rot="5400000" flipH="1">
                        <a:off x="2049773" y="3340669"/>
                        <a:ext cx="293590" cy="261937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914929" y="4797156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184555" y="4791311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1463602" y="4794231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4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1730219" y="4794231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>
                            <a:solidFill>
                              <a:schemeClr val="bg1"/>
                            </a:solidFill>
                          </a:rPr>
                          <a:t>6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2012275" y="4797274"/>
                        <a:ext cx="269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2235257" y="4794231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2517313" y="4794231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2786056" y="4791311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3052673" y="4792321"/>
                        <a:ext cx="35458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5761333" y="3717032"/>
              <a:ext cx="6992817" cy="8319789"/>
              <a:chOff x="5761333" y="3717032"/>
              <a:chExt cx="6992817" cy="8319789"/>
            </a:xfrm>
          </p:grpSpPr>
          <p:sp>
            <p:nvSpPr>
              <p:cNvPr id="88" name="TextBox 87"/>
              <p:cNvSpPr txBox="1"/>
              <p:nvPr/>
            </p:nvSpPr>
            <p:spPr>
              <a:xfrm flipH="1">
                <a:off x="7781693" y="3717032"/>
                <a:ext cx="3512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(d)featured CVR Map</a:t>
                </a:r>
                <a:endParaRPr lang="ko-KR" altLang="en-US" sz="2400" b="1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761333" y="4189307"/>
                <a:ext cx="6992817" cy="7847514"/>
                <a:chOff x="5761333" y="4189307"/>
                <a:chExt cx="6992817" cy="7847514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5761333" y="4189307"/>
                  <a:ext cx="6992817" cy="78475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5851387" y="4289530"/>
                  <a:ext cx="6858000" cy="7659431"/>
                  <a:chOff x="5851387" y="4219534"/>
                  <a:chExt cx="6858000" cy="7659431"/>
                </a:xfrm>
              </p:grpSpPr>
              <p:pic>
                <p:nvPicPr>
                  <p:cNvPr id="23" name="그림 22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1387" y="4219534"/>
                    <a:ext cx="6858000" cy="6858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7904468" y="11308402"/>
                    <a:ext cx="2809808" cy="570563"/>
                    <a:chOff x="851913" y="5536032"/>
                    <a:chExt cx="2809808" cy="570563"/>
                  </a:xfrm>
                </p:grpSpPr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953603" y="5553164"/>
                      <a:ext cx="2620800" cy="5040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851913" y="5536032"/>
                      <a:ext cx="2809808" cy="570563"/>
                      <a:chOff x="899592" y="5085184"/>
                      <a:chExt cx="2809808" cy="570563"/>
                    </a:xfrm>
                  </p:grpSpPr>
                  <p:grpSp>
                    <p:nvGrpSpPr>
                      <p:cNvPr id="69" name="그룹 68"/>
                      <p:cNvGrpSpPr/>
                      <p:nvPr/>
                    </p:nvGrpSpPr>
                    <p:grpSpPr>
                      <a:xfrm>
                        <a:off x="899592" y="5085184"/>
                        <a:ext cx="2809808" cy="570563"/>
                        <a:chOff x="899592" y="5085184"/>
                        <a:chExt cx="2809808" cy="570563"/>
                      </a:xfrm>
                    </p:grpSpPr>
                    <p:pic>
                      <p:nvPicPr>
                        <p:cNvPr id="71" name="그림 70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0190" r="-1270"/>
                        <a:stretch/>
                      </p:blipFill>
                      <p:spPr>
                        <a:xfrm rot="5400000" flipH="1">
                          <a:off x="2134654" y="3955516"/>
                          <a:ext cx="360040" cy="261937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72" name="TextBox 71"/>
                        <p:cNvSpPr txBox="1"/>
                        <p:nvPr/>
                      </p:nvSpPr>
                      <p:spPr>
                        <a:xfrm>
                          <a:off x="899592" y="5371644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TextBox 72"/>
                        <p:cNvSpPr txBox="1"/>
                        <p:nvPr/>
                      </p:nvSpPr>
                      <p:spPr>
                        <a:xfrm>
                          <a:off x="1145855" y="5371644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0.1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1405383" y="5371640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0.2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1651259" y="5371640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0.3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1888665" y="5371640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0.4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2131899" y="5371640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TextBox 77"/>
                        <p:cNvSpPr txBox="1"/>
                        <p:nvPr/>
                      </p:nvSpPr>
                      <p:spPr>
                        <a:xfrm>
                          <a:off x="2382307" y="5378748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0.6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2628183" y="5378748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0.7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0" name="TextBox 79"/>
                        <p:cNvSpPr txBox="1"/>
                        <p:nvPr/>
                      </p:nvSpPr>
                      <p:spPr>
                        <a:xfrm>
                          <a:off x="2874059" y="5378748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0.8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3095554" y="5378748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0.9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3321152" y="5378748"/>
                          <a:ext cx="3882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200" dirty="0" smtClean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3" name="직사각형 82"/>
                        <p:cNvSpPr/>
                        <p:nvPr/>
                      </p:nvSpPr>
                      <p:spPr>
                        <a:xfrm>
                          <a:off x="1003931" y="5406613"/>
                          <a:ext cx="2619376" cy="4571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70" name="직사각형 69"/>
                      <p:cNvSpPr/>
                      <p:nvPr/>
                    </p:nvSpPr>
                    <p:spPr>
                      <a:xfrm>
                        <a:off x="1004274" y="5094140"/>
                        <a:ext cx="183350" cy="457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2" name="TextBox 11"/>
            <p:cNvSpPr txBox="1"/>
            <p:nvPr/>
          </p:nvSpPr>
          <p:spPr>
            <a:xfrm>
              <a:off x="-1555991" y="-4588664"/>
              <a:ext cx="1612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patient No.14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/>
          <p:cNvSpPr/>
          <p:nvPr/>
        </p:nvSpPr>
        <p:spPr>
          <a:xfrm>
            <a:off x="-7597352" y="-5211960"/>
            <a:ext cx="22250472" cy="1800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-7248972" y="-4607914"/>
            <a:ext cx="21661973" cy="8108922"/>
            <a:chOff x="-7248972" y="-4718327"/>
            <a:chExt cx="21661973" cy="8108922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7248972" y="-4693559"/>
              <a:ext cx="6955200" cy="8040192"/>
              <a:chOff x="-7248972" y="-4693559"/>
              <a:chExt cx="6955200" cy="8040192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-7248972" y="-4275856"/>
                <a:ext cx="6955200" cy="7622489"/>
                <a:chOff x="-7309320" y="-2403648"/>
                <a:chExt cx="6955200" cy="7622489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-7309320" y="-2403648"/>
                  <a:ext cx="6955200" cy="7622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09320" y="-2403648"/>
                  <a:ext cx="6894142" cy="6858000"/>
                </a:xfrm>
                <a:prstGeom prst="rect">
                  <a:avLst/>
                </a:prstGeom>
              </p:spPr>
            </p:pic>
            <p:grpSp>
              <p:nvGrpSpPr>
                <p:cNvPr id="7" name="그룹 6"/>
                <p:cNvGrpSpPr/>
                <p:nvPr/>
              </p:nvGrpSpPr>
              <p:grpSpPr>
                <a:xfrm>
                  <a:off x="-5077072" y="4653136"/>
                  <a:ext cx="2643264" cy="553810"/>
                  <a:chOff x="827583" y="3058080"/>
                  <a:chExt cx="2643264" cy="553810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839666" y="3058080"/>
                    <a:ext cx="2620800" cy="5040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136"/>
                  <a:stretch/>
                </p:blipFill>
                <p:spPr>
                  <a:xfrm rot="5400000" flipH="1">
                    <a:off x="1993256" y="1903288"/>
                    <a:ext cx="288031" cy="2619375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27583" y="3334891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983778" y="3334891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20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17264" y="3334890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40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11892" y="333488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chemeClr val="bg1"/>
                        </a:solidFill>
                      </a:rPr>
                      <a:t>6</a:t>
                    </a:r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80213" y="333488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80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133013" y="3334889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437250" y="3334888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120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41487" y="3334888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140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031303" y="3334888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160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 flipH="1">
                <a:off x="-4603888" y="-4693559"/>
                <a:ext cx="1234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(a)Rest</a:t>
                </a:r>
                <a:endParaRPr lang="ko-KR" altLang="en-US" sz="2400" b="1" dirty="0"/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7334" y="-4715540"/>
              <a:ext cx="6959677" cy="8106135"/>
              <a:chOff x="87334" y="-4715540"/>
              <a:chExt cx="6959677" cy="8106135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87334" y="-4275856"/>
                <a:ext cx="6959677" cy="7666451"/>
                <a:chOff x="26268" y="-2403648"/>
                <a:chExt cx="6959677" cy="7666451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30745" y="-2359686"/>
                  <a:ext cx="6955200" cy="7622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68" y="-2403648"/>
                  <a:ext cx="6894142" cy="6858000"/>
                </a:xfrm>
                <a:prstGeom prst="rect">
                  <a:avLst/>
                </a:prstGeom>
              </p:spPr>
            </p:pic>
            <p:grpSp>
              <p:nvGrpSpPr>
                <p:cNvPr id="32" name="그룹 31"/>
                <p:cNvGrpSpPr/>
                <p:nvPr/>
              </p:nvGrpSpPr>
              <p:grpSpPr>
                <a:xfrm>
                  <a:off x="1968416" y="4536301"/>
                  <a:ext cx="2634880" cy="544438"/>
                  <a:chOff x="3647641" y="1844823"/>
                  <a:chExt cx="2634880" cy="544438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3661721" y="1844823"/>
                    <a:ext cx="2620800" cy="544438"/>
                    <a:chOff x="1251371" y="3140969"/>
                    <a:chExt cx="2620800" cy="544438"/>
                  </a:xfrm>
                </p:grpSpPr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1251371" y="3156372"/>
                      <a:ext cx="2620800" cy="5040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6" name="그림 35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9136"/>
                    <a:stretch/>
                  </p:blipFill>
                  <p:spPr>
                    <a:xfrm rot="5400000" flipH="1">
                      <a:off x="2417043" y="1975297"/>
                      <a:ext cx="288032" cy="261937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475656" y="3408408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735184" y="3408404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066757" y="3408406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392916" y="3408405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713405" y="3408405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017642" y="3408404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321879" y="3408404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647641" y="2109472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59" name="TextBox 158"/>
              <p:cNvSpPr txBox="1"/>
              <p:nvPr/>
            </p:nvSpPr>
            <p:spPr>
              <a:xfrm flipH="1">
                <a:off x="1956269" y="-4715540"/>
                <a:ext cx="325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(b)Acetazolamide</a:t>
                </a:r>
                <a:endParaRPr lang="ko-KR" altLang="en-US" sz="2400" b="1" dirty="0"/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7457801" y="-4718327"/>
              <a:ext cx="6955200" cy="8070923"/>
              <a:chOff x="7457801" y="-4718327"/>
              <a:chExt cx="6955200" cy="8070923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7457801" y="-4275856"/>
                <a:ext cx="6955200" cy="7628452"/>
                <a:chOff x="7342213" y="-2403648"/>
                <a:chExt cx="6955200" cy="7628452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7342213" y="-2403648"/>
                  <a:ext cx="6955200" cy="7622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1856" y="-2403648"/>
                  <a:ext cx="6894142" cy="6858000"/>
                </a:xfrm>
                <a:prstGeom prst="rect">
                  <a:avLst/>
                </a:prstGeom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9756576" y="4654093"/>
                  <a:ext cx="2624330" cy="570711"/>
                  <a:chOff x="886880" y="4503562"/>
                  <a:chExt cx="2624330" cy="570711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890410" y="4512447"/>
                    <a:ext cx="2620800" cy="5040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886880" y="4503562"/>
                    <a:ext cx="2619375" cy="570711"/>
                    <a:chOff x="886880" y="4503562"/>
                    <a:chExt cx="2619375" cy="570711"/>
                  </a:xfrm>
                </p:grpSpPr>
                <p:pic>
                  <p:nvPicPr>
                    <p:cNvPr id="22" name="그림 21"/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8347"/>
                    <a:stretch/>
                  </p:blipFill>
                  <p:spPr>
                    <a:xfrm rot="5400000" flipH="1">
                      <a:off x="2049773" y="3340669"/>
                      <a:ext cx="293590" cy="261937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914929" y="4797156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184555" y="4791311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463602" y="4794231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1730219" y="4794231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12275" y="479727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235257" y="4794231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2517313" y="4794231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2786056" y="4791311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52673" y="4792321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0" name="TextBox 159"/>
              <p:cNvSpPr txBox="1"/>
              <p:nvPr/>
            </p:nvSpPr>
            <p:spPr>
              <a:xfrm flipH="1">
                <a:off x="9234751" y="-4718327"/>
                <a:ext cx="325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(c)CVR Map</a:t>
                </a:r>
                <a:endParaRPr lang="ko-KR" altLang="en-US" sz="2400" b="1" dirty="0"/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-7233873" y="4336004"/>
            <a:ext cx="21644810" cy="8093996"/>
            <a:chOff x="-7233873" y="3327375"/>
            <a:chExt cx="21644810" cy="8093996"/>
          </a:xfrm>
        </p:grpSpPr>
        <p:grpSp>
          <p:nvGrpSpPr>
            <p:cNvPr id="169" name="그룹 168"/>
            <p:cNvGrpSpPr/>
            <p:nvPr/>
          </p:nvGrpSpPr>
          <p:grpSpPr>
            <a:xfrm>
              <a:off x="106736" y="3327375"/>
              <a:ext cx="6955856" cy="8053391"/>
              <a:chOff x="106736" y="3327375"/>
              <a:chExt cx="6955856" cy="8053391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106736" y="3743393"/>
                <a:ext cx="6955856" cy="7637373"/>
                <a:chOff x="119575" y="3738439"/>
                <a:chExt cx="6955856" cy="7637373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119575" y="3738439"/>
                  <a:ext cx="6955856" cy="7622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80" y="3760576"/>
                  <a:ext cx="6894142" cy="6858000"/>
                </a:xfrm>
                <a:prstGeom prst="rect">
                  <a:avLst/>
                </a:prstGeom>
              </p:spPr>
            </p:pic>
            <p:grpSp>
              <p:nvGrpSpPr>
                <p:cNvPr id="98" name="그룹 97"/>
                <p:cNvGrpSpPr/>
                <p:nvPr/>
              </p:nvGrpSpPr>
              <p:grpSpPr>
                <a:xfrm>
                  <a:off x="2457289" y="10845824"/>
                  <a:ext cx="2619388" cy="529988"/>
                  <a:chOff x="3808554" y="5556108"/>
                  <a:chExt cx="2619388" cy="529988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3808554" y="5558489"/>
                    <a:ext cx="2619388" cy="5150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100" name="그림 99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669" b="1553"/>
                  <a:stretch/>
                </p:blipFill>
                <p:spPr>
                  <a:xfrm rot="5400000" flipH="1">
                    <a:off x="4983861" y="4424167"/>
                    <a:ext cx="249156" cy="2513038"/>
                  </a:xfrm>
                  <a:prstGeom prst="rect">
                    <a:avLst/>
                  </a:prstGeom>
                </p:spPr>
              </p:pic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3811901" y="5796558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100825" y="5801867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100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458200" y="5803565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4834873" y="5803565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300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204178" y="5803565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chemeClr val="bg1"/>
                        </a:solidFill>
                      </a:rPr>
                      <a:t>4</a:t>
                    </a:r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90162" y="5803565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500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36712" y="5809097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chemeClr val="bg1"/>
                        </a:solidFill>
                      </a:rPr>
                      <a:t>6</a:t>
                    </a:r>
                    <a:r>
                      <a:rPr lang="en-US" altLang="ko-KR" sz="1200" dirty="0" smtClean="0">
                        <a:solidFill>
                          <a:schemeClr val="bg1"/>
                        </a:solidFill>
                      </a:rPr>
                      <a:t>00</a:t>
                    </a:r>
                    <a:endParaRPr lang="ko-KR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65" name="TextBox 164"/>
              <p:cNvSpPr txBox="1"/>
              <p:nvPr/>
            </p:nvSpPr>
            <p:spPr>
              <a:xfrm flipH="1">
                <a:off x="1979712" y="3327375"/>
                <a:ext cx="325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(e)Acetazolamide</a:t>
                </a:r>
                <a:endParaRPr lang="ko-KR" altLang="en-US" sz="2400" b="1" dirty="0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7452320" y="3327375"/>
              <a:ext cx="6958617" cy="8065397"/>
              <a:chOff x="7452320" y="3327375"/>
              <a:chExt cx="6958617" cy="8065397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7452320" y="3754666"/>
                <a:ext cx="6958617" cy="7638106"/>
                <a:chOff x="7317566" y="3754666"/>
                <a:chExt cx="6958617" cy="7638106"/>
              </a:xfrm>
            </p:grpSpPr>
            <p:grpSp>
              <p:nvGrpSpPr>
                <p:cNvPr id="140" name="그룹 139"/>
                <p:cNvGrpSpPr/>
                <p:nvPr/>
              </p:nvGrpSpPr>
              <p:grpSpPr>
                <a:xfrm>
                  <a:off x="7317567" y="3760576"/>
                  <a:ext cx="6955200" cy="7632196"/>
                  <a:chOff x="7317567" y="3760576"/>
                  <a:chExt cx="6894142" cy="7632196"/>
                </a:xfrm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7317567" y="3770283"/>
                    <a:ext cx="6894142" cy="762248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3" name="그림 52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17567" y="3760576"/>
                    <a:ext cx="6894142" cy="6858000"/>
                  </a:xfrm>
                  <a:prstGeom prst="rect">
                    <a:avLst/>
                  </a:prstGeom>
                </p:spPr>
              </p:pic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9639243" y="10845824"/>
                    <a:ext cx="2620800" cy="505769"/>
                    <a:chOff x="3850698" y="6229862"/>
                    <a:chExt cx="2620800" cy="505769"/>
                  </a:xfrm>
                </p:grpSpPr>
                <p:sp>
                  <p:nvSpPr>
                    <p:cNvPr id="109" name="직사각형 108"/>
                    <p:cNvSpPr/>
                    <p:nvPr/>
                  </p:nvSpPr>
                  <p:spPr>
                    <a:xfrm>
                      <a:off x="3850698" y="6231575"/>
                      <a:ext cx="2620800" cy="5040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110" name="그림 109"/>
                    <p:cNvPicPr>
                      <a:picLocks noChangeAspect="1"/>
                    </p:cNvPicPr>
                    <p:nvPr/>
                  </p:nvPicPr>
                  <p:blipFill rotWithShape="1"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030"/>
                    <a:stretch/>
                  </p:blipFill>
                  <p:spPr>
                    <a:xfrm rot="5400000" flipH="1">
                      <a:off x="5010428" y="5080282"/>
                      <a:ext cx="253540" cy="25527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860848" y="6457181"/>
                      <a:ext cx="417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-30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167976" y="6458393"/>
                      <a:ext cx="417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-25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4486530" y="6458393"/>
                      <a:ext cx="417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-20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803415" y="6458393"/>
                      <a:ext cx="417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-15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5104737" y="6458393"/>
                      <a:ext cx="417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5448381" y="6458393"/>
                      <a:ext cx="3321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806752" y="6458398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6133966" y="6458393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1" name="직사각형 140"/>
                <p:cNvSpPr/>
                <p:nvPr/>
              </p:nvSpPr>
              <p:spPr>
                <a:xfrm>
                  <a:off x="8231635" y="3756888"/>
                  <a:ext cx="444821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9392422" y="3756541"/>
                  <a:ext cx="444821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10583638" y="3756541"/>
                  <a:ext cx="396000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1769280" y="3758277"/>
                  <a:ext cx="396000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2911675" y="3756541"/>
                  <a:ext cx="437668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7320983" y="3756541"/>
                  <a:ext cx="164257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4108510" y="3757666"/>
                  <a:ext cx="164257" cy="687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7317566" y="4725144"/>
                  <a:ext cx="69552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7320983" y="5846459"/>
                  <a:ext cx="6955200" cy="3519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7320983" y="7024891"/>
                  <a:ext cx="69552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7327103" y="8224080"/>
                  <a:ext cx="69480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7325243" y="9338574"/>
                  <a:ext cx="69480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7320983" y="10449813"/>
                  <a:ext cx="69480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7337880" y="3754666"/>
                  <a:ext cx="6912000" cy="2880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 flipH="1">
                <a:off x="9252520" y="3327375"/>
                <a:ext cx="325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(f)CVR Map</a:t>
                </a:r>
                <a:endParaRPr lang="ko-KR" altLang="en-US" sz="2400" b="1" dirty="0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-7233873" y="3327375"/>
              <a:ext cx="6963174" cy="8093996"/>
              <a:chOff x="-7233873" y="3327375"/>
              <a:chExt cx="6963174" cy="8093996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-7233873" y="3760576"/>
                <a:ext cx="6963174" cy="7660795"/>
                <a:chOff x="-7233873" y="3760576"/>
                <a:chExt cx="6963174" cy="7660795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-7225899" y="3798882"/>
                  <a:ext cx="6955200" cy="7622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233873" y="3760576"/>
                  <a:ext cx="6894142" cy="6858000"/>
                </a:xfrm>
                <a:prstGeom prst="rect">
                  <a:avLst/>
                </a:prstGeom>
              </p:spPr>
            </p:pic>
            <p:grpSp>
              <p:nvGrpSpPr>
                <p:cNvPr id="88" name="그룹 87"/>
                <p:cNvGrpSpPr/>
                <p:nvPr/>
              </p:nvGrpSpPr>
              <p:grpSpPr>
                <a:xfrm>
                  <a:off x="-4970929" y="10773816"/>
                  <a:ext cx="2628315" cy="548981"/>
                  <a:chOff x="3859515" y="4578321"/>
                  <a:chExt cx="2628315" cy="548981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3867030" y="4578321"/>
                    <a:ext cx="2620800" cy="5040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0" name="그룹 89"/>
                  <p:cNvGrpSpPr/>
                  <p:nvPr/>
                </p:nvGrpSpPr>
                <p:grpSpPr>
                  <a:xfrm>
                    <a:off x="3859515" y="4588535"/>
                    <a:ext cx="2584082" cy="538767"/>
                    <a:chOff x="3859515" y="4588535"/>
                    <a:chExt cx="2584082" cy="538767"/>
                  </a:xfrm>
                </p:grpSpPr>
                <p:pic>
                  <p:nvPicPr>
                    <p:cNvPr id="91" name="그림 90"/>
                    <p:cNvPicPr>
                      <a:picLocks noChangeAspect="1"/>
                    </p:cNvPicPr>
                    <p:nvPr/>
                  </p:nvPicPr>
                  <p:blipFill rotWithShape="1"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9081"/>
                    <a:stretch/>
                  </p:blipFill>
                  <p:spPr>
                    <a:xfrm rot="5400000" flipH="1">
                      <a:off x="5026934" y="3452498"/>
                      <a:ext cx="280625" cy="25527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859515" y="4839576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4217579" y="4839580"/>
                      <a:ext cx="354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575608" y="4850303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985236" y="4850303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5405295" y="4843630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5814096" y="4846011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7" name="TextBox 166"/>
              <p:cNvSpPr txBox="1"/>
              <p:nvPr/>
            </p:nvSpPr>
            <p:spPr>
              <a:xfrm flipH="1">
                <a:off x="-4583235" y="3327375"/>
                <a:ext cx="1234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(d)Rest</a:t>
                </a:r>
                <a:endParaRPr lang="ko-KR" altLang="en-US" sz="2400" b="1" dirty="0"/>
              </a:p>
            </p:txBody>
          </p:sp>
        </p:grpSp>
      </p:grpSp>
      <p:sp>
        <p:nvSpPr>
          <p:cNvPr id="172" name="TextBox 171"/>
          <p:cNvSpPr txBox="1"/>
          <p:nvPr/>
        </p:nvSpPr>
        <p:spPr>
          <a:xfrm>
            <a:off x="-7237312" y="-5139952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patient No.14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-7237312" y="3933056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patient No.54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96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237</Words>
  <Application>Microsoft Office PowerPoint</Application>
  <PresentationFormat>화면 슬라이드 쇼(4:3)</PresentationFormat>
  <Paragraphs>131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Angio</dc:creator>
  <cp:lastModifiedBy>Windows 사용자</cp:lastModifiedBy>
  <cp:revision>288</cp:revision>
  <dcterms:created xsi:type="dcterms:W3CDTF">2015-12-24T02:00:45Z</dcterms:created>
  <dcterms:modified xsi:type="dcterms:W3CDTF">2019-02-14T04:37:34Z</dcterms:modified>
</cp:coreProperties>
</file>