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76"/>
  </p:normalViewPr>
  <p:slideViewPr>
    <p:cSldViewPr snapToGrid="0" snapToObjects="1">
      <p:cViewPr varScale="1">
        <p:scale>
          <a:sx n="120" d="100"/>
          <a:sy n="120" d="100"/>
        </p:scale>
        <p:origin x="18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5FD6-2AB7-1441-84A3-6E27777D2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92AFD-F6B0-1640-AADE-47A20A1D1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9D29-DBED-794E-BC8C-6F2F1980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9770-D63A-3648-9B84-21B35A315F6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514F-5045-7F42-A09F-B4162556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247A-5A40-EA4E-AE63-3B2B97EE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6035-0868-E946-8D87-31AB74FD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6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8195-CEA3-6D4E-B8DC-BEEE5880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8FF29-CA00-7A4F-AF6D-9B0E15AEC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35565-0B0C-7C47-8A11-659CEA54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9770-D63A-3648-9B84-21B35A315F6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64100-A9B6-7E4E-A6E5-F1400A78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60771-1461-B442-84CF-57AE2794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6035-0868-E946-8D87-31AB74FD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B9596-7287-DA40-B796-E258E09B0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9DA60-F4BB-334D-BFF6-D22D4BF97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0AE19-71FD-144E-8DB5-A0BF8AB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9770-D63A-3648-9B84-21B35A315F6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651DF-E999-294B-A1A3-582F1DA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1914-0643-9C46-9708-51B86F13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6035-0868-E946-8D87-31AB74FD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1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5465-5210-1E49-B9C5-B352F08D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EEF4-4450-FB49-B99C-88B6A96BD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AE46-A8CE-634D-88DD-D54D1AE3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9770-D63A-3648-9B84-21B35A315F6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C1BC9-15F9-484E-B3EC-2F059524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5656-BA6D-4140-8BAC-4DE37FFC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6035-0868-E946-8D87-31AB74FD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DC41-2D2A-A84F-85EE-B1C8F7DB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52A7-D41D-8A47-8B58-1B270D62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C89AC-D392-CA4E-9080-FCC2FA6C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9770-D63A-3648-9B84-21B35A315F6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04C0-693C-194A-B6C0-63857916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60E9A-F9AF-464C-959E-2CF8854A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6035-0868-E946-8D87-31AB74FD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0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69B5-E35D-A143-B430-2DE76124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19D2-C27A-0540-93D1-E47AE33A7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57815-E8A3-374B-884D-64EAA1DC9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C2294-D051-BF4C-80F9-D2D3FB7C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9770-D63A-3648-9B84-21B35A315F6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DAC48-3C3F-B643-97BF-D086FA7C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A7CE4-39E4-D14E-9FE9-EAF84A43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6035-0868-E946-8D87-31AB74FD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8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62AA-27EC-3241-B6FD-CC468BB6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9F41C-691D-1442-B0B4-E2E37D182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A3D25-6808-2147-9EFD-5DA100B32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5F17E-4F2A-2A47-B565-16BBD37E5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2660F-74A5-3746-98BB-65A9A541B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52CCD-52DF-5449-97AB-3F3020CA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9770-D63A-3648-9B84-21B35A315F6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8C6F5-5A11-A24C-A9E6-6B12CD56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92EDD-A9D6-DB45-A8ED-3312C2AD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6035-0868-E946-8D87-31AB74FD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CA1B-0153-8545-972E-F07FA6CB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E30F9-7722-5448-A3AD-9D1E3B1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9770-D63A-3648-9B84-21B35A315F6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95BAA-F033-BD44-A9D2-D765FC62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8726E-3728-B044-9101-BCF57B2F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6035-0868-E946-8D87-31AB74FD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0C3F7-5D0B-EE46-BB8E-531FEB25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9770-D63A-3648-9B84-21B35A315F6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C0522-A315-6546-A019-5D7C4A2A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7F2D1-67C0-D34D-9D25-0778A19F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6035-0868-E946-8D87-31AB74FD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808B-15E0-8B42-9229-4AF7D9F3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B3B3-B7DE-3749-9353-D7B2EB147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2E2EE-8C01-C942-9F46-05F9E56D3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9B6B8-F265-154D-A022-7F1387F3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9770-D63A-3648-9B84-21B35A315F6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2B9B2-18E0-C54A-9A36-E98E5068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4EED1-7AC8-3646-8FBE-55800623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6035-0868-E946-8D87-31AB74FD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15BE-B179-624C-B597-6449AFF5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C5C54-A9BF-4841-A424-FC5626931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7753A-2640-524E-8D51-6C42D7A45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9155-A438-344A-962A-34817A0B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9770-D63A-3648-9B84-21B35A315F6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8B757-3A92-9C41-82A4-50BEB2B5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EAAFB-1E75-0743-AD26-F3E6C888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6035-0868-E946-8D87-31AB74FD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6CF1D-5841-CE46-872C-3A2616AA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78D47-8FE4-DF48-8DBE-4DF0A267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1C16B-E9B4-424F-AFFB-263F57AA0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99770-D63A-3648-9B84-21B35A315F6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9583-C42C-D34C-9C3A-EFB01FF51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485C-3647-E141-9A64-4ECB4E60A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E6035-0868-E946-8D87-31AB74FDC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raspberrypi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rojects.raspberrypi.org/en/codeclub/scratch-module-1" TargetMode="External"/><Relationship Id="rId4" Type="http://schemas.openxmlformats.org/officeDocument/2006/relationships/hyperlink" Target="https://github.com/RaspberryPiLearning/rock-ba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FEC2-C76B-5C49-9DF1-4D7C206F6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Scratch Code 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81525-C974-F049-8C32-D32D1501C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Articulate Rise Project</a:t>
            </a:r>
          </a:p>
        </p:txBody>
      </p:sp>
    </p:spTree>
    <p:extLst>
      <p:ext uri="{BB962C8B-B14F-4D97-AF65-F5344CB8AC3E}">
        <p14:creationId xmlns:p14="http://schemas.microsoft.com/office/powerpoint/2010/main" val="109425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6C1D8-10B4-B84C-A130-E148CF6F2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604"/>
            <a:ext cx="12192000" cy="608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F223D0-1D9A-6A4D-AC54-8556D788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5C3DDD-28D8-004C-9B77-96BC00FD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35" y="0"/>
            <a:ext cx="10541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5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49363-C4EA-CD4B-A05A-2BCE866A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03" y="0"/>
            <a:ext cx="9511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4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E021AC-AD24-AF40-A626-0BC24EDE5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35" y="0"/>
            <a:ext cx="9517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7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8B266E-0AAC-EB4B-91FC-724A6A14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7" y="0"/>
            <a:ext cx="9593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1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9CE51-47DF-6D4A-B674-D9A73692B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01" y="0"/>
            <a:ext cx="9521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2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089D7-5B96-934F-A446-FD401A5B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43" y="0"/>
            <a:ext cx="9549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A146-CD28-8941-8DFD-56D078A6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69398-5D8E-3A40-AF93-1DDAB3737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instructional materials provided by </a:t>
            </a:r>
            <a:r>
              <a:rPr lang="en-US" dirty="0">
                <a:hlinkClick r:id="rId2"/>
              </a:rPr>
              <a:t>Raspberry Pi Foundation</a:t>
            </a:r>
            <a:r>
              <a:rPr lang="en-US" dirty="0"/>
              <a:t> under a </a:t>
            </a:r>
            <a:r>
              <a:rPr lang="en-US" dirty="0">
                <a:hlinkClick r:id="rId3"/>
              </a:rPr>
              <a:t>Creative Commons license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hlinkClick r:id="rId4"/>
              </a:rPr>
              <a:t>View project &amp; license on GitHub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81425-294F-6F4B-9E36-5532A163A4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Adapted from the Code Club Scratch Module 1 Curriculum </a:t>
            </a:r>
          </a:p>
          <a:p>
            <a:r>
              <a:rPr lang="en-US" dirty="0">
                <a:hlinkClick r:id="rId5"/>
              </a:rPr>
              <a:t>https://projects.raspberrypi.org/en/codeclub/scratch-module-1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75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</Words>
  <Application>Microsoft Macintosh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Scratch Code 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&amp; 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L Smith</dc:creator>
  <cp:lastModifiedBy>Timothy L Smith</cp:lastModifiedBy>
  <cp:revision>4</cp:revision>
  <dcterms:created xsi:type="dcterms:W3CDTF">2018-11-02T18:14:32Z</dcterms:created>
  <dcterms:modified xsi:type="dcterms:W3CDTF">2018-11-29T19:59:16Z</dcterms:modified>
</cp:coreProperties>
</file>