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48B5-0FC1-46ED-BF72-11BA1B26F485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2306-C202-411C-9363-5A6F12E3187B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42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48B5-0FC1-46ED-BF72-11BA1B26F485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2306-C202-411C-9363-5A6F12E318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178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48B5-0FC1-46ED-BF72-11BA1B26F485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2306-C202-411C-9363-5A6F12E318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18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48B5-0FC1-46ED-BF72-11BA1B26F485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2306-C202-411C-9363-5A6F12E318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634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48B5-0FC1-46ED-BF72-11BA1B26F485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2306-C202-411C-9363-5A6F12E3187B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27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48B5-0FC1-46ED-BF72-11BA1B26F485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2306-C202-411C-9363-5A6F12E318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11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48B5-0FC1-46ED-BF72-11BA1B26F485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2306-C202-411C-9363-5A6F12E318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6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48B5-0FC1-46ED-BF72-11BA1B26F485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2306-C202-411C-9363-5A6F12E318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990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48B5-0FC1-46ED-BF72-11BA1B26F485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2306-C202-411C-9363-5A6F12E318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398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9548B5-0FC1-46ED-BF72-11BA1B26F485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4A2306-C202-411C-9363-5A6F12E318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345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48B5-0FC1-46ED-BF72-11BA1B26F485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2306-C202-411C-9363-5A6F12E318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703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9548B5-0FC1-46ED-BF72-11BA1B26F485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4A2306-C202-411C-9363-5A6F12E3187B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40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56D7F2-89EC-4835-999B-9FBC02977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CarRental</a:t>
            </a:r>
            <a:r>
              <a:rPr lang="hu-HU" dirty="0"/>
              <a:t> – autókölcsönzői rendszer</a:t>
            </a:r>
            <a:br>
              <a:rPr lang="hu-HU" dirty="0"/>
            </a:br>
            <a:r>
              <a:rPr lang="hu-HU" sz="4000" dirty="0"/>
              <a:t>Tóth László Balázs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3FDB1EB-64F8-49DB-BA7C-C1C2AF3A3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Adatbázis üzemeltető (specialista)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7C3BA17-C8ED-4345-B10F-3910027B9B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940" y="5729128"/>
            <a:ext cx="146812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8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FF42E9-813A-42DD-AE46-E570EF84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 diagramm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86BFDFFC-8F3F-4247-871C-EBD6D072CF0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372" y="1846263"/>
            <a:ext cx="975958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1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876C91-9982-4FB0-AAD3-3C6D5743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Adatminőség biztosítása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B9A71B-A734-4F76-950D-AE6D7AB32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Megszorításokkal</a:t>
            </a:r>
          </a:p>
          <a:p>
            <a:pPr lvl="1"/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Contraint-ekkel</a:t>
            </a:r>
            <a:r>
              <a:rPr lang="hu-HU" dirty="0"/>
              <a:t>, hogy a mezők érvényes adatokat tartalmazhassanak</a:t>
            </a:r>
          </a:p>
          <a:p>
            <a:pPr lvl="1"/>
            <a:r>
              <a:rPr lang="hu-HU" dirty="0" err="1"/>
              <a:t>Default</a:t>
            </a:r>
            <a:r>
              <a:rPr lang="hu-HU" dirty="0"/>
              <a:t> </a:t>
            </a:r>
            <a:r>
              <a:rPr lang="hu-HU" dirty="0" err="1"/>
              <a:t>Constraint-ekkel</a:t>
            </a:r>
            <a:r>
              <a:rPr lang="hu-HU" dirty="0"/>
              <a:t> az alapértelmezett értékkel rendelkező mezők biztosítása</a:t>
            </a:r>
          </a:p>
          <a:p>
            <a:r>
              <a:rPr lang="hu-HU" dirty="0"/>
              <a:t>Tárolt eljárásokkal</a:t>
            </a:r>
          </a:p>
          <a:p>
            <a:pPr lvl="1"/>
            <a:r>
              <a:rPr lang="hu-HU" dirty="0"/>
              <a:t>Az adatok rögzítése a táblákon tárolt eljárások meghívásával történik</a:t>
            </a:r>
          </a:p>
          <a:p>
            <a:pPr lvl="1"/>
            <a:r>
              <a:rPr lang="hu-HU" dirty="0"/>
              <a:t>Személyes adatok kezelése: ütemezett tárolt eljárás eltávolítja a </a:t>
            </a:r>
            <a:r>
              <a:rPr lang="hu-HU" dirty="0" err="1"/>
              <a:t>törölt</a:t>
            </a:r>
            <a:r>
              <a:rPr lang="hu-HU" dirty="0"/>
              <a:t> felhasználók személyes adatait</a:t>
            </a:r>
          </a:p>
          <a:p>
            <a:r>
              <a:rPr lang="hu-HU" dirty="0" err="1"/>
              <a:t>Triggerekkel</a:t>
            </a:r>
            <a:endParaRPr lang="hu-HU" dirty="0"/>
          </a:p>
          <a:p>
            <a:pPr lvl="1"/>
            <a:r>
              <a:rPr lang="hu-HU" dirty="0"/>
              <a:t>INSERT utasítás után történő számítás elvégzése</a:t>
            </a:r>
          </a:p>
          <a:p>
            <a:pPr lvl="1"/>
            <a:r>
              <a:rPr lang="hu-HU" dirty="0"/>
              <a:t>DELETE utasítás helyett a megfelelő mezőkre történő UPDATE utasítás kiadása</a:t>
            </a:r>
          </a:p>
        </p:txBody>
      </p:sp>
    </p:spTree>
    <p:extLst>
      <p:ext uri="{BB962C8B-B14F-4D97-AF65-F5344CB8AC3E}">
        <p14:creationId xmlns:p14="http://schemas.microsoft.com/office/powerpoint/2010/main" val="220601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6F0EF0-1E9F-41E2-928F-9258BC70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5F49C0-4D8D-49B9-9577-C80E27382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Adatbázis kiegészítése számlázási adatok tárolásával</a:t>
            </a:r>
          </a:p>
          <a:p>
            <a:r>
              <a:rPr lang="hu-HU" dirty="0"/>
              <a:t>A járművek karbantartásával, szervízelésével kapcsolatos adatok tárolásának megvalósítása</a:t>
            </a:r>
          </a:p>
          <a:p>
            <a:r>
              <a:rPr lang="hu-HU" dirty="0" err="1"/>
              <a:t>History</a:t>
            </a:r>
            <a:r>
              <a:rPr lang="hu-HU" dirty="0"/>
              <a:t> táblák létrehozása</a:t>
            </a:r>
          </a:p>
          <a:p>
            <a:pPr lvl="1"/>
            <a:r>
              <a:rPr lang="hu-HU" dirty="0"/>
              <a:t>Korábbi DailyPrice adatok tárolására</a:t>
            </a:r>
          </a:p>
          <a:p>
            <a:pPr lvl="1"/>
            <a:r>
              <a:rPr lang="hu-HU"/>
              <a:t>Kilométeróra állások tárolására</a:t>
            </a:r>
            <a:endParaRPr lang="hu-HU" dirty="0"/>
          </a:p>
          <a:p>
            <a:r>
              <a:rPr lang="hu-HU" dirty="0"/>
              <a:t>További tárolt eljárások biztosítása a kliensoldalról érkező adatok rögzítésére</a:t>
            </a:r>
          </a:p>
          <a:p>
            <a:pPr lvl="1"/>
            <a:r>
              <a:rPr lang="hu-HU" dirty="0"/>
              <a:t>Új felhasználó adatainak felvitele a táblákba</a:t>
            </a:r>
          </a:p>
          <a:p>
            <a:pPr lvl="1"/>
            <a:r>
              <a:rPr lang="hu-HU" dirty="0"/>
              <a:t>Új jármű adatainak felvitele a táblákba</a:t>
            </a:r>
          </a:p>
          <a:p>
            <a:pPr lvl="1"/>
            <a:r>
              <a:rPr lang="hu-HU" dirty="0"/>
              <a:t>Kilométeróra állás frissítése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2496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2F195EB3-B50A-4B49-A588-2789B224D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6265163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</TotalTime>
  <Words>131</Words>
  <Application>Microsoft Office PowerPoint</Application>
  <PresentationFormat>Szélesvásznú</PresentationFormat>
  <Paragraphs>24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Retrospektív</vt:lpstr>
      <vt:lpstr>CarRental – autókölcsönzői rendszer Tóth László Balázs</vt:lpstr>
      <vt:lpstr>Adatbázis diagramm</vt:lpstr>
      <vt:lpstr>Adatminőség biztosítása </vt:lpstr>
      <vt:lpstr>Továbbfejlesztési lehetőségek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CarRental – autókölcsönzői rendszer Tóth László Balázs</dc:title>
  <dc:creator>Tóth László Balázs</dc:creator>
  <cp:lastModifiedBy>Tóth László Balázs</cp:lastModifiedBy>
  <cp:revision>9</cp:revision>
  <dcterms:created xsi:type="dcterms:W3CDTF">2021-09-06T18:32:16Z</dcterms:created>
  <dcterms:modified xsi:type="dcterms:W3CDTF">2021-09-07T17:52:28Z</dcterms:modified>
</cp:coreProperties>
</file>