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73" r:id="rId2"/>
  </p:sldIdLst>
  <p:sldSz cx="9144000" cy="5143500" type="screen16x9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34" d="100"/>
          <a:sy n="34" d="100"/>
        </p:scale>
        <p:origin x="3084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42f23c3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42f23c3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Advertisement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000" y="53351"/>
            <a:ext cx="3777551" cy="503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</vt:lpstr>
      <vt:lpstr>Material</vt:lpstr>
      <vt:lpstr>Advertisement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Advertisement</dc:title>
  <cp:lastModifiedBy>Nathan Church</cp:lastModifiedBy>
  <cp:revision>1</cp:revision>
  <dcterms:modified xsi:type="dcterms:W3CDTF">2020-05-01T00:41:52Z</dcterms:modified>
</cp:coreProperties>
</file>