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4" r:id="rId8"/>
    <p:sldId id="266" r:id="rId9"/>
    <p:sldId id="265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312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75D8-7C0E-4A69-A7D9-70A9C3CD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8126-B578-4BAB-8AFB-DC35C112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0237-18A7-4DA0-824E-9B189311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F68-EDF5-40C4-BB5A-19BE1604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66D53-3F74-4DE4-8D85-F684C01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1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318-159B-478A-B0B6-15E5DDC4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B5E3-A699-4F2B-8383-7CC500A9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F865-C0B1-4533-82C1-269826C6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E790-4C28-4935-8E02-FEA1D629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346A-93BD-4125-AFD3-D4D2EC55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38494-3251-4E1E-B98F-50317E617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1A18B-36CC-4085-A9F7-1E3A0ABEC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07FB-4DE0-4BFA-BE7F-B992F9A9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C28D-4A5C-487D-8122-8CA5707F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E290-90F7-42FE-AEB6-EAD84EC5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3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DF11-AB40-4869-9258-A0131FCB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69D4-4E86-44E2-A30E-A7DD2262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E57C-9276-42C7-861F-2E04054F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F7BA-E71C-4175-93D8-6B0F1EB5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EBC3-D826-473C-AAF7-3A586397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34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923-CC4D-43C3-9AB4-FBA3A306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8877-FF0C-4E46-B02E-02F91B74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EA0E-2F4E-4AA8-86CF-B682CDAD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31CD-4F3E-4270-92F3-E0491EC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3037-5C88-4ECE-84ED-6386CED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0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8BC5-6923-4037-A996-2ED31DF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28D8-1A1C-444E-AE07-FEB5218EA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29CD-1DF9-4D0B-8E75-356F43DB1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0896C-EAAF-456D-AB68-D4C98D6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15413-966F-4BA9-88D4-08852A8D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06AC-6CF5-4427-BFA7-CABA76AB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4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0A6A-E2AC-4C38-883D-1B5C22A4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D6B0-6A9F-473F-89CC-6823A56CF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E9580-2534-4ADD-AD74-01DA4982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8EFD6-13F8-465D-8E46-1C2EFFBD5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457EB-CF4B-4CBF-AFC3-A2E8A904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5B69-6F1B-4F95-B5C5-1A731D33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E6788-306D-40A5-9AFF-D797CED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72773-0D6D-4532-9BAF-61223EA5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97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3AA4-4CAE-4F61-973A-0353AD23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C6E7A-0124-4AAC-A054-BC9CA3CD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EB2FA-4BE3-4725-BB3D-5D2AF172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EF4A4-705F-4D66-A3A2-43ED187E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66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2CCBE-4E0F-45F7-A37C-9293DE8C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96022-E984-422E-B549-746EC6F5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2561-C26C-42CA-9AF1-1173A064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6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B1C4-6A9D-4EA2-9391-D27021FC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E2A4-3E37-41C2-AF53-1E138B83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28440-8A1C-4350-A111-B236906C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872ED-91AD-47C0-A002-1757B896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69702-6C50-4BBA-8624-1369FC83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01D7-0AB3-42E0-9386-57F43496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0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59C-2E53-42C1-9293-E47F8C9E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56262-729A-40F3-97C4-19D11D3D2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A962-087A-40C1-9B81-EC12402B1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1645D-1672-4D4E-A35A-8D32C881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C983-9335-468F-8BA5-7DBCEB45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B893B-3B99-4364-AB37-BEBAD59B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2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10003-DA94-469D-B2B1-B98801B1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54C1-BAED-422C-90DE-B13C2617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D6D7-9227-4839-9F99-8CDCF2022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3785-E567-42E1-965D-F2CC3FC54AE1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1E31-D173-443F-9216-D434313F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0720-A0FE-4D68-A914-4D0720D7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0F9E-C9B5-43F3-98B3-195F0C7C0B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1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expo-client/id982107779" TargetMode="External"/><Relationship Id="rId2" Type="http://schemas.openxmlformats.org/officeDocument/2006/relationships/hyperlink" Target="https://play.google.com/store/apps/details?id=host.exp.exponent&amp;hl=en_S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tlcheow/10KAY-PassiveAssistanceTrigger_SCDFXIB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034D-336A-4D7F-81CA-632571E62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1F9C-3087-4657-934F-77D5C930C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099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82DDC-071E-4A5F-8049-F7F17960C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Tools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D6DF81-06BC-4F36-A281-2D870CF53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84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955-6F44-4104-B3A1-ED5B664B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5FDD-EECC-43A5-96BE-C7906F53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React Native (Expo)</a:t>
            </a:r>
          </a:p>
          <a:p>
            <a:r>
              <a:rPr lang="en-SG" dirty="0">
                <a:hlinkClick r:id="rId2"/>
              </a:rPr>
              <a:t>Flaticon.com</a:t>
            </a:r>
            <a:r>
              <a:rPr lang="en-SG" dirty="0"/>
              <a:t> </a:t>
            </a:r>
          </a:p>
          <a:p>
            <a:r>
              <a:rPr lang="en-SG" dirty="0"/>
              <a:t>Visual Studio Code</a:t>
            </a:r>
          </a:p>
          <a:p>
            <a:r>
              <a:rPr lang="en-SG" dirty="0"/>
              <a:t>IBM Cloud Services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640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FBF1-4A81-47E5-A4EE-83838FD9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1569-F80B-460B-A18F-699C6FB1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Google Play Store</a:t>
            </a:r>
          </a:p>
          <a:p>
            <a:r>
              <a:rPr lang="en-SG" dirty="0">
                <a:hlinkClick r:id="rId2"/>
              </a:rPr>
              <a:t>https://play.google.com/store/apps/details?id=host.exp.exponent&amp;hl=en_SG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Apple Store</a:t>
            </a:r>
          </a:p>
          <a:p>
            <a:r>
              <a:rPr lang="en-SG" dirty="0">
                <a:hlinkClick r:id="rId3"/>
              </a:rPr>
              <a:t>https://apps.apple.com/us/app/expo-client/id982107779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805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DA0D-1FD3-4E04-9339-DA944120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455B-DCD2-4FCD-A9C3-243DF02E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GitHub (Source Code)</a:t>
            </a:r>
          </a:p>
          <a:p>
            <a:r>
              <a:rPr lang="en-SG" dirty="0">
                <a:hlinkClick r:id="rId2"/>
              </a:rPr>
              <a:t>https://github.com/tlcheow/10KAY-PassiveAssistanceTrigger_SCDFXIBM</a:t>
            </a:r>
            <a:endParaRPr lang="en-SG" dirty="0"/>
          </a:p>
          <a:p>
            <a:endParaRPr lang="en-SG" dirty="0"/>
          </a:p>
          <a:p>
            <a:r>
              <a:rPr lang="en-SG" dirty="0"/>
              <a:t>Download Visual Studio Code</a:t>
            </a:r>
          </a:p>
          <a:p>
            <a:r>
              <a:rPr lang="en-SG" dirty="0">
                <a:hlinkClick r:id="rId3"/>
              </a:rPr>
              <a:t>https://code.visualstudio.com/download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577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B546-2E6F-4CF8-95CC-325EBF70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Install Relevant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4636-8A93-4E81-B606-9751ED54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Open the project folder from the Downloaded Source code</a:t>
            </a:r>
          </a:p>
          <a:p>
            <a:r>
              <a:rPr lang="en-SG" dirty="0"/>
              <a:t>Open Terminal in Visual Studio Code</a:t>
            </a:r>
          </a:p>
          <a:p>
            <a:r>
              <a:rPr lang="en-SG" dirty="0"/>
              <a:t>run: “</a:t>
            </a:r>
            <a:r>
              <a:rPr lang="en-SG" dirty="0" err="1"/>
              <a:t>npm</a:t>
            </a:r>
            <a:r>
              <a:rPr lang="en-SG" dirty="0"/>
              <a:t> install -g expo-cli”</a:t>
            </a:r>
          </a:p>
          <a:p>
            <a:endParaRPr lang="en-SG" dirty="0"/>
          </a:p>
          <a:p>
            <a:r>
              <a:rPr lang="en-SG" dirty="0"/>
              <a:t>After installing Expo</a:t>
            </a:r>
          </a:p>
          <a:p>
            <a:r>
              <a:rPr lang="en-SG" dirty="0"/>
              <a:t>run: “expo start”</a:t>
            </a:r>
          </a:p>
        </p:txBody>
      </p:sp>
    </p:spTree>
    <p:extLst>
      <p:ext uri="{BB962C8B-B14F-4D97-AF65-F5344CB8AC3E}">
        <p14:creationId xmlns:p14="http://schemas.microsoft.com/office/powerpoint/2010/main" val="22713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D07B76-8870-4E32-BFE7-023B7E67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Step by Step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A02AA1-0B5A-4BC3-A10C-CF811DF96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46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46B-5F1A-4296-B3F2-C664130E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87BF-F20E-4653-BEA8-B4D04B00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Assume all devices has been purchase.</a:t>
            </a:r>
          </a:p>
          <a:p>
            <a:r>
              <a:rPr lang="en-SG" dirty="0"/>
              <a:t>Download the app and link up with our services.</a:t>
            </a:r>
          </a:p>
          <a:p>
            <a:endParaRPr lang="en-SG" dirty="0"/>
          </a:p>
          <a:p>
            <a:r>
              <a:rPr lang="en-SG" dirty="0"/>
              <a:t>Go to the “Setup” tab to connect all devices with </a:t>
            </a:r>
            <a:br>
              <a:rPr lang="en-SG" dirty="0"/>
            </a:br>
            <a:r>
              <a:rPr lang="en-SG" dirty="0"/>
              <a:t>our system.</a:t>
            </a:r>
          </a:p>
          <a:p>
            <a:endParaRPr lang="en-SG" dirty="0"/>
          </a:p>
          <a:p>
            <a:r>
              <a:rPr lang="en-SG" dirty="0"/>
              <a:t>And everything will be running in background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338DE-0FAF-46D9-97EE-1B569900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35D-684B-4406-A759-FDD19775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9EC6-B6B3-4465-A58B-0E6D6C67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Users can manually request for assistant</a:t>
            </a:r>
          </a:p>
          <a:p>
            <a:pPr lvl="1"/>
            <a:r>
              <a:rPr lang="en-SG" dirty="0"/>
              <a:t>Click on the services they need.</a:t>
            </a:r>
          </a:p>
          <a:p>
            <a:r>
              <a:rPr lang="en-SG" dirty="0"/>
              <a:t>And the request will be broadcast to nearby </a:t>
            </a:r>
            <a:br>
              <a:rPr lang="en-SG" dirty="0"/>
            </a:br>
            <a:r>
              <a:rPr lang="en-SG" dirty="0"/>
              <a:t>responders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22435D-1D92-4DB0-B350-95B89253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D35F-E738-4731-B5E2-90A9FE14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1169-3DEA-43D0-AE04-A54FF38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Based on the services they select, the responders</a:t>
            </a:r>
            <a:br>
              <a:rPr lang="en-SG" dirty="0"/>
            </a:br>
            <a:r>
              <a:rPr lang="en-SG" dirty="0"/>
              <a:t>will be able to see the request.</a:t>
            </a:r>
          </a:p>
          <a:p>
            <a:endParaRPr lang="en-SG" dirty="0"/>
          </a:p>
          <a:p>
            <a:r>
              <a:rPr lang="en-SG" dirty="0"/>
              <a:t>They can choose to attend or ignore the case.</a:t>
            </a:r>
          </a:p>
          <a:p>
            <a:endParaRPr lang="en-SG" dirty="0"/>
          </a:p>
          <a:p>
            <a:r>
              <a:rPr lang="en-SG" dirty="0"/>
              <a:t>Click on the address and it will bring you to </a:t>
            </a:r>
            <a:br>
              <a:rPr lang="en-SG" dirty="0"/>
            </a:br>
            <a:r>
              <a:rPr lang="en-SG" dirty="0"/>
              <a:t>Maps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F36CF2-7C9A-4151-B7C9-30A96D54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5BC4-ACBD-4172-A1CF-737128AB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Passive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58BC-8F61-4D1A-94B0-5D0262C7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system will detect the user’s motion and</a:t>
            </a:r>
            <a:br>
              <a:rPr lang="en-SG" dirty="0"/>
            </a:br>
            <a:r>
              <a:rPr lang="en-SG" dirty="0"/>
              <a:t>check if the user will need any assistance.</a:t>
            </a:r>
          </a:p>
          <a:p>
            <a:endParaRPr lang="en-SG" dirty="0"/>
          </a:p>
          <a:p>
            <a:r>
              <a:rPr lang="en-SG" dirty="0"/>
              <a:t>This notification will also be send out to the </a:t>
            </a:r>
            <a:br>
              <a:rPr lang="en-SG" dirty="0"/>
            </a:br>
            <a:r>
              <a:rPr lang="en-SG" dirty="0"/>
              <a:t>Speaker, Smart Watch and the Application.</a:t>
            </a:r>
          </a:p>
          <a:p>
            <a:endParaRPr lang="en-SG" dirty="0"/>
          </a:p>
          <a:p>
            <a:r>
              <a:rPr lang="en-SG" dirty="0"/>
              <a:t>If the user did not respond to the verification, a</a:t>
            </a:r>
            <a:br>
              <a:rPr lang="en-SG" dirty="0"/>
            </a:br>
            <a:r>
              <a:rPr lang="en-SG" dirty="0"/>
              <a:t>request for assistance will be send out </a:t>
            </a:r>
            <a:br>
              <a:rPr lang="en-SG" dirty="0"/>
            </a:br>
            <a:r>
              <a:rPr lang="en-SG" dirty="0"/>
              <a:t>automatically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21BDDF-55DA-49B1-AE45-B22550C6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6" name="fall">
            <a:hlinkClick r:id="" action="ppaction://media"/>
            <a:extLst>
              <a:ext uri="{FF2B5EF4-FFF2-40B4-BE49-F238E27FC236}">
                <a16:creationId xmlns:a16="http://schemas.microsoft.com/office/drawing/2014/main" id="{5D588FFA-5599-45A1-A833-8D905C2BF6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07288" y="623252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216</Words>
  <Application>Microsoft Office PowerPoint</Application>
  <PresentationFormat>Widescreen</PresentationFormat>
  <Paragraphs>49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Installation</vt:lpstr>
      <vt:lpstr>1. Download</vt:lpstr>
      <vt:lpstr>2. Download</vt:lpstr>
      <vt:lpstr>2. Install Relevant Packages</vt:lpstr>
      <vt:lpstr>Step by Step</vt:lpstr>
      <vt:lpstr>1. Setup</vt:lpstr>
      <vt:lpstr>Active Triggers</vt:lpstr>
      <vt:lpstr>PowerPoint Presentation</vt:lpstr>
      <vt:lpstr>Passive Trigger</vt:lpstr>
      <vt:lpstr>Tools Used</vt:lpstr>
      <vt:lpstr>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#NG HAN INN#</dc:creator>
  <cp:lastModifiedBy>#NG HAN INN#</cp:lastModifiedBy>
  <cp:revision>7</cp:revision>
  <dcterms:created xsi:type="dcterms:W3CDTF">2020-06-14T08:47:05Z</dcterms:created>
  <dcterms:modified xsi:type="dcterms:W3CDTF">2020-06-14T09:42:05Z</dcterms:modified>
</cp:coreProperties>
</file>