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74B2-3150-4A61-8B81-F835A678592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 to use Node.js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 PROS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Single-threaded, based on event driven, non-blocking I/O model</a:t>
            </a:r>
          </a:p>
          <a:p>
            <a:r>
              <a:rPr lang="en-US" dirty="0" smtClean="0"/>
              <a:t>Perfect for building fast and scalable data-intensive apps;</a:t>
            </a:r>
          </a:p>
          <a:p>
            <a:r>
              <a:rPr lang="en-US" b="1" dirty="0" err="1" smtClean="0"/>
              <a:t>Javascript</a:t>
            </a:r>
            <a:r>
              <a:rPr lang="en-US" b="1" dirty="0" smtClean="0"/>
              <a:t> across the entire stack</a:t>
            </a:r>
            <a:r>
              <a:rPr lang="en-US" dirty="0" smtClean="0"/>
              <a:t>: faster and more efficient development;</a:t>
            </a:r>
          </a:p>
          <a:p>
            <a:r>
              <a:rPr lang="en-US" b="1" dirty="0" smtClean="0"/>
              <a:t>NPM</a:t>
            </a:r>
            <a:r>
              <a:rPr lang="en-US" dirty="0" smtClean="0"/>
              <a:t>: huge library of open-source packages </a:t>
            </a:r>
            <a:r>
              <a:rPr lang="en-US" dirty="0" err="1" smtClean="0"/>
              <a:t>avaiable</a:t>
            </a:r>
            <a:r>
              <a:rPr lang="en-US" dirty="0" smtClean="0"/>
              <a:t> for everyone for free;</a:t>
            </a:r>
          </a:p>
          <a:p>
            <a:r>
              <a:rPr lang="en-US" b="1" dirty="0" smtClean="0"/>
              <a:t>Very active </a:t>
            </a:r>
            <a:r>
              <a:rPr lang="en-US" dirty="0" smtClean="0"/>
              <a:t>developer community.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 NODE.JS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549525"/>
          </a:xfrm>
        </p:spPr>
        <p:txBody>
          <a:bodyPr/>
          <a:lstStyle/>
          <a:p>
            <a:r>
              <a:rPr lang="en-US" dirty="0" smtClean="0"/>
              <a:t>API with database behind it (preferably </a:t>
            </a:r>
            <a:r>
              <a:rPr lang="en-US" dirty="0" err="1" smtClean="0"/>
              <a:t>NoSQL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Data stream (think YouTube);</a:t>
            </a:r>
          </a:p>
          <a:p>
            <a:r>
              <a:rPr lang="en-US" dirty="0" smtClean="0"/>
              <a:t>Real-time chat application;</a:t>
            </a:r>
          </a:p>
          <a:p>
            <a:r>
              <a:rPr lang="en-US" dirty="0" smtClean="0"/>
              <a:t>Server-side web application;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4572000"/>
            <a:ext cx="3349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DON’T 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495330"/>
            <a:ext cx="355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 with heavy server-side </a:t>
            </a:r>
          </a:p>
          <a:p>
            <a:r>
              <a:rPr lang="en-US" dirty="0" smtClean="0"/>
              <a:t>processing(CPU-intensive)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Synchronous vs Asynchronous Code</a:t>
            </a:r>
            <a:br>
              <a:rPr lang="en-US" smtClean="0"/>
            </a:br>
            <a:r>
              <a:rPr lang="en-US" smtClean="0"/>
              <a:t>(Blocking      vs       Non-Blocking)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Synchronous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3962400" cy="4572000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247089"/>
            <a:ext cx="368668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292"/>
            <a:ext cx="9144000" cy="46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Why and when to use Node.js</vt:lpstr>
      <vt:lpstr>Synchronous vs Asynchronous Code (Blocking      vs       Non-Blocking)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Node.js</dc:title>
  <dc:creator>Tyler Chipperfield</dc:creator>
  <cp:lastModifiedBy>Tyler Chipperfield</cp:lastModifiedBy>
  <cp:revision>3</cp:revision>
  <dcterms:created xsi:type="dcterms:W3CDTF">2020-07-05T01:30:03Z</dcterms:created>
  <dcterms:modified xsi:type="dcterms:W3CDTF">2020-07-05T11:36:43Z</dcterms:modified>
</cp:coreProperties>
</file>