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F81F-201E-4B61-B0B6-48C833BFA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9D5B-DB3A-91BE-820A-D9054FC6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B79F-C900-3161-EBEC-E843F622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3F71-7563-4AEF-F65A-F69638A3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5401-ABC5-E57D-E24D-47BE0CDF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2100-CB94-B094-EBB8-730BC9FE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3F654-8CAB-BE00-BF41-F112C68B0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F398-C327-EB70-FD8C-E7F19E0C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2883-E857-E459-FE2A-3C8F9AB0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44F5-9089-2E5C-0B41-CCCCE90D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8A668-2BDD-5413-CB5D-B26E1D18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C174E-A684-060C-452B-0D33985A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CCF1-6259-3938-3937-9F13A794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6B713-A726-A3A3-124C-D01F2CB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ADDC-12D0-820E-7835-417605A9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8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7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20A7-BB7D-39F2-FF97-C2246DB9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615B-D9BE-9D17-12E4-4444E213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C431-A374-405C-55CF-8E8D1546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FBE2-385D-406E-2B29-762E026E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C5E5-C85E-4335-EC26-D3BE64A6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9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584F-9039-5E26-29A7-F4401CEB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EEFC-5D1C-0F95-DA5E-3EFCF5A9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4204C-F121-6A98-CA20-D12C928C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EA05-E7B0-F9D9-4DCC-BF4E2650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D639-2444-3763-CCC5-5A1E02F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2835-8515-DA4F-EFB9-F0690323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E714-04C2-698B-6868-371D7C822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BDD2D-09DD-CB79-9B79-20B39A599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B176-7C7B-7359-27CA-B64C85A6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6D6AE-CB24-2AF9-0B27-CBA30DDC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80264-B5C8-C828-8A8D-19B2BDBA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C117-60A6-9921-2EAE-2A62E31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86C6B-C7C7-D527-FC87-F9D337D2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7F8AF-3797-696A-10E6-6153B77D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67B00-5F9E-C192-2942-FE5BB51AD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55FBA-BB77-92F4-15E4-A56E8ECE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10172-C6A4-6B14-61C7-40B67AB9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E950D-3DA8-C99A-6E55-32038E54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42D76-BCAE-52C5-96B8-7F25FBCA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1C39-02BF-0DEC-5EF6-262DBAC1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2A29-8932-E76C-AAA9-878FD17B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906E6-B24C-C157-4015-178C85A6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89053-87DF-B0E6-8DFE-2CAB343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1CC96-D2DE-2D14-B720-1DD245B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0127-C97E-6C76-DFB7-E340AE9B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DCB7C-1930-2BC2-4107-527B2A81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1F3-E05F-E418-E273-1114D85E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F5BC-A3A6-8BC5-9312-B7319BDE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A886-42C7-31F9-25C5-7D25F92E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8E4C-7394-FD10-60AD-1383B768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BB43C-ACD0-78C8-B1B8-C1783F1C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27645-B406-A4F4-D431-02580F79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6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577E-AD86-1C3C-79EA-E9694195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2957B-AC05-0095-6588-781E3776B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EB0CF-BA12-49EA-3F89-9D5B719B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4209-CFC1-A5B3-687D-4BA1FB23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0D07-FB2E-0345-CD4B-3AE59BFF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B1B2-D398-A938-365A-FE5039FE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EF503-C8F8-784E-79B3-AEBAA0D6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63780-63DB-0C40-F634-6842AF0C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73F2-481E-99EA-88CA-74EBDC069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3277-DF20-40F2-B7AC-009947533C7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D91D-86DB-6549-7EAB-609FAA5D3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F83B-1BF1-5948-894E-1FEFF661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063C-86FE-4973-BD25-C8958788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1" y="217481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프로젝트 계획서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61D86-E032-9536-0E55-1ADDD5A8A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78623"/>
              </p:ext>
            </p:extLst>
          </p:nvPr>
        </p:nvGraphicFramePr>
        <p:xfrm>
          <a:off x="1359770" y="1052949"/>
          <a:ext cx="9955930" cy="5138444"/>
        </p:xfrm>
        <a:graphic>
          <a:graphicData uri="http://schemas.openxmlformats.org/drawingml/2006/table">
            <a:tbl>
              <a:tblPr/>
              <a:tblGrid>
                <a:gridCol w="1745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 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예시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 Expert 1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/2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ㅇㅇㅇ</a:t>
                      </a:r>
                      <a:endParaRPr 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서술형으로 구체적 작성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문제</a:t>
                      </a: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sym typeface="Wingding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-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기존의 보험시스템의 보장범위는 광범위하거나 특정 대상에 대해 적절하지 않은 범위를 포함하여 보험을 가입하는데 있어 비효율적인 경우가 존재함</a:t>
                      </a: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sym typeface="Wingding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기대되는 결과</a:t>
                      </a: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sym typeface="Wingding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-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부상 데이터 특성군에 따른 차이점 및 데이터의 분류분석 </a:t>
                      </a: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데이터리스트 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부상 데이터 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+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국내 부상 데이터</a:t>
                      </a:r>
                      <a:endParaRPr lang="en-US" altLang="ko-KR" sz="1100" kern="1200" spc="0" baseline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 특성 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부상 정보 데이터</a:t>
                      </a:r>
                      <a:endParaRPr lang="en-US" altLang="ko-KR" sz="1100" kern="1200" spc="0" baseline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본 프로젝트에 따른 데이터분석방법은 크게 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4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가지로 나누어진다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각 </a:t>
                      </a:r>
                      <a:r>
                        <a:rPr lang="ko-KR" altLang="en-US" sz="1100" kern="1200" spc="0" baseline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부상간의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상관을 바탕으로 상관이 존재하는 특성을 확인한다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.(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팔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어깨 혹은 다리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배 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팔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화상 등등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본 데이터는 국내와 해외의 데이터가 존재함으로 국내와 해외간 집단의 차이가 존재하는지를 파악한다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.()</a:t>
                      </a:r>
                    </a:p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나이 및 성별 등에 따른 부상을 </a:t>
                      </a:r>
                      <a:r>
                        <a:rPr lang="ko-KR" altLang="en-US" sz="1100" kern="1200" spc="0" baseline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분류분석한다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.()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혹은 회귀분석을 통해 각 부상에 대한 회귀 분석</a:t>
                      </a:r>
                      <a:endParaRPr lang="en-US" altLang="ko-KR" sz="1100" kern="1200" spc="0" baseline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228600" indent="-2286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이를 바탕으로 나이 및 성별에 따른 부상 간의 차이가 존재하는가를 확인한다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보험사업 등에 있어 고객 개인에 맞춘 보험상품 추천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_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각 집단별로 필요한 부상에 대한 보장이 필요할 것으로 사료됨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Ex)20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대의 경우 레저를 더 많이 즐기기 때문에 골절과 같은 부상에 대한 새로운 보험 출시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이와 관련하여 더 많은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다양한 자료가 필요하다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이에 대해 본사에 관련한 자료가 있는가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L | K-means++ Algorithm - GeeksforGeeks">
            <a:extLst>
              <a:ext uri="{FF2B5EF4-FFF2-40B4-BE49-F238E27FC236}">
                <a16:creationId xmlns:a16="http://schemas.microsoft.com/office/drawing/2014/main" id="{55BE38A7-F77E-E368-5D8F-4E6BF649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7" y="1356425"/>
            <a:ext cx="3790404" cy="266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 Reveal patterns among user needs with Factor Analysis | Data Science for  Human-Centered Product Design">
            <a:extLst>
              <a:ext uri="{FF2B5EF4-FFF2-40B4-BE49-F238E27FC236}">
                <a16:creationId xmlns:a16="http://schemas.microsoft.com/office/drawing/2014/main" id="{A801BCAB-8F97-FADF-6284-03EA5844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6" y="4713103"/>
            <a:ext cx="3529887" cy="214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Pearson Correlation Coefficient: Free Examples | QuestionPro">
            <a:extLst>
              <a:ext uri="{FF2B5EF4-FFF2-40B4-BE49-F238E27FC236}">
                <a16:creationId xmlns:a16="http://schemas.microsoft.com/office/drawing/2014/main" id="{37F12368-6E70-D155-7688-43B72B0C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23" y="1356425"/>
            <a:ext cx="4518050" cy="27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3F5EE-A675-BE9A-5264-01A9AD485FE0}"/>
              </a:ext>
            </a:extLst>
          </p:cNvPr>
          <p:cNvSpPr txBox="1"/>
          <p:nvPr/>
        </p:nvSpPr>
        <p:spPr>
          <a:xfrm>
            <a:off x="1258891" y="217481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데이터 결과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C35DF-54B0-FE72-F181-C36809DBD214}"/>
              </a:ext>
            </a:extLst>
          </p:cNvPr>
          <p:cNvSpPr txBox="1"/>
          <p:nvPr/>
        </p:nvSpPr>
        <p:spPr>
          <a:xfrm>
            <a:off x="4206392" y="1510564"/>
            <a:ext cx="836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X :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성별</a:t>
            </a:r>
            <a:endParaRPr lang="en-US" altLang="ko-KR" sz="100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Pretendard SemiBold" panose="02000503000000020004" pitchFamily="2" charset="-127"/>
            </a:endParaRPr>
          </a:p>
          <a:p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Y :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나이</a:t>
            </a:r>
            <a:endParaRPr lang="en-US" altLang="ko-KR" sz="100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Pretendard SemiBold" panose="02000503000000020004" pitchFamily="2" charset="-127"/>
            </a:endParaRPr>
          </a:p>
          <a:p>
            <a:endParaRPr lang="ko-KR" altLang="en-US" sz="1000" dirty="0">
              <a:latin typeface="나눔바른고딕OTF" panose="02020603020101020101" pitchFamily="18" charset="-127"/>
              <a:ea typeface="나눔바른고딕OTF" panose="02020603020101020101" pitchFamily="18" charset="-127"/>
              <a:cs typeface="Pretendard SemiBol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46090-B6CC-D97A-1112-C4DB97D60C30}"/>
              </a:ext>
            </a:extLst>
          </p:cNvPr>
          <p:cNvSpPr txBox="1"/>
          <p:nvPr/>
        </p:nvSpPr>
        <p:spPr>
          <a:xfrm>
            <a:off x="5795423" y="802427"/>
            <a:ext cx="58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표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2.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각 </a:t>
            </a:r>
            <a:r>
              <a:rPr lang="ko-KR" altLang="en-US" sz="1000" dirty="0" err="1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질병간의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 상관관계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FFF61-824A-426F-1D53-879E05A9EE29}"/>
              </a:ext>
            </a:extLst>
          </p:cNvPr>
          <p:cNvSpPr txBox="1"/>
          <p:nvPr/>
        </p:nvSpPr>
        <p:spPr>
          <a:xfrm>
            <a:off x="296987" y="802427"/>
            <a:ext cx="58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표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1.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성별과 나이에 따른 질병 분류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AC03-3388-513D-A430-74BB102F2F7C}"/>
              </a:ext>
            </a:extLst>
          </p:cNvPr>
          <p:cNvSpPr txBox="1"/>
          <p:nvPr/>
        </p:nvSpPr>
        <p:spPr>
          <a:xfrm>
            <a:off x="296987" y="4336592"/>
            <a:ext cx="3630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표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3.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질병에 대한 회귀분석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4DF2904A-77A3-557D-4288-55705C100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23" y="4459702"/>
            <a:ext cx="5736833" cy="23227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F9D7FF-B4D8-608F-8199-41C16594C6F7}"/>
              </a:ext>
            </a:extLst>
          </p:cNvPr>
          <p:cNvSpPr txBox="1"/>
          <p:nvPr/>
        </p:nvSpPr>
        <p:spPr>
          <a:xfrm>
            <a:off x="5795423" y="4213481"/>
            <a:ext cx="3630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표</a:t>
            </a:r>
            <a:r>
              <a:rPr lang="en-US" altLang="ko-KR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4. </a:t>
            </a:r>
            <a:r>
              <a:rPr lang="ko-KR" altLang="en-US" sz="10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국내 및 해외에 따른 집단 간 부상의 차이</a:t>
            </a:r>
          </a:p>
        </p:txBody>
      </p:sp>
    </p:spTree>
    <p:extLst>
      <p:ext uri="{BB962C8B-B14F-4D97-AF65-F5344CB8AC3E}">
        <p14:creationId xmlns:p14="http://schemas.microsoft.com/office/powerpoint/2010/main" val="32673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259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Pretendard Medium</vt:lpstr>
      <vt:lpstr>나눔바른고딕</vt:lpstr>
      <vt:lpstr>나눔바른고딕OTF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시윤</dc:creator>
  <cp:lastModifiedBy>시윤 김</cp:lastModifiedBy>
  <cp:revision>20</cp:revision>
  <dcterms:created xsi:type="dcterms:W3CDTF">2022-06-26T07:32:44Z</dcterms:created>
  <dcterms:modified xsi:type="dcterms:W3CDTF">2023-09-13T04:57:21Z</dcterms:modified>
</cp:coreProperties>
</file>