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271" r:id="rId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16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06/12/2022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06/12/2022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809173" y="287256"/>
            <a:ext cx="300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4215"/>
              </p:ext>
            </p:extLst>
          </p:nvPr>
        </p:nvGraphicFramePr>
        <p:xfrm>
          <a:off x="216768" y="842884"/>
          <a:ext cx="9472463" cy="5632533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SK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텔레콤의 상권 분석 및 타겟 마케팅 지원 서비스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김시윤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5876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SKT 2600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만 행동패턴 및 라이프스타일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DB,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유동인구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DB, </a:t>
                      </a:r>
                      <a:r>
                        <a:rPr 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SK planet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지도 및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POI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정보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OK CASHBAG 3400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만 소비패턴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및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라이프스타일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DB,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통계청 인구 센서스 및 경제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사회 통계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현대카드 업종별 매출 및 구매자 특성 정보</a:t>
                      </a: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b="0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지오비전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데이터 준비 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유동인구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주거인구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직장인 규모 및 특성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매출액 및 부동산 정보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매출 추정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Target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추출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부동산 분석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관광객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축제 분석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솔루션 개발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X-ray MAP </a:t>
                      </a:r>
                      <a:r>
                        <a:rPr lang="en-US" altLang="ko-KR" sz="1100" b="0" kern="1200" spc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200" spc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프랜차이즈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및 기업에서 보유한 데이터를 실시간으로 지도위에 올려 분석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Business GIS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구축 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출점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가맹점 지원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상권분석 등 인사이트를 제공하는 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CRM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솔루션 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0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 분석 솔루션을 통해 지역별 잠재고객의 정보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라이프 스타일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상권의 잠재력을 분석하여 </a:t>
                      </a: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출점의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타당성을 판단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예상 매출액을 추정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판촉지원 솔루션을 이용해 판촉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마케팅을 시행할 지역을 세분화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각 지역별 고객에 맞는 타깃마케팅 전략 수립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점포관리 솔루션을 이용해 점포별 시장 잠재력 분석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고객 특성 분석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상품별 판매특성 분석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3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유통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dirty="0"/>
                        <a:t>잠재고객의 정보와 라이프 스타일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상권의 잠재력을 분석</a:t>
                      </a:r>
                      <a:endParaRPr lang="en-US" altLang="ko-KR" sz="1100" dirty="0"/>
                    </a:p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금융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dirty="0"/>
                        <a:t>고객과 잠재고객의 라이프 스타일을 기반으로 고객 맞춤형 금융상품을 개발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프랜차이즈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서비스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dirty="0"/>
                        <a:t>기존 매장의 매출 및 계약 현황을 파악하고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기존 가맹점에 보장한 상권 영역을 관리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marR="38100" lvl="0" indent="-2286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제조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en-US" altLang="ko-KR" sz="1100" dirty="0"/>
                        <a:t>PRM </a:t>
                      </a:r>
                      <a:r>
                        <a:rPr lang="ko-KR" altLang="en-US" sz="1100" dirty="0"/>
                        <a:t>솔루션을 이용해 각 파트너의 상권특성을 파악하고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이에따라 어떤 상품을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어디에 있는 누구를 대상으로 판매해야 하는지 분석하여 파트너의 영업활동을 지원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본 사례는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sk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텔레콤 및 협력사들의 빅데이터 등을 활용하여 금융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유통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서비스 등 다양한 분야의 업무지원 솔루션을 개발한 사례이다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이처럼 이용자들을 각 특성별로 분류하기만 해도 수요분석 및 마케팅을 지원하는 데 있어 더 효율적으로 관리할 수 있다는 것을 알게 되었다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따라서 분석 모델을 만드는 것도 중요하지만 그 이전에 데이터를 분류하는 것이 좋은 데이터 분석을 하는 것의 시작이라는 것을 깨닫게 되었다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</TotalTime>
  <Words>342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Pretendard Medium</vt:lpstr>
      <vt:lpstr>나눔바른고딕</vt:lpstr>
      <vt:lpstr>나눔바른고딕OTF</vt:lpstr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김 시윤</cp:lastModifiedBy>
  <cp:revision>143</cp:revision>
  <dcterms:created xsi:type="dcterms:W3CDTF">2022-03-21T07:12:26Z</dcterms:created>
  <dcterms:modified xsi:type="dcterms:W3CDTF">2022-06-12T09:00:28Z</dcterms:modified>
</cp:coreProperties>
</file>