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72" r:id="rId2"/>
    <p:sldId id="271" r:id="rId3"/>
    <p:sldId id="273" r:id="rId4"/>
    <p:sldId id="274" r:id="rId5"/>
    <p:sldId id="275" r:id="rId6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81921-45D5-4267-B59A-BE3AA400769C}" v="191" dt="2022-06-02T03:20:02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5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후" userId="fb446433a7ea8b71" providerId="LiveId" clId="{F8681921-45D5-4267-B59A-BE3AA400769C}"/>
    <pc:docChg chg="undo redo custSel addSld modSld">
      <pc:chgData name="이 지후" userId="fb446433a7ea8b71" providerId="LiveId" clId="{F8681921-45D5-4267-B59A-BE3AA400769C}" dt="2022-06-02T03:20:45.814" v="1627" actId="207"/>
      <pc:docMkLst>
        <pc:docMk/>
      </pc:docMkLst>
      <pc:sldChg chg="addSp delSp modSp mod">
        <pc:chgData name="이 지후" userId="fb446433a7ea8b71" providerId="LiveId" clId="{F8681921-45D5-4267-B59A-BE3AA400769C}" dt="2022-06-02T03:19:51.114" v="1606"/>
        <pc:sldMkLst>
          <pc:docMk/>
          <pc:sldMk cId="735651484" sldId="271"/>
        </pc:sldMkLst>
        <pc:spChg chg="add mod">
          <ac:chgData name="이 지후" userId="fb446433a7ea8b71" providerId="LiveId" clId="{F8681921-45D5-4267-B59A-BE3AA400769C}" dt="2022-06-02T02:56:56.036" v="119" actId="1038"/>
          <ac:spMkLst>
            <pc:docMk/>
            <pc:sldMk cId="735651484" sldId="271"/>
            <ac:spMk id="2" creationId="{C6D79AAF-45BF-61B0-64BD-2AC6E415B367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17" creationId="{4E8E457F-7F45-6CBC-599C-C3264FF1E54B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33" creationId="{3C3DA301-4863-ED30-12AE-C8A62CA3057C}"/>
          </ac:spMkLst>
        </pc:spChg>
        <pc:spChg chg="mod">
          <ac:chgData name="이 지후" userId="fb446433a7ea8b71" providerId="LiveId" clId="{F8681921-45D5-4267-B59A-BE3AA400769C}" dt="2022-06-02T03:01:55.577" v="366"/>
          <ac:spMkLst>
            <pc:docMk/>
            <pc:sldMk cId="735651484" sldId="271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51.114" v="1606"/>
          <ac:graphicFrameMkLst>
            <pc:docMk/>
            <pc:sldMk cId="735651484" sldId="271"/>
            <ac:graphicFrameMk id="12" creationId="{75EB4B4E-079F-B7C8-1B2E-BC16CF24F68A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18" creationId="{5490DCD5-84CE-0E44-118A-8713673281FB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37" creationId="{C788366D-73C4-B3D1-A672-C294A8417DE2}"/>
          </ac:graphicFrameMkLst>
        </pc:graphicFrame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1" creationId="{E6FAE49F-8AB5-77C5-ADBC-1DF2B93D0015}"/>
          </ac:picMkLst>
        </pc:pic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3" creationId="{3E37CCB0-FDF0-2F1F-AC2F-FF8BD8B96BC7}"/>
          </ac:picMkLst>
        </pc:picChg>
        <pc:cxnChg chg="del">
          <ac:chgData name="이 지후" userId="fb446433a7ea8b71" providerId="LiveId" clId="{F8681921-45D5-4267-B59A-BE3AA400769C}" dt="2022-06-02T02:57:05.175" v="120" actId="478"/>
          <ac:cxnSpMkLst>
            <pc:docMk/>
            <pc:sldMk cId="735651484" sldId="271"/>
            <ac:cxnSpMk id="16" creationId="{FFD57A58-DD5A-3D1D-827A-15CE861E343E}"/>
          </ac:cxnSpMkLst>
        </pc:cxnChg>
      </pc:sldChg>
      <pc:sldChg chg="addSp delSp modSp new mod">
        <pc:chgData name="이 지후" userId="fb446433a7ea8b71" providerId="LiveId" clId="{F8681921-45D5-4267-B59A-BE3AA400769C}" dt="2022-06-02T03:20:45.814" v="1627" actId="207"/>
        <pc:sldMkLst>
          <pc:docMk/>
          <pc:sldMk cId="1999248081" sldId="272"/>
        </pc:sldMkLst>
        <pc:spChg chg="add mod">
          <ac:chgData name="이 지후" userId="fb446433a7ea8b71" providerId="LiveId" clId="{F8681921-45D5-4267-B59A-BE3AA400769C}" dt="2022-06-02T02:58:58.710" v="205" actId="20577"/>
          <ac:spMkLst>
            <pc:docMk/>
            <pc:sldMk cId="1999248081" sldId="272"/>
            <ac:spMk id="2" creationId="{F5DB991A-CC11-C5C4-C91B-E9FD8CD38D6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4" creationId="{5EEBAEB5-AEA4-5E86-8057-2A0A0558A669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5" creationId="{1DF84B1E-4342-095A-97F6-F10BD84D662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6" creationId="{B86A1B4C-0C7D-6D9B-38DC-0356AC55C5A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7" creationId="{E04011EB-1238-AF18-269F-1008B839354E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8" creationId="{30F24C5E-E8D3-EB8F-A6DC-100FF255880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9" creationId="{B5FF5F13-D1F1-97F2-A122-4161BB5FB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0" creationId="{0F75E22D-BE6E-1888-99D5-F100CE5784F5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1" creationId="{A2F31DED-6A98-13E8-520F-229F782DCB1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2" creationId="{F81FF004-C32E-BAA0-E269-1D537D1C1F5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3" creationId="{A41A81CF-D3CF-8A7B-AE11-27E783372667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4" creationId="{F90B53F5-FB78-42F2-4B65-1DE566ED36F9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5" creationId="{A64554A8-364A-81AA-179D-566DD8132D7B}"/>
          </ac:spMkLst>
        </pc:spChg>
        <pc:spChg chg="mod topLvl">
          <ac:chgData name="이 지후" userId="fb446433a7ea8b71" providerId="LiveId" clId="{F8681921-45D5-4267-B59A-BE3AA400769C}" dt="2022-06-02T03:20:45.814" v="1627" actId="207"/>
          <ac:spMkLst>
            <pc:docMk/>
            <pc:sldMk cId="1999248081" sldId="272"/>
            <ac:spMk id="16" creationId="{84BEDAC6-89CE-788F-1065-B8D63C4315DB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7" creationId="{47A9C71F-C922-F7FB-BDB8-1FDE98E29DDF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8" creationId="{9B890F03-1FDE-C78A-6BDE-AE5B6B62C1B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9" creationId="{726823D3-4E67-14EF-BC6F-41F791895BA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0" creationId="{F192111D-773A-A2A9-F9F1-3F7E3368479D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1" creationId="{B328C89D-E6E7-B60E-3A7B-AB1DC3BE28E7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2" creationId="{C1575D29-2D1C-F18A-A735-BC1FAF634EFA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3" creationId="{932411AB-BB10-E5DF-1632-0B528156260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4" creationId="{614AA033-DCE9-A945-95DB-02AA590BF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5" creationId="{A1DB5458-9149-73C4-8CC5-0239D554FDC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6" creationId="{78DC90A8-7CDA-001B-DD82-3B85EEB6942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7" creationId="{D3805DE0-E6F3-3E82-F231-1EC8B361D276}"/>
          </ac:spMkLst>
        </pc:spChg>
        <pc:grpChg chg="add del mod">
          <ac:chgData name="이 지후" userId="fb446433a7ea8b71" providerId="LiveId" clId="{F8681921-45D5-4267-B59A-BE3AA400769C}" dt="2022-06-02T02:59:34.435" v="251" actId="165"/>
          <ac:grpSpMkLst>
            <pc:docMk/>
            <pc:sldMk cId="1999248081" sldId="272"/>
            <ac:grpSpMk id="3" creationId="{684B95C9-A695-F65D-BEE8-9018C06182E7}"/>
          </ac:grpSpMkLst>
        </pc:grpChg>
      </pc:sldChg>
      <pc:sldChg chg="addSp modSp add mod">
        <pc:chgData name="이 지후" userId="fb446433a7ea8b71" providerId="LiveId" clId="{F8681921-45D5-4267-B59A-BE3AA400769C}" dt="2022-06-02T03:20:02.818" v="1607"/>
        <pc:sldMkLst>
          <pc:docMk/>
          <pc:sldMk cId="2087971037" sldId="273"/>
        </pc:sldMkLst>
        <pc:spChg chg="mod">
          <ac:chgData name="이 지후" userId="fb446433a7ea8b71" providerId="LiveId" clId="{F8681921-45D5-4267-B59A-BE3AA400769C}" dt="2022-06-02T03:01:58.189" v="376" actId="20577"/>
          <ac:spMkLst>
            <pc:docMk/>
            <pc:sldMk cId="2087971037" sldId="273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20:02.818" v="1607"/>
          <ac:graphicFrameMkLst>
            <pc:docMk/>
            <pc:sldMk cId="2087971037" sldId="273"/>
            <ac:graphicFrameMk id="4" creationId="{68A61D86-E032-9536-0E55-1ADDD5A8A067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6.331" v="1598"/>
        <pc:sldMkLst>
          <pc:docMk/>
          <pc:sldMk cId="2328165435" sldId="274"/>
        </pc:sldMkLst>
        <pc:spChg chg="mod">
          <ac:chgData name="이 지후" userId="fb446433a7ea8b71" providerId="LiveId" clId="{F8681921-45D5-4267-B59A-BE3AA400769C}" dt="2022-06-02T03:02:01.638" v="386" actId="20577"/>
          <ac:spMkLst>
            <pc:docMk/>
            <pc:sldMk cId="2328165435" sldId="274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6.331" v="1598"/>
          <ac:graphicFrameMkLst>
            <pc:docMk/>
            <pc:sldMk cId="2328165435" sldId="274"/>
            <ac:graphicFrameMk id="4" creationId="{4FCC180C-1AA7-929E-9038-34831B7D057E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8.642" v="1599"/>
        <pc:sldMkLst>
          <pc:docMk/>
          <pc:sldMk cId="3154043053" sldId="275"/>
        </pc:sldMkLst>
        <pc:spChg chg="mod">
          <ac:chgData name="이 지후" userId="fb446433a7ea8b71" providerId="LiveId" clId="{F8681921-45D5-4267-B59A-BE3AA400769C}" dt="2022-06-02T03:02:05.310" v="396" actId="20577"/>
          <ac:spMkLst>
            <pc:docMk/>
            <pc:sldMk cId="3154043053" sldId="275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8.642" v="1599"/>
          <ac:graphicFrameMkLst>
            <pc:docMk/>
            <pc:sldMk cId="3154043053" sldId="275"/>
            <ac:graphicFrameMk id="4" creationId="{0F9512B9-6CBB-2E54-04CB-0820B28420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09/13/2023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B991A-CC11-C5C4-C91B-E9FD8CD38D64}"/>
              </a:ext>
            </a:extLst>
          </p:cNvPr>
          <p:cNvSpPr txBox="1"/>
          <p:nvPr/>
        </p:nvSpPr>
        <p:spPr>
          <a:xfrm>
            <a:off x="115891" y="217481"/>
            <a:ext cx="555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Remote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Internship Program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「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PBL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프로세스」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EBAEB5-AEA4-5E86-8057-2A0A0558A669}"/>
              </a:ext>
            </a:extLst>
          </p:cNvPr>
          <p:cNvSpPr/>
          <p:nvPr/>
        </p:nvSpPr>
        <p:spPr>
          <a:xfrm>
            <a:off x="277625" y="4043771"/>
            <a:ext cx="852945" cy="375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Learning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84B1E-4342-095A-97F6-F10BD84D662E}"/>
              </a:ext>
            </a:extLst>
          </p:cNvPr>
          <p:cNvSpPr/>
          <p:nvPr/>
        </p:nvSpPr>
        <p:spPr>
          <a:xfrm>
            <a:off x="346183" y="5599643"/>
            <a:ext cx="715829" cy="375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Output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6A1B4C-0C7D-6D9B-38DC-0356AC55C5AE}"/>
              </a:ext>
            </a:extLst>
          </p:cNvPr>
          <p:cNvSpPr/>
          <p:nvPr/>
        </p:nvSpPr>
        <p:spPr>
          <a:xfrm>
            <a:off x="1236163" y="5370511"/>
            <a:ext cx="1182502" cy="799378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데이터분석</a:t>
            </a:r>
            <a:b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</a:b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사례 발표서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4011EB-1238-AF18-269F-1008B839354E}"/>
              </a:ext>
            </a:extLst>
          </p:cNvPr>
          <p:cNvSpPr/>
          <p:nvPr/>
        </p:nvSpPr>
        <p:spPr>
          <a:xfrm>
            <a:off x="318506" y="1620349"/>
            <a:ext cx="771184" cy="375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운영방법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F24C5E-E8D3-EB8F-A6DC-100FF2558806}"/>
              </a:ext>
            </a:extLst>
          </p:cNvPr>
          <p:cNvSpPr/>
          <p:nvPr/>
        </p:nvSpPr>
        <p:spPr>
          <a:xfrm>
            <a:off x="2536635" y="5370511"/>
            <a:ext cx="1667631" cy="799378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프로젝트 계획서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B5FF5F13-D1F1-97F2-A122-4161BB5F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63" y="2614336"/>
            <a:ext cx="1243143" cy="518926"/>
          </a:xfrm>
          <a:prstGeom prst="homePlate">
            <a:avLst>
              <a:gd name="adj" fmla="val 2476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0" tIns="0" rIns="0" b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데이터분석 사례 탐색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0F75E22D-BE6E-1888-99D5-F100CE57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446" y="2614336"/>
            <a:ext cx="1728273" cy="518926"/>
          </a:xfrm>
          <a:prstGeom prst="homePlate">
            <a:avLst>
              <a:gd name="adj" fmla="val 24762"/>
            </a:avLst>
          </a:prstGeom>
          <a:solidFill>
            <a:srgbClr val="0070C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주제 선정 및 계획 수립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A2F31DED-6A98-13E8-520F-229F782D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166" y="2614336"/>
            <a:ext cx="1728273" cy="518926"/>
          </a:xfrm>
          <a:prstGeom prst="homePlate">
            <a:avLst>
              <a:gd name="adj" fmla="val 24762"/>
            </a:avLst>
          </a:prstGeom>
          <a:solidFill>
            <a:srgbClr val="0070C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문제 도출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/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검증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F81FF004-C32E-BAA0-E269-1D537D1C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886" y="2614336"/>
            <a:ext cx="1728273" cy="518926"/>
          </a:xfrm>
          <a:prstGeom prst="homePlate">
            <a:avLst>
              <a:gd name="adj" fmla="val 24762"/>
            </a:avLst>
          </a:prstGeom>
          <a:solidFill>
            <a:srgbClr val="0070C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 확보 및 분석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A41A81CF-D3CF-8A7B-AE11-27E78337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05" y="2614336"/>
            <a:ext cx="1728273" cy="518926"/>
          </a:xfrm>
          <a:prstGeom prst="homePlate">
            <a:avLst>
              <a:gd name="adj" fmla="val 24762"/>
            </a:avLst>
          </a:prstGeom>
          <a:solidFill>
            <a:srgbClr val="0070C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평가 및 보고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0B53F5-FB78-42F2-4B65-1DE566ED36F9}"/>
              </a:ext>
            </a:extLst>
          </p:cNvPr>
          <p:cNvSpPr/>
          <p:nvPr/>
        </p:nvSpPr>
        <p:spPr>
          <a:xfrm>
            <a:off x="4314847" y="5370511"/>
            <a:ext cx="1667631" cy="799378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문제 정의서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554A8-364A-81AA-179D-566DD8132D7B}"/>
              </a:ext>
            </a:extLst>
          </p:cNvPr>
          <p:cNvSpPr/>
          <p:nvPr/>
        </p:nvSpPr>
        <p:spPr>
          <a:xfrm>
            <a:off x="6093059" y="5370511"/>
            <a:ext cx="1667631" cy="799378"/>
          </a:xfrm>
          <a:prstGeom prst="rect">
            <a:avLst/>
          </a:prstGeom>
          <a:solidFill>
            <a:schemeClr val="accent6">
              <a:lumMod val="50000"/>
              <a:alpha val="67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 분석서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BEDAC6-89CE-788F-1065-B8D63C4315DB}"/>
              </a:ext>
            </a:extLst>
          </p:cNvPr>
          <p:cNvSpPr/>
          <p:nvPr/>
        </p:nvSpPr>
        <p:spPr>
          <a:xfrm>
            <a:off x="7871273" y="5370511"/>
            <a:ext cx="1667631" cy="799378"/>
          </a:xfrm>
          <a:prstGeom prst="rect">
            <a:avLst/>
          </a:prstGeom>
          <a:solidFill>
            <a:srgbClr val="213315">
              <a:alpha val="82745"/>
            </a:srgb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결과 보고서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9C71F-C922-F7FB-BDB8-1FDE98E29DDF}"/>
              </a:ext>
            </a:extLst>
          </p:cNvPr>
          <p:cNvSpPr/>
          <p:nvPr/>
        </p:nvSpPr>
        <p:spPr>
          <a:xfrm>
            <a:off x="323663" y="2666291"/>
            <a:ext cx="760869" cy="375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Process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9B890F03-1FDE-C78A-6BDE-AE5B6B62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63" y="3446492"/>
            <a:ext cx="1106112" cy="1684548"/>
          </a:xfrm>
          <a:prstGeom prst="homePlate">
            <a:avLst>
              <a:gd name="adj" fmla="val 11466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공통 교육</a:t>
            </a: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726823D3-4E67-14EF-BC6F-41F79189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177" y="3446490"/>
            <a:ext cx="788335" cy="785220"/>
          </a:xfrm>
          <a:prstGeom prst="homePlate">
            <a:avLst>
              <a:gd name="adj" fmla="val 11466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디지털</a:t>
            </a:r>
            <a:b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</a:b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마케팅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F192111D-773A-A2A9-F9F1-3F7E3368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008" y="3446490"/>
            <a:ext cx="788335" cy="785220"/>
          </a:xfrm>
          <a:prstGeom prst="homePlate">
            <a:avLst>
              <a:gd name="adj" fmla="val 11466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엑셀 활용 데이터 분석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B328C89D-E6E7-B60E-3A7B-AB1DC3BE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00" y="3446910"/>
            <a:ext cx="5261712" cy="784800"/>
          </a:xfrm>
          <a:prstGeom prst="homePlate">
            <a:avLst>
              <a:gd name="adj" fmla="val 11466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Power BI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 시각화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 / Google Analytics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웹데이터 분석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C1575D29-2D1C-F18A-A735-BC1FAF63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177" y="4360654"/>
            <a:ext cx="1583723" cy="770386"/>
          </a:xfrm>
          <a:prstGeom prst="homePlate">
            <a:avLst>
              <a:gd name="adj" fmla="val 11466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파이썬 프로그래밍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32411AB-BB10-E5DF-1632-0B528156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00" y="4360654"/>
            <a:ext cx="5261712" cy="785219"/>
          </a:xfrm>
          <a:prstGeom prst="homePlate">
            <a:avLst>
              <a:gd name="adj" fmla="val 11466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파이썬 활용 데이터 분석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4AA033-DCE9-A945-95DB-02AA590BF258}"/>
              </a:ext>
            </a:extLst>
          </p:cNvPr>
          <p:cNvSpPr txBox="1"/>
          <p:nvPr/>
        </p:nvSpPr>
        <p:spPr>
          <a:xfrm>
            <a:off x="1217691" y="4288274"/>
            <a:ext cx="10374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marR="0" lvl="0" indent="-1080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데이터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리터러시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+mn-cs"/>
            </a:endParaRPr>
          </a:p>
          <a:p>
            <a:pPr marL="108000" marR="0" lvl="0" indent="-1080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분석 통계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+mn-cs"/>
            </a:endParaRPr>
          </a:p>
          <a:p>
            <a:pPr marL="108000" marR="0" lvl="0" indent="-1080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엑셀 문법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/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함수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DB5458-9149-73C4-8CC5-0239D554FDC1}"/>
              </a:ext>
            </a:extLst>
          </p:cNvPr>
          <p:cNvSpPr/>
          <p:nvPr/>
        </p:nvSpPr>
        <p:spPr>
          <a:xfrm>
            <a:off x="1236163" y="1343851"/>
            <a:ext cx="8307836" cy="919285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2813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프로젝트 주제 </a:t>
            </a:r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: </a:t>
            </a:r>
            <a:r>
              <a:rPr kumimoji="1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데이터분석 결과값이 증명된 데이터셋 </a:t>
            </a:r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4~5</a:t>
            </a:r>
            <a:r>
              <a:rPr kumimoji="1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개를 사무국에서 준비</a:t>
            </a: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marL="171450" marR="0" lvl="0" indent="-171450" algn="l" defTabSz="912813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멘토링 내 조별 주제 선정 </a:t>
            </a:r>
            <a:r>
              <a:rPr kumimoji="1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: </a:t>
            </a:r>
            <a:r>
              <a:rPr kumimoji="1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조별 주제가 겹치지 않도록 멘토 주관으로 조별 최종 주제 선정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C90A8-7CDA-001B-DD82-3B85EEB69426}"/>
              </a:ext>
            </a:extLst>
          </p:cNvPr>
          <p:cNvSpPr txBox="1"/>
          <p:nvPr/>
        </p:nvSpPr>
        <p:spPr>
          <a:xfrm>
            <a:off x="2241601" y="3687994"/>
            <a:ext cx="556515" cy="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Citizen</a:t>
            </a:r>
            <a:endParaRPr lang="ko-KR" altLang="en-US" sz="12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05DE0-E6F3-3E82-F231-1EC8B361D276}"/>
              </a:ext>
            </a:extLst>
          </p:cNvPr>
          <p:cNvSpPr txBox="1"/>
          <p:nvPr/>
        </p:nvSpPr>
        <p:spPr>
          <a:xfrm>
            <a:off x="2262770" y="4578223"/>
            <a:ext cx="548038" cy="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Expert</a:t>
            </a:r>
            <a:endParaRPr lang="ko-KR" altLang="en-US" sz="12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64972"/>
              </p:ext>
            </p:extLst>
          </p:nvPr>
        </p:nvGraphicFramePr>
        <p:xfrm>
          <a:off x="216769" y="1052949"/>
          <a:ext cx="9472463" cy="5363998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예시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Expert 1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/2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814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참고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해당 사례 추진 상황에서의 애로사항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이슈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해결방안 등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데이터분석 결과의 의미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데이터분석을 통해 이루어 낸 효과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성과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사례를 통해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느낀점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실제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PBL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 활용 포인트 등 기술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프로젝트 계획서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61D86-E032-9536-0E55-1ADDD5A8A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0979"/>
              </p:ext>
            </p:extLst>
          </p:nvPr>
        </p:nvGraphicFramePr>
        <p:xfrm>
          <a:off x="216769" y="1052949"/>
          <a:ext cx="9472463" cy="5364000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예시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Expert 1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/2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endParaRPr 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서술형으로 구체적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참고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) </a:t>
                      </a: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어떤 문제를 해결하고자 하는가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? </a:t>
                      </a: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프로젝트의 예상 결과물은 무엇이고 어떤 형태인가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참고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) </a:t>
                      </a: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기대하는 가치와 효과는 무엇인가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?</a:t>
                      </a:r>
                    </a:p>
                    <a:p>
                      <a:pPr marL="108000" indent="-1080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프로젝트 수행에 필요한 관련 데이터 리스트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확보된 데이터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추가로 필요한 데이터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필요데이터 확보방안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 특성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포맷은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시계열 데이터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센서 데이터 등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kern="1200" spc="0" baseline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현장적용 및 이용자 관점 이용절차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확산 방안 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프로젝트 수행에 관련 알고 싶은 내용 및 도움이 필요한  부분은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우선순위로 구체적으로 기입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CC180C-1AA7-929E-9038-34831B7D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90719"/>
              </p:ext>
            </p:extLst>
          </p:nvPr>
        </p:nvGraphicFramePr>
        <p:xfrm>
          <a:off x="216769" y="1056366"/>
          <a:ext cx="9472463" cy="5364092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3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ㅁ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?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ㄹ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참고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프로젝트의 예상 결과물은 무엇이고 어떻게 사용되는가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? </a:t>
                      </a:r>
                    </a:p>
                    <a:p>
                      <a:pPr marL="108000" indent="-1080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계절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성별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연령 등에 따른 부상 예측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08000" indent="-1080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수행  전략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무슨 데이터를 사용하여 향후 어떻게 활용할 수 있는가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탐색적 분석 방법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국민건강보험공단의 진료내역정보 자료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Random forest / NN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기법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regression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등의 분석 방법을 통한 부상 예측 모델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 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프로젝트 수행의 예상되는 애로사항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이슈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 보험에 실질적으로 사용되는 부상 데이터의 분류의 어려움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40610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활용 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이용자 관점의 현장 활용 방안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보험 가입자 집단에 따른 부상 가능성에 대한 분류 및 보험금 분류 데이터를 이용한 기존의 보험체계 재점검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각 특성군의 부상 위험 가능성에 대한 정보제공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6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 분석서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12B9-6CBB-2E54-04CB-0820B2842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95479"/>
              </p:ext>
            </p:extLst>
          </p:nvPr>
        </p:nvGraphicFramePr>
        <p:xfrm>
          <a:off x="216769" y="1057268"/>
          <a:ext cx="9472463" cy="5364096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8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3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파악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참고</a:t>
                      </a:r>
                      <a:r>
                        <a:rPr lang="en-US" altLang="ko-KR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r>
                        <a:rPr lang="ko-KR" altLang="en-US" sz="11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프로젝트에 필요한 관련 데이터 목록 및 주요내용</a:t>
                      </a:r>
                      <a:endParaRPr lang="en-US" altLang="ko-KR" sz="11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108000" indent="-1080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3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포맷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데이터의 서식 및 필드 정의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3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탐색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 시각화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3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추가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보유하고 있지 않으나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추가로 필요한 데이터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</TotalTime>
  <Words>517</Words>
  <Application>Microsoft Office PowerPoint</Application>
  <PresentationFormat>A4 용지(210x297mm)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Pretendard Medium</vt:lpstr>
      <vt:lpstr>나눔바른고딕</vt:lpstr>
      <vt:lpstr>나눔바른고딕OTF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시윤 김</cp:lastModifiedBy>
  <cp:revision>130</cp:revision>
  <dcterms:created xsi:type="dcterms:W3CDTF">2022-03-21T07:12:26Z</dcterms:created>
  <dcterms:modified xsi:type="dcterms:W3CDTF">2023-09-13T04:36:27Z</dcterms:modified>
</cp:coreProperties>
</file>