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  <p:sldId id="264" r:id="rId5"/>
    <p:sldId id="258" r:id="rId6"/>
    <p:sldId id="257" r:id="rId7"/>
    <p:sldId id="256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43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3"/>
  </p:normalViewPr>
  <p:slideViewPr>
    <p:cSldViewPr snapToGrid="0">
      <p:cViewPr varScale="1">
        <p:scale>
          <a:sx n="98" d="100"/>
          <a:sy n="9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D7A8-20AC-AE3E-33AC-2FA68883C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A9EFA-2CC6-7197-75DA-2965E73ED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D55FE-50EC-93A0-80B3-1DEFB41F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3B14-5C7E-264D-B047-409DCB848D8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185C0-ACC5-39D6-5DA4-760FA57C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25DC0-1917-93A6-25AF-3FF23AA75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BEE8-21FB-D448-8BB3-C70A1EA52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150A-B0F3-5147-3024-E406BD05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8D839-C085-A7A3-D5B5-363FEFA5C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FAC9C-7F7F-FF92-BC7D-BBDB4F632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3B14-5C7E-264D-B047-409DCB848D8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3BBE4-7977-8B65-65EF-E19ACD21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EF385-376A-9535-2621-5845D355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BEE8-21FB-D448-8BB3-C70A1EA52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2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AEB00B-4CE6-6C10-21E4-8D071D693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D3A1A-1155-AAEA-AFBE-773650D63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EEAF3-96B7-AF50-A9E5-68242C74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3B14-5C7E-264D-B047-409DCB848D8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6E904-F0AA-ECE3-116D-CAFCA254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D42D9-EACE-9123-194C-896017075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BEE8-21FB-D448-8BB3-C70A1EA52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0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4B6F6-8B55-137D-7A03-817D78F4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319C6-D220-BD4C-8D01-6F67E0349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E4E8A-E6AA-A615-A4F0-9D31A3AF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3B14-5C7E-264D-B047-409DCB848D8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23F55-2AC0-37E2-974F-359BCF3CC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244B9-1EC4-61E0-D53F-3629D9EC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BEE8-21FB-D448-8BB3-C70A1EA52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2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7062-0187-C23C-D012-2DA67426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EF7B4-78E8-E294-B87C-584C18CD4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11815-937F-83D6-FD2B-C1F78A3C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3B14-5C7E-264D-B047-409DCB848D8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2D7E-4977-8B31-D003-1DACA289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9002-1EAA-D546-E937-ACBDCF68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BEE8-21FB-D448-8BB3-C70A1EA52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2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54CA-7882-2F53-110E-F5F34122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094A3-3D42-3E2F-B38F-15A2449EF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F5684-FF9F-0E78-D2CD-252ED56DD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674EF-E6CC-39B6-F535-32C12713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3B14-5C7E-264D-B047-409DCB848D8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588C7-8F9F-BA08-3CEB-4E89DC291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1B6F1-763A-90BD-FD30-20AD39EC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BEE8-21FB-D448-8BB3-C70A1EA52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2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359E-C0C1-8D12-DD86-DA225D5B3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1D536-E20F-C9BD-2DC3-FBEB246E3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C797A-0452-16C3-3355-7EA6DD5F5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7A7D2-F229-1BB3-71D8-DFC00CE89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3B207-3F28-E269-63E9-2B31326E2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4B6581-CD3F-3EF7-B050-BD7061474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3B14-5C7E-264D-B047-409DCB848D8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13C4CB-8082-0006-B7A4-9BF0BCA2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4571B-5C01-1480-1A69-788C2D0E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BEE8-21FB-D448-8BB3-C70A1EA52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5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A06E8-2AC5-75FB-FC27-E524E266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B680F-6FC2-594A-528E-6F83E3EB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3B14-5C7E-264D-B047-409DCB848D8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2D502-FFFD-7FE9-96CC-B0EB2ECC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0B4DF-A91C-AB26-B3D0-4A1EEC8D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BEE8-21FB-D448-8BB3-C70A1EA52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5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67C7A-5BD4-7ACE-CDBF-64553798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3B14-5C7E-264D-B047-409DCB848D8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90065-BAB0-FA81-B420-913FD5BF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DA2A4-574D-1009-A4B5-E9D560C5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BEE8-21FB-D448-8BB3-C70A1EA52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7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CD04-DA0B-C176-3E68-F845FE0BE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D4415-3928-39E3-99D5-379D4D23D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759CC-B438-358C-84D8-5D5AFBEE9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32235-376A-B6BF-E656-856B88F0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3B14-5C7E-264D-B047-409DCB848D8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DBB4A-CE33-7064-EBBA-A18AC668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E62C7-7DB2-A9FC-5CE7-8765ADBC4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BEE8-21FB-D448-8BB3-C70A1EA52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6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8E30-765D-92DB-FA2C-3A2C22DE7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EAB145-3096-7E56-F986-B3328D7A6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81EBE-2BD0-3A8E-B733-86EDD3FAA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01F6A-B25F-819F-8191-F588658E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3B14-5C7E-264D-B047-409DCB848D8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56DE4-EF29-C613-463D-7B519408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D8B99-D8C5-4528-4AE4-562D5DEC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BEE8-21FB-D448-8BB3-C70A1EA52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7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2AA2D-3A13-C1BA-FE1F-6DB8B8D96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2FA4C-DB6E-F0C8-D200-A969796AC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A0794-EDC7-9E6A-2A21-4B836E07F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43B14-5C7E-264D-B047-409DCB848D8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1843D-39E0-F735-6BE8-7BFA8C66C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253ED-2705-B6F3-A3CD-0ADDD97DE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FBEE8-21FB-D448-8BB3-C70A1EA52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1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6A6A098-C1EF-F603-000D-DA3FAFAF712C}"/>
              </a:ext>
            </a:extLst>
          </p:cNvPr>
          <p:cNvGrpSpPr/>
          <p:nvPr/>
        </p:nvGrpSpPr>
        <p:grpSpPr>
          <a:xfrm>
            <a:off x="151356" y="2207549"/>
            <a:ext cx="4045902" cy="2442902"/>
            <a:chOff x="589658" y="1967555"/>
            <a:chExt cx="6133931" cy="3144342"/>
          </a:xfrm>
        </p:grpSpPr>
        <p:pic>
          <p:nvPicPr>
            <p:cNvPr id="1028" name="Picture 4" descr="The Linux command line for beginners | Ubuntu">
              <a:extLst>
                <a:ext uri="{FF2B5EF4-FFF2-40B4-BE49-F238E27FC236}">
                  <a16:creationId xmlns:a16="http://schemas.microsoft.com/office/drawing/2014/main" id="{641E62E4-A8DD-BE03-8F85-DFCC603FE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658" y="2442935"/>
              <a:ext cx="6133931" cy="2668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B75FA28-760E-135A-8A60-CF55309695C7}"/>
                </a:ext>
              </a:extLst>
            </p:cNvPr>
            <p:cNvSpPr txBox="1"/>
            <p:nvPr/>
          </p:nvSpPr>
          <p:spPr>
            <a:xfrm>
              <a:off x="3108350" y="1967555"/>
              <a:ext cx="1096548" cy="475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venir Book" panose="02000503020000020003" pitchFamily="2" charset="0"/>
                </a:rPr>
                <a:t>Linux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0F25839-980D-E46E-FBAB-591C641CBF48}"/>
              </a:ext>
            </a:extLst>
          </p:cNvPr>
          <p:cNvGrpSpPr/>
          <p:nvPr/>
        </p:nvGrpSpPr>
        <p:grpSpPr>
          <a:xfrm>
            <a:off x="4266932" y="2207549"/>
            <a:ext cx="3727812" cy="2687325"/>
            <a:chOff x="4702628" y="2233935"/>
            <a:chExt cx="3727812" cy="2687325"/>
          </a:xfrm>
        </p:grpSpPr>
        <p:pic>
          <p:nvPicPr>
            <p:cNvPr id="6" name="Picture 5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4E37A73E-EF6E-9D9E-81CB-2FA7DA18A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2628" y="2576881"/>
              <a:ext cx="3727812" cy="234437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FF65C3-92A7-84C3-5311-085CBC074755}"/>
                </a:ext>
              </a:extLst>
            </p:cNvPr>
            <p:cNvSpPr txBox="1"/>
            <p:nvPr/>
          </p:nvSpPr>
          <p:spPr>
            <a:xfrm>
              <a:off x="6095893" y="223393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venir Book" panose="02000503020000020003" pitchFamily="2" charset="0"/>
                </a:rPr>
                <a:t>MacOS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374B1-D970-7D28-14BF-BDFF6BFFD001}"/>
              </a:ext>
            </a:extLst>
          </p:cNvPr>
          <p:cNvGrpSpPr/>
          <p:nvPr/>
        </p:nvGrpSpPr>
        <p:grpSpPr>
          <a:xfrm>
            <a:off x="8064418" y="2207549"/>
            <a:ext cx="3848538" cy="2324518"/>
            <a:chOff x="8064418" y="2207549"/>
            <a:chExt cx="3848538" cy="2324518"/>
          </a:xfrm>
        </p:grpSpPr>
        <p:pic>
          <p:nvPicPr>
            <p:cNvPr id="1030" name="Picture 6" descr="9 ways to open the Windows Terminal - Digital Citizen">
              <a:extLst>
                <a:ext uri="{FF2B5EF4-FFF2-40B4-BE49-F238E27FC236}">
                  <a16:creationId xmlns:a16="http://schemas.microsoft.com/office/drawing/2014/main" id="{2ECC9382-C913-0EC1-000F-47338E0E3B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14" r="10714"/>
            <a:stretch/>
          </p:blipFill>
          <p:spPr bwMode="auto">
            <a:xfrm>
              <a:off x="8064418" y="2695265"/>
              <a:ext cx="3848538" cy="1836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CEEE45-8587-044E-D76A-B4B7739EE1C8}"/>
                </a:ext>
              </a:extLst>
            </p:cNvPr>
            <p:cNvSpPr txBox="1"/>
            <p:nvPr/>
          </p:nvSpPr>
          <p:spPr>
            <a:xfrm>
              <a:off x="9421514" y="2207549"/>
              <a:ext cx="1134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venir Book" panose="02000503020000020003" pitchFamily="2" charset="0"/>
                </a:rPr>
                <a:t>Windows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625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AA64AB9-80CA-89C0-71AC-70D85487843F}"/>
              </a:ext>
            </a:extLst>
          </p:cNvPr>
          <p:cNvGrpSpPr/>
          <p:nvPr/>
        </p:nvGrpSpPr>
        <p:grpSpPr>
          <a:xfrm>
            <a:off x="333828" y="625547"/>
            <a:ext cx="3962401" cy="2739928"/>
            <a:chOff x="972457" y="2047946"/>
            <a:chExt cx="4872263" cy="3327171"/>
          </a:xfrm>
        </p:grpSpPr>
        <p:pic>
          <p:nvPicPr>
            <p:cNvPr id="12" name="Picture 11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24022910-60D5-7F36-ECF4-B3A0D1D78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2457" y="2694277"/>
              <a:ext cx="4872263" cy="268084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131C7F-829B-3314-EA89-0946CC81E7B0}"/>
                </a:ext>
              </a:extLst>
            </p:cNvPr>
            <p:cNvSpPr txBox="1"/>
            <p:nvPr/>
          </p:nvSpPr>
          <p:spPr>
            <a:xfrm>
              <a:off x="1662265" y="2047946"/>
              <a:ext cx="3492646" cy="657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venir Book" panose="02000503020000020003" pitchFamily="2" charset="0"/>
                </a:rPr>
                <a:t>The </a:t>
              </a:r>
              <a:r>
                <a:rPr lang="en-US" sz="1500" i="1" dirty="0">
                  <a:latin typeface="Avenir Book" panose="02000503020000020003" pitchFamily="2" charset="0"/>
                </a:rPr>
                <a:t>example</a:t>
              </a:r>
              <a:r>
                <a:rPr lang="en-US" sz="1500" dirty="0">
                  <a:latin typeface="Avenir Book" panose="02000503020000020003" pitchFamily="2" charset="0"/>
                </a:rPr>
                <a:t> folder contains the project we want to analyse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BE14CDD-0B23-0930-F3A5-4A1E0EDE43C0}"/>
              </a:ext>
            </a:extLst>
          </p:cNvPr>
          <p:cNvSpPr txBox="1"/>
          <p:nvPr/>
        </p:nvSpPr>
        <p:spPr>
          <a:xfrm>
            <a:off x="6837664" y="397409"/>
            <a:ext cx="28404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venir Book" panose="02000503020000020003" pitchFamily="2" charset="0"/>
              </a:rPr>
              <a:t>Navigate to this </a:t>
            </a:r>
            <a:r>
              <a:rPr lang="en-US" sz="1500" i="1" dirty="0">
                <a:latin typeface="Avenir Book" panose="02000503020000020003" pitchFamily="2" charset="0"/>
              </a:rPr>
              <a:t>example </a:t>
            </a:r>
            <a:r>
              <a:rPr lang="en-US" sz="1500" dirty="0">
                <a:latin typeface="Avenir Book" panose="02000503020000020003" pitchFamily="2" charset="0"/>
              </a:rPr>
              <a:t>folder</a:t>
            </a:r>
          </a:p>
        </p:txBody>
      </p:sp>
      <p:pic>
        <p:nvPicPr>
          <p:cNvPr id="30" name="Picture 2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2B89740-241F-C520-7B5C-043EA6EB5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023" y="948712"/>
            <a:ext cx="3695700" cy="244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4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262F35B4-B089-7939-4F05-605ED9698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931" y="1718155"/>
            <a:ext cx="6730248" cy="47627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1CD2F4-34FF-F257-CB08-4C3E09220B8F}"/>
              </a:ext>
            </a:extLst>
          </p:cNvPr>
          <p:cNvSpPr txBox="1"/>
          <p:nvPr/>
        </p:nvSpPr>
        <p:spPr>
          <a:xfrm>
            <a:off x="4332347" y="1394990"/>
            <a:ext cx="35273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venir Book" panose="02000503020000020003" pitchFamily="2" charset="0"/>
              </a:rPr>
              <a:t>Output from the </a:t>
            </a:r>
            <a:r>
              <a:rPr lang="en-US" sz="1500" i="1" dirty="0">
                <a:latin typeface="Avenir Book" panose="02000503020000020003" pitchFamily="2" charset="0"/>
              </a:rPr>
              <a:t>docker run</a:t>
            </a:r>
            <a:r>
              <a:rPr lang="en-US" sz="1500" dirty="0">
                <a:latin typeface="Avenir Book" panose="02000503020000020003" pitchFamily="2" charset="0"/>
              </a:rPr>
              <a:t> command</a:t>
            </a:r>
            <a:endParaRPr lang="en-US" sz="1500" i="1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847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26B6295-5C6D-777E-90F8-B306E4711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539" y="1736035"/>
            <a:ext cx="7772400" cy="4857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752B15-992A-C51C-676F-EC9984ED2129}"/>
              </a:ext>
            </a:extLst>
          </p:cNvPr>
          <p:cNvSpPr txBox="1"/>
          <p:nvPr/>
        </p:nvSpPr>
        <p:spPr>
          <a:xfrm>
            <a:off x="3885086" y="1412870"/>
            <a:ext cx="35273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venir Book" panose="02000503020000020003" pitchFamily="2" charset="0"/>
              </a:rPr>
              <a:t>Jupyter notebook window</a:t>
            </a:r>
            <a:endParaRPr lang="en-US" sz="1500" i="1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80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E972BD80-736B-3E2C-CD8C-57C1016799A8}"/>
              </a:ext>
            </a:extLst>
          </p:cNvPr>
          <p:cNvGrpSpPr>
            <a:grpSpLocks noChangeAspect="1"/>
          </p:cNvGrpSpPr>
          <p:nvPr/>
        </p:nvGrpSpPr>
        <p:grpSpPr>
          <a:xfrm>
            <a:off x="1710075" y="2570000"/>
            <a:ext cx="1874024" cy="2006432"/>
            <a:chOff x="211873" y="3005558"/>
            <a:chExt cx="1874024" cy="2006432"/>
          </a:xfrm>
        </p:grpSpPr>
        <p:pic>
          <p:nvPicPr>
            <p:cNvPr id="3076" name="Picture 4" descr="Folder - Free interface icons">
              <a:extLst>
                <a:ext uri="{FF2B5EF4-FFF2-40B4-BE49-F238E27FC236}">
                  <a16:creationId xmlns:a16="http://schemas.microsoft.com/office/drawing/2014/main" id="{061335F5-B8EF-464F-2339-F8DB7169BB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73" y="3005558"/>
              <a:ext cx="1874024" cy="1874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Free Movie SVG, PNG Icon, Symbol. Download Image.">
              <a:extLst>
                <a:ext uri="{FF2B5EF4-FFF2-40B4-BE49-F238E27FC236}">
                  <a16:creationId xmlns:a16="http://schemas.microsoft.com/office/drawing/2014/main" id="{E334DE69-1F79-6E4E-E911-467AAF1718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3" t="16522" r="4619" b="15657"/>
            <a:stretch/>
          </p:blipFill>
          <p:spPr bwMode="auto">
            <a:xfrm>
              <a:off x="626097" y="3735657"/>
              <a:ext cx="1054615" cy="786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7127BE-30A0-018F-892C-EA83D7C7F3DB}"/>
                </a:ext>
              </a:extLst>
            </p:cNvPr>
            <p:cNvSpPr txBox="1"/>
            <p:nvPr/>
          </p:nvSpPr>
          <p:spPr>
            <a:xfrm>
              <a:off x="663015" y="4688825"/>
              <a:ext cx="97174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latin typeface="Avenir Book" panose="02000503020000020003" pitchFamily="2" charset="0"/>
                </a:rPr>
                <a:t>raw_mp4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E09D6E6-356E-4B55-71EF-8BAAD992747D}"/>
              </a:ext>
            </a:extLst>
          </p:cNvPr>
          <p:cNvGrpSpPr>
            <a:grpSpLocks noChangeAspect="1"/>
          </p:cNvGrpSpPr>
          <p:nvPr/>
        </p:nvGrpSpPr>
        <p:grpSpPr>
          <a:xfrm>
            <a:off x="1710075" y="4576432"/>
            <a:ext cx="1874024" cy="2035606"/>
            <a:chOff x="2207960" y="3005558"/>
            <a:chExt cx="1874024" cy="2035606"/>
          </a:xfrm>
        </p:grpSpPr>
        <p:pic>
          <p:nvPicPr>
            <p:cNvPr id="11" name="Picture 4" descr="Folder - Free interface icons">
              <a:extLst>
                <a:ext uri="{FF2B5EF4-FFF2-40B4-BE49-F238E27FC236}">
                  <a16:creationId xmlns:a16="http://schemas.microsoft.com/office/drawing/2014/main" id="{F2F5A2EE-70BF-5014-C074-7983BA56A2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960" y="3005558"/>
              <a:ext cx="1874024" cy="1874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9EB0F95-4FA4-0E10-C69C-09825F9851C1}"/>
                </a:ext>
              </a:extLst>
            </p:cNvPr>
            <p:cNvGrpSpPr/>
            <p:nvPr/>
          </p:nvGrpSpPr>
          <p:grpSpPr>
            <a:xfrm>
              <a:off x="2666510" y="3757959"/>
              <a:ext cx="1054800" cy="788400"/>
              <a:chOff x="5619943" y="1303470"/>
              <a:chExt cx="2881006" cy="2167139"/>
            </a:xfrm>
          </p:grpSpPr>
          <p:pic>
            <p:nvPicPr>
              <p:cNvPr id="13" name="Picture 4" descr="Free Movie SVG, PNG Icon, Symbol. Download Image.">
                <a:extLst>
                  <a:ext uri="{FF2B5EF4-FFF2-40B4-BE49-F238E27FC236}">
                    <a16:creationId xmlns:a16="http://schemas.microsoft.com/office/drawing/2014/main" id="{5EBC1E7B-05D7-FE9A-12A5-0FACD7FEE6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73" t="16522" r="4619" b="15657"/>
              <a:stretch/>
            </p:blipFill>
            <p:spPr bwMode="auto">
              <a:xfrm>
                <a:off x="5619943" y="1303470"/>
                <a:ext cx="2490281" cy="18578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6" descr="Check Mark Tick - Free vector graphic on Pixabay">
                <a:extLst>
                  <a:ext uri="{FF2B5EF4-FFF2-40B4-BE49-F238E27FC236}">
                    <a16:creationId xmlns:a16="http://schemas.microsoft.com/office/drawing/2014/main" id="{38E856CF-CDD3-CF33-8179-D56A46C358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7407" y="2201451"/>
                <a:ext cx="1293542" cy="1269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D373537-3CA7-A921-AA0E-9EFB2CE41B0B}"/>
                </a:ext>
              </a:extLst>
            </p:cNvPr>
            <p:cNvSpPr txBox="1"/>
            <p:nvPr/>
          </p:nvSpPr>
          <p:spPr>
            <a:xfrm>
              <a:off x="2360668" y="4717999"/>
              <a:ext cx="152342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latin typeface="Avenir Book" panose="02000503020000020003" pitchFamily="2" charset="0"/>
                </a:rPr>
                <a:t>formatted_mp4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27B7FC2-ABF6-5C26-9FE1-64DDB685FFB3}"/>
              </a:ext>
            </a:extLst>
          </p:cNvPr>
          <p:cNvGrpSpPr>
            <a:grpSpLocks noChangeAspect="1"/>
          </p:cNvGrpSpPr>
          <p:nvPr/>
        </p:nvGrpSpPr>
        <p:grpSpPr>
          <a:xfrm>
            <a:off x="3964408" y="2570000"/>
            <a:ext cx="1874024" cy="2035605"/>
            <a:chOff x="4204047" y="3005558"/>
            <a:chExt cx="1874024" cy="2035605"/>
          </a:xfrm>
        </p:grpSpPr>
        <p:pic>
          <p:nvPicPr>
            <p:cNvPr id="10" name="Picture 4" descr="Folder - Free interface icons">
              <a:extLst>
                <a:ext uri="{FF2B5EF4-FFF2-40B4-BE49-F238E27FC236}">
                  <a16:creationId xmlns:a16="http://schemas.microsoft.com/office/drawing/2014/main" id="{D9C26C8B-A08E-FA50-EB3E-6001ED9251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4047" y="3005558"/>
              <a:ext cx="1874024" cy="1874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06AB205-E0F2-EB2E-327A-56A14A3E49AD}"/>
                </a:ext>
              </a:extLst>
            </p:cNvPr>
            <p:cNvGrpSpPr/>
            <p:nvPr/>
          </p:nvGrpSpPr>
          <p:grpSpPr>
            <a:xfrm>
              <a:off x="4613659" y="3701696"/>
              <a:ext cx="1054800" cy="788400"/>
              <a:chOff x="2923201" y="3630442"/>
              <a:chExt cx="2490281" cy="185782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BDF8549-4C3C-FA67-48A4-EA78B86C0DED}"/>
                  </a:ext>
                </a:extLst>
              </p:cNvPr>
              <p:cNvSpPr/>
              <p:nvPr/>
            </p:nvSpPr>
            <p:spPr>
              <a:xfrm>
                <a:off x="3391487" y="3776081"/>
                <a:ext cx="1570806" cy="1569821"/>
              </a:xfrm>
              <a:prstGeom prst="rect">
                <a:avLst/>
              </a:prstGeom>
              <a:solidFill>
                <a:srgbClr val="7343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" name="Picture 8" descr="Welcome! 👋 — DeepLabCut">
                <a:extLst>
                  <a:ext uri="{FF2B5EF4-FFF2-40B4-BE49-F238E27FC236}">
                    <a16:creationId xmlns:a16="http://schemas.microsoft.com/office/drawing/2014/main" id="{A84B99CA-6ABB-4D76-A20E-17D84620BC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5465" y="3829242"/>
                <a:ext cx="1656324" cy="11443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4" descr="Free Movie SVG, PNG Icon, Symbol. Download Image.">
                <a:extLst>
                  <a:ext uri="{FF2B5EF4-FFF2-40B4-BE49-F238E27FC236}">
                    <a16:creationId xmlns:a16="http://schemas.microsoft.com/office/drawing/2014/main" id="{ECC7EC95-A8F0-B1C5-4134-5791AE44B4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73" t="16522" r="4619" b="15657"/>
              <a:stretch/>
            </p:blipFill>
            <p:spPr bwMode="auto">
              <a:xfrm>
                <a:off x="2923201" y="3630442"/>
                <a:ext cx="2490281" cy="18578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E8E6C30-530E-2BED-A4E5-C7409340CCB0}"/>
                </a:ext>
              </a:extLst>
            </p:cNvPr>
            <p:cNvSpPr txBox="1"/>
            <p:nvPr/>
          </p:nvSpPr>
          <p:spPr>
            <a:xfrm>
              <a:off x="4672235" y="4717998"/>
              <a:ext cx="92525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latin typeface="Avenir Book" panose="02000503020000020003" pitchFamily="2" charset="0"/>
                </a:rPr>
                <a:t>dlc_mp4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B350322-1CBF-A157-BF34-5C4C5FED4CC4}"/>
              </a:ext>
            </a:extLst>
          </p:cNvPr>
          <p:cNvGrpSpPr>
            <a:grpSpLocks noChangeAspect="1"/>
          </p:cNvGrpSpPr>
          <p:nvPr/>
        </p:nvGrpSpPr>
        <p:grpSpPr>
          <a:xfrm>
            <a:off x="3968388" y="4576432"/>
            <a:ext cx="1874024" cy="2035605"/>
            <a:chOff x="6200134" y="3005558"/>
            <a:chExt cx="1874024" cy="2035605"/>
          </a:xfrm>
        </p:grpSpPr>
        <p:pic>
          <p:nvPicPr>
            <p:cNvPr id="9" name="Picture 4" descr="Folder - Free interface icons">
              <a:extLst>
                <a:ext uri="{FF2B5EF4-FFF2-40B4-BE49-F238E27FC236}">
                  <a16:creationId xmlns:a16="http://schemas.microsoft.com/office/drawing/2014/main" id="{D562BF48-ACF1-B07E-29AE-512390317B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0134" y="3005558"/>
              <a:ext cx="1874024" cy="1874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>
              <a:extLst>
                <a:ext uri="{FF2B5EF4-FFF2-40B4-BE49-F238E27FC236}">
                  <a16:creationId xmlns:a16="http://schemas.microsoft.com/office/drawing/2014/main" id="{2B528955-9D7F-3C13-F50C-5F908202E3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8781" y="3649629"/>
              <a:ext cx="896730" cy="896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796637-B855-C1CF-59EE-8034860DF348}"/>
                </a:ext>
              </a:extLst>
            </p:cNvPr>
            <p:cNvSpPr txBox="1"/>
            <p:nvPr/>
          </p:nvSpPr>
          <p:spPr>
            <a:xfrm>
              <a:off x="6734631" y="4717998"/>
              <a:ext cx="80502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latin typeface="Avenir Book" panose="02000503020000020003" pitchFamily="2" charset="0"/>
                </a:rPr>
                <a:t>dlc_csv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2534D3E-66A3-BE10-2503-5A806977B796}"/>
              </a:ext>
            </a:extLst>
          </p:cNvPr>
          <p:cNvGrpSpPr>
            <a:grpSpLocks noChangeAspect="1"/>
          </p:cNvGrpSpPr>
          <p:nvPr/>
        </p:nvGrpSpPr>
        <p:grpSpPr>
          <a:xfrm>
            <a:off x="6227085" y="2570000"/>
            <a:ext cx="1874024" cy="2006432"/>
            <a:chOff x="8196221" y="3005558"/>
            <a:chExt cx="1874024" cy="2006432"/>
          </a:xfrm>
        </p:grpSpPr>
        <p:pic>
          <p:nvPicPr>
            <p:cNvPr id="8" name="Picture 4" descr="Folder - Free interface icons">
              <a:extLst>
                <a:ext uri="{FF2B5EF4-FFF2-40B4-BE49-F238E27FC236}">
                  <a16:creationId xmlns:a16="http://schemas.microsoft.com/office/drawing/2014/main" id="{4E10E880-9A6A-66D1-EA4B-675C4A85EB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6221" y="3005558"/>
              <a:ext cx="1874024" cy="1874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0B4E3DC-CF7E-C835-03D2-021F1A41452F}"/>
                </a:ext>
              </a:extLst>
            </p:cNvPr>
            <p:cNvGrpSpPr/>
            <p:nvPr/>
          </p:nvGrpSpPr>
          <p:grpSpPr>
            <a:xfrm>
              <a:off x="8685033" y="3689789"/>
              <a:ext cx="896400" cy="896400"/>
              <a:chOff x="8680375" y="3585471"/>
              <a:chExt cx="2076661" cy="2190808"/>
            </a:xfrm>
          </p:grpSpPr>
          <p:pic>
            <p:nvPicPr>
              <p:cNvPr id="24" name="Picture 10">
                <a:extLst>
                  <a:ext uri="{FF2B5EF4-FFF2-40B4-BE49-F238E27FC236}">
                    <a16:creationId xmlns:a16="http://schemas.microsoft.com/office/drawing/2014/main" id="{64C5FA0D-162D-F530-C1CE-AFA921326C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80375" y="3585471"/>
                <a:ext cx="1918861" cy="1918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6" descr="Check Mark Tick - Free vector graphic on Pixabay">
                <a:extLst>
                  <a:ext uri="{FF2B5EF4-FFF2-40B4-BE49-F238E27FC236}">
                    <a16:creationId xmlns:a16="http://schemas.microsoft.com/office/drawing/2014/main" id="{01586B30-A2A6-DA6C-DED9-FBDE76A6C1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63494" y="4507121"/>
                <a:ext cx="1293542" cy="1269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BF07E99-525B-9F52-778F-375E2FDF644B}"/>
                </a:ext>
              </a:extLst>
            </p:cNvPr>
            <p:cNvSpPr txBox="1"/>
            <p:nvPr/>
          </p:nvSpPr>
          <p:spPr>
            <a:xfrm>
              <a:off x="8279784" y="4688825"/>
              <a:ext cx="171341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latin typeface="Avenir Book" panose="02000503020000020003" pitchFamily="2" charset="0"/>
                </a:rPr>
                <a:t>preprocessed_csv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EB9BA5B-0C07-4A0D-C374-DE5EE3A2FD66}"/>
              </a:ext>
            </a:extLst>
          </p:cNvPr>
          <p:cNvGrpSpPr>
            <a:grpSpLocks noChangeAspect="1"/>
          </p:cNvGrpSpPr>
          <p:nvPr/>
        </p:nvGrpSpPr>
        <p:grpSpPr>
          <a:xfrm>
            <a:off x="6227085" y="4605605"/>
            <a:ext cx="1874024" cy="2006431"/>
            <a:chOff x="10192308" y="3005558"/>
            <a:chExt cx="1874024" cy="2006431"/>
          </a:xfrm>
        </p:grpSpPr>
        <p:pic>
          <p:nvPicPr>
            <p:cNvPr id="29" name="Picture 4" descr="Folder - Free interface icons">
              <a:extLst>
                <a:ext uri="{FF2B5EF4-FFF2-40B4-BE49-F238E27FC236}">
                  <a16:creationId xmlns:a16="http://schemas.microsoft.com/office/drawing/2014/main" id="{49926002-5078-B217-F686-5110B2DA53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2308" y="3005558"/>
              <a:ext cx="1874024" cy="1874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8" descr="Scatter plot Vector Icons free download in SVG, PNG Format">
              <a:extLst>
                <a:ext uri="{FF2B5EF4-FFF2-40B4-BE49-F238E27FC236}">
                  <a16:creationId xmlns:a16="http://schemas.microsoft.com/office/drawing/2014/main" id="{9FF87515-B4DB-31FF-27FE-98D6D4007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9503" y="3701696"/>
              <a:ext cx="896400" cy="89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E332EA1-C926-CA9C-986E-6CD59D278A51}"/>
                </a:ext>
              </a:extLst>
            </p:cNvPr>
            <p:cNvSpPr txBox="1"/>
            <p:nvPr/>
          </p:nvSpPr>
          <p:spPr>
            <a:xfrm>
              <a:off x="10697555" y="4688824"/>
              <a:ext cx="84029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latin typeface="Avenir Book" panose="02000503020000020003" pitchFamily="2" charset="0"/>
                </a:rPr>
                <a:t>analysis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90569A4-D863-F675-72F9-11624CB4F84B}"/>
              </a:ext>
            </a:extLst>
          </p:cNvPr>
          <p:cNvGrpSpPr>
            <a:grpSpLocks noChangeAspect="1"/>
          </p:cNvGrpSpPr>
          <p:nvPr/>
        </p:nvGrpSpPr>
        <p:grpSpPr>
          <a:xfrm>
            <a:off x="8485782" y="3606425"/>
            <a:ext cx="1874024" cy="2002342"/>
            <a:chOff x="7838857" y="3055255"/>
            <a:chExt cx="1874024" cy="2002342"/>
          </a:xfrm>
        </p:grpSpPr>
        <p:pic>
          <p:nvPicPr>
            <p:cNvPr id="3078" name="Picture 6" descr="Tools Settings Tool Preferences Svg Png Icon Free Download (#488180) -  OnlineWebFonts.COM">
              <a:extLst>
                <a:ext uri="{FF2B5EF4-FFF2-40B4-BE49-F238E27FC236}">
                  <a16:creationId xmlns:a16="http://schemas.microsoft.com/office/drawing/2014/main" id="{88301E3C-21D9-8009-FDD4-6490D6AE6D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9669" y="3697834"/>
              <a:ext cx="932400" cy="898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" descr="Folder - Free interface icons">
              <a:extLst>
                <a:ext uri="{FF2B5EF4-FFF2-40B4-BE49-F238E27FC236}">
                  <a16:creationId xmlns:a16="http://schemas.microsoft.com/office/drawing/2014/main" id="{15D9D295-C5EB-92E4-4BC6-24692E455B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857" y="3055255"/>
              <a:ext cx="1874024" cy="1874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8FE3BB3-503D-26C3-C81B-44B64E4D9364}"/>
                </a:ext>
              </a:extLst>
            </p:cNvPr>
            <p:cNvSpPr txBox="1"/>
            <p:nvPr/>
          </p:nvSpPr>
          <p:spPr>
            <a:xfrm>
              <a:off x="8374958" y="4734432"/>
              <a:ext cx="80182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latin typeface="Avenir Book" panose="02000503020000020003" pitchFamily="2" charset="0"/>
                </a:rPr>
                <a:t>configs</a:t>
              </a:r>
            </a:p>
          </p:txBody>
        </p:sp>
      </p:grpSp>
      <p:sp>
        <p:nvSpPr>
          <p:cNvPr id="54" name="Right Brace 53">
            <a:extLst>
              <a:ext uri="{FF2B5EF4-FFF2-40B4-BE49-F238E27FC236}">
                <a16:creationId xmlns:a16="http://schemas.microsoft.com/office/drawing/2014/main" id="{8EAFF5AD-2AB5-CD2E-92A5-00E674B8D162}"/>
              </a:ext>
            </a:extLst>
          </p:cNvPr>
          <p:cNvSpPr/>
          <p:nvPr/>
        </p:nvSpPr>
        <p:spPr>
          <a:xfrm rot="16200000">
            <a:off x="5789613" y="-2000193"/>
            <a:ext cx="490654" cy="8649732"/>
          </a:xfrm>
          <a:prstGeom prst="rightBrace">
            <a:avLst>
              <a:gd name="adj1" fmla="val 62878"/>
              <a:gd name="adj2" fmla="val 50000"/>
            </a:avLst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CE15BCB-731C-9F49-D783-A288B65C86A4}"/>
              </a:ext>
            </a:extLst>
          </p:cNvPr>
          <p:cNvGrpSpPr>
            <a:grpSpLocks noChangeAspect="1"/>
          </p:cNvGrpSpPr>
          <p:nvPr/>
        </p:nvGrpSpPr>
        <p:grpSpPr>
          <a:xfrm>
            <a:off x="4968113" y="226246"/>
            <a:ext cx="2133661" cy="1916282"/>
            <a:chOff x="10701689" y="544232"/>
            <a:chExt cx="2133661" cy="1916282"/>
          </a:xfrm>
        </p:grpSpPr>
        <p:pic>
          <p:nvPicPr>
            <p:cNvPr id="55" name="Picture 4" descr="Folder - Free interface icons">
              <a:extLst>
                <a:ext uri="{FF2B5EF4-FFF2-40B4-BE49-F238E27FC236}">
                  <a16:creationId xmlns:a16="http://schemas.microsoft.com/office/drawing/2014/main" id="{8ED975A4-D8D5-964B-203F-1EDFF5B4FA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9013" y="544232"/>
              <a:ext cx="1879004" cy="1780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 descr="cogs Icon - Free PNG &amp; SVG 157538 - Noun Project">
              <a:extLst>
                <a:ext uri="{FF2B5EF4-FFF2-40B4-BE49-F238E27FC236}">
                  <a16:creationId xmlns:a16="http://schemas.microsoft.com/office/drawing/2014/main" id="{CFACF565-6647-EA60-79E7-1EE2D50E6D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20315" y="1156587"/>
              <a:ext cx="896400" cy="89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91B3A9D-4765-458C-8870-739308711B66}"/>
                </a:ext>
              </a:extLst>
            </p:cNvPr>
            <p:cNvSpPr txBox="1"/>
            <p:nvPr/>
          </p:nvSpPr>
          <p:spPr>
            <a:xfrm>
              <a:off x="10701689" y="2137349"/>
              <a:ext cx="213366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latin typeface="Avenir Book" panose="02000503020000020003" pitchFamily="2" charset="0"/>
                </a:rPr>
                <a:t>&lt;project folder name&gt;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229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09B08E9-23C7-FB1D-9D54-5D3BCCF6AE73}"/>
              </a:ext>
            </a:extLst>
          </p:cNvPr>
          <p:cNvGrpSpPr>
            <a:grpSpLocks noChangeAspect="1"/>
          </p:cNvGrpSpPr>
          <p:nvPr/>
        </p:nvGrpSpPr>
        <p:grpSpPr>
          <a:xfrm>
            <a:off x="4633213" y="130732"/>
            <a:ext cx="1208423" cy="1145035"/>
            <a:chOff x="1148003" y="194231"/>
            <a:chExt cx="2484000" cy="2353701"/>
          </a:xfrm>
        </p:grpSpPr>
        <p:pic>
          <p:nvPicPr>
            <p:cNvPr id="7" name="Picture 4" descr="Folder - Free interface icons">
              <a:extLst>
                <a:ext uri="{FF2B5EF4-FFF2-40B4-BE49-F238E27FC236}">
                  <a16:creationId xmlns:a16="http://schemas.microsoft.com/office/drawing/2014/main" id="{A55D98C7-001F-96D1-0716-29B0BD68F4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8003" y="194231"/>
              <a:ext cx="2484000" cy="2353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Free Movie SVG, PNG Icon, Symbol. Download Image.">
              <a:extLst>
                <a:ext uri="{FF2B5EF4-FFF2-40B4-BE49-F238E27FC236}">
                  <a16:creationId xmlns:a16="http://schemas.microsoft.com/office/drawing/2014/main" id="{E1B78603-4132-6D15-F8FD-7A0E45626F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3" t="16522" r="4619" b="15657"/>
            <a:stretch/>
          </p:blipFill>
          <p:spPr bwMode="auto">
            <a:xfrm>
              <a:off x="1697053" y="1111207"/>
              <a:ext cx="1397882" cy="988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5052B05-D8C6-3C87-425B-A20DE090B295}"/>
              </a:ext>
            </a:extLst>
          </p:cNvPr>
          <p:cNvGrpSpPr>
            <a:grpSpLocks noChangeAspect="1"/>
          </p:cNvGrpSpPr>
          <p:nvPr/>
        </p:nvGrpSpPr>
        <p:grpSpPr>
          <a:xfrm>
            <a:off x="357800" y="1809380"/>
            <a:ext cx="981926" cy="981926"/>
            <a:chOff x="627191" y="1463014"/>
            <a:chExt cx="981926" cy="981926"/>
          </a:xfrm>
        </p:grpSpPr>
        <p:pic>
          <p:nvPicPr>
            <p:cNvPr id="2050" name="Picture 2" descr="flask icon">
              <a:extLst>
                <a:ext uri="{FF2B5EF4-FFF2-40B4-BE49-F238E27FC236}">
                  <a16:creationId xmlns:a16="http://schemas.microsoft.com/office/drawing/2014/main" id="{8D6BAC22-582D-705B-64A7-F4D58D9226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191" y="1463014"/>
              <a:ext cx="981926" cy="98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934FE83-985B-1F3D-A12F-3104190514F9}"/>
                </a:ext>
              </a:extLst>
            </p:cNvPr>
            <p:cNvSpPr/>
            <p:nvPr/>
          </p:nvSpPr>
          <p:spPr>
            <a:xfrm>
              <a:off x="1118154" y="2084940"/>
              <a:ext cx="360000" cy="36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C168790-0721-3EFD-17B2-D42159FE5D54}"/>
              </a:ext>
            </a:extLst>
          </p:cNvPr>
          <p:cNvGrpSpPr>
            <a:grpSpLocks noChangeAspect="1"/>
          </p:cNvGrpSpPr>
          <p:nvPr/>
        </p:nvGrpSpPr>
        <p:grpSpPr>
          <a:xfrm>
            <a:off x="4492962" y="1886127"/>
            <a:ext cx="1198926" cy="890829"/>
            <a:chOff x="3199813" y="2264940"/>
            <a:chExt cx="1198926" cy="890829"/>
          </a:xfrm>
        </p:grpSpPr>
        <p:pic>
          <p:nvPicPr>
            <p:cNvPr id="3" name="Picture 4" descr="Free Movie SVG, PNG Icon, Symbol. Download Image.">
              <a:extLst>
                <a:ext uri="{FF2B5EF4-FFF2-40B4-BE49-F238E27FC236}">
                  <a16:creationId xmlns:a16="http://schemas.microsoft.com/office/drawing/2014/main" id="{E334DE69-1F79-6E4E-E911-467AAF1718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3" t="16522" r="4619" b="15657"/>
            <a:stretch/>
          </p:blipFill>
          <p:spPr bwMode="auto">
            <a:xfrm>
              <a:off x="3199813" y="2264940"/>
              <a:ext cx="1060017" cy="790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36F7903-E9E8-2996-35D1-70FD8B50DF69}"/>
                </a:ext>
              </a:extLst>
            </p:cNvPr>
            <p:cNvSpPr/>
            <p:nvPr/>
          </p:nvSpPr>
          <p:spPr>
            <a:xfrm>
              <a:off x="4038739" y="2795769"/>
              <a:ext cx="360000" cy="36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E788D4-8828-05F5-4B64-CB5A16017450}"/>
              </a:ext>
            </a:extLst>
          </p:cNvPr>
          <p:cNvGrpSpPr>
            <a:grpSpLocks noChangeAspect="1"/>
          </p:cNvGrpSpPr>
          <p:nvPr/>
        </p:nvGrpSpPr>
        <p:grpSpPr>
          <a:xfrm>
            <a:off x="6703386" y="130732"/>
            <a:ext cx="1144800" cy="1144800"/>
            <a:chOff x="2207960" y="3005558"/>
            <a:chExt cx="1874024" cy="1874024"/>
          </a:xfrm>
        </p:grpSpPr>
        <p:pic>
          <p:nvPicPr>
            <p:cNvPr id="22" name="Picture 4" descr="Folder - Free interface icons">
              <a:extLst>
                <a:ext uri="{FF2B5EF4-FFF2-40B4-BE49-F238E27FC236}">
                  <a16:creationId xmlns:a16="http://schemas.microsoft.com/office/drawing/2014/main" id="{BFEEDBC8-76A0-AF1F-827D-4A903B2F6E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960" y="3005558"/>
              <a:ext cx="1874024" cy="1874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5A9A71B-67D4-3907-01EF-7C5506862936}"/>
                </a:ext>
              </a:extLst>
            </p:cNvPr>
            <p:cNvGrpSpPr/>
            <p:nvPr/>
          </p:nvGrpSpPr>
          <p:grpSpPr>
            <a:xfrm>
              <a:off x="2666510" y="3757959"/>
              <a:ext cx="1054800" cy="788400"/>
              <a:chOff x="5619943" y="1303470"/>
              <a:chExt cx="2881006" cy="2167139"/>
            </a:xfrm>
          </p:grpSpPr>
          <p:pic>
            <p:nvPicPr>
              <p:cNvPr id="25" name="Picture 4" descr="Free Movie SVG, PNG Icon, Symbol. Download Image.">
                <a:extLst>
                  <a:ext uri="{FF2B5EF4-FFF2-40B4-BE49-F238E27FC236}">
                    <a16:creationId xmlns:a16="http://schemas.microsoft.com/office/drawing/2014/main" id="{C6ED74AF-1800-8BFF-7643-25F94FB35B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73" t="16522" r="4619" b="15657"/>
              <a:stretch/>
            </p:blipFill>
            <p:spPr bwMode="auto">
              <a:xfrm>
                <a:off x="5619943" y="1303470"/>
                <a:ext cx="2490281" cy="18578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6" descr="Check Mark Tick - Free vector graphic on Pixabay">
                <a:extLst>
                  <a:ext uri="{FF2B5EF4-FFF2-40B4-BE49-F238E27FC236}">
                    <a16:creationId xmlns:a16="http://schemas.microsoft.com/office/drawing/2014/main" id="{24C20665-E117-FCB1-5AEB-D477FB615E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7407" y="2201451"/>
                <a:ext cx="1293542" cy="1269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B34C905-215B-6862-7702-AC11E3B9E02D}"/>
              </a:ext>
            </a:extLst>
          </p:cNvPr>
          <p:cNvGrpSpPr>
            <a:grpSpLocks noChangeAspect="1"/>
          </p:cNvGrpSpPr>
          <p:nvPr/>
        </p:nvGrpSpPr>
        <p:grpSpPr>
          <a:xfrm>
            <a:off x="8730037" y="130732"/>
            <a:ext cx="1144800" cy="1144800"/>
            <a:chOff x="6200134" y="3005558"/>
            <a:chExt cx="1874024" cy="1874024"/>
          </a:xfrm>
        </p:grpSpPr>
        <p:pic>
          <p:nvPicPr>
            <p:cNvPr id="28" name="Picture 4" descr="Folder - Free interface icons">
              <a:extLst>
                <a:ext uri="{FF2B5EF4-FFF2-40B4-BE49-F238E27FC236}">
                  <a16:creationId xmlns:a16="http://schemas.microsoft.com/office/drawing/2014/main" id="{B4E6EE5B-7570-8FDB-4AC6-34B4F9503D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0134" y="3005558"/>
              <a:ext cx="1874024" cy="1874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0">
              <a:extLst>
                <a:ext uri="{FF2B5EF4-FFF2-40B4-BE49-F238E27FC236}">
                  <a16:creationId xmlns:a16="http://schemas.microsoft.com/office/drawing/2014/main" id="{DC479B4A-3285-B95A-4755-630C2CB98C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8781" y="3649629"/>
              <a:ext cx="896730" cy="896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009248-2FD6-8F68-09D9-FD213FACF7DE}"/>
              </a:ext>
            </a:extLst>
          </p:cNvPr>
          <p:cNvGrpSpPr/>
          <p:nvPr/>
        </p:nvGrpSpPr>
        <p:grpSpPr>
          <a:xfrm>
            <a:off x="2655656" y="130732"/>
            <a:ext cx="1144800" cy="1144800"/>
            <a:chOff x="2655656" y="509866"/>
            <a:chExt cx="1144800" cy="1144800"/>
          </a:xfrm>
        </p:grpSpPr>
        <p:pic>
          <p:nvPicPr>
            <p:cNvPr id="33" name="Picture 4" descr="Folder - Free interface icons">
              <a:extLst>
                <a:ext uri="{FF2B5EF4-FFF2-40B4-BE49-F238E27FC236}">
                  <a16:creationId xmlns:a16="http://schemas.microsoft.com/office/drawing/2014/main" id="{F8F2B684-44E2-AD82-20D1-CACC42C99C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5656" y="509866"/>
              <a:ext cx="1144800" cy="114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Tools Settings Tool Preferences Svg Png Icon Free Download (#488180) -  OnlineWebFonts.COM">
              <a:extLst>
                <a:ext uri="{FF2B5EF4-FFF2-40B4-BE49-F238E27FC236}">
                  <a16:creationId xmlns:a16="http://schemas.microsoft.com/office/drawing/2014/main" id="{A507682D-2D30-213A-6597-82158011C0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3265" y="902403"/>
              <a:ext cx="569583" cy="548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8FA6EF-7EAA-CFC9-A254-8295F20BEFDD}"/>
              </a:ext>
            </a:extLst>
          </p:cNvPr>
          <p:cNvGrpSpPr/>
          <p:nvPr/>
        </p:nvGrpSpPr>
        <p:grpSpPr>
          <a:xfrm>
            <a:off x="2516958" y="1858437"/>
            <a:ext cx="962706" cy="883812"/>
            <a:chOff x="2786181" y="4131662"/>
            <a:chExt cx="962706" cy="883812"/>
          </a:xfrm>
        </p:grpSpPr>
        <p:pic>
          <p:nvPicPr>
            <p:cNvPr id="36" name="Picture 6" descr="Tools Settings Tool Preferences Svg Png Icon Free Download (#488180) -  OnlineWebFonts.COM">
              <a:extLst>
                <a:ext uri="{FF2B5EF4-FFF2-40B4-BE49-F238E27FC236}">
                  <a16:creationId xmlns:a16="http://schemas.microsoft.com/office/drawing/2014/main" id="{6A73B92E-313F-5ECA-A000-0D29CB9A04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6181" y="4131662"/>
              <a:ext cx="823311" cy="793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20B4A13-144D-16DB-316A-115D7C0D87C6}"/>
                </a:ext>
              </a:extLst>
            </p:cNvPr>
            <p:cNvSpPr/>
            <p:nvPr/>
          </p:nvSpPr>
          <p:spPr>
            <a:xfrm>
              <a:off x="3388887" y="4655474"/>
              <a:ext cx="360000" cy="36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6FA0D1F-B448-4236-4CE4-A37DF7958FAF}"/>
              </a:ext>
            </a:extLst>
          </p:cNvPr>
          <p:cNvGrpSpPr/>
          <p:nvPr/>
        </p:nvGrpSpPr>
        <p:grpSpPr>
          <a:xfrm>
            <a:off x="6656259" y="1880905"/>
            <a:ext cx="1209066" cy="910401"/>
            <a:chOff x="6644277" y="2281530"/>
            <a:chExt cx="1209066" cy="91040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B783C5D-BDC9-D681-0F8A-4B136D2A8E27}"/>
                </a:ext>
              </a:extLst>
            </p:cNvPr>
            <p:cNvGrpSpPr/>
            <p:nvPr/>
          </p:nvGrpSpPr>
          <p:grpSpPr>
            <a:xfrm>
              <a:off x="6644277" y="2281530"/>
              <a:ext cx="1144800" cy="852006"/>
              <a:chOff x="6644277" y="2281530"/>
              <a:chExt cx="1144800" cy="852006"/>
            </a:xfrm>
          </p:grpSpPr>
          <p:pic>
            <p:nvPicPr>
              <p:cNvPr id="41" name="Picture 4" descr="Free Movie SVG, PNG Icon, Symbol. Download Image.">
                <a:extLst>
                  <a:ext uri="{FF2B5EF4-FFF2-40B4-BE49-F238E27FC236}">
                    <a16:creationId xmlns:a16="http://schemas.microsoft.com/office/drawing/2014/main" id="{B0544857-893D-21DD-ABBB-3023068532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73" t="16522" r="4619" b="15657"/>
              <a:stretch/>
            </p:blipFill>
            <p:spPr bwMode="auto">
              <a:xfrm>
                <a:off x="6644277" y="2281530"/>
                <a:ext cx="989541" cy="7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6" descr="Check Mark Tick - Free vector graphic on Pixabay">
                <a:extLst>
                  <a:ext uri="{FF2B5EF4-FFF2-40B4-BE49-F238E27FC236}">
                    <a16:creationId xmlns:a16="http://schemas.microsoft.com/office/drawing/2014/main" id="{BA4669D9-170A-A715-3FCD-687C953C50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75074" y="2634569"/>
                <a:ext cx="514003" cy="4989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259B0F2-0B73-60C9-F94C-F04B35BBE26D}"/>
                </a:ext>
              </a:extLst>
            </p:cNvPr>
            <p:cNvSpPr/>
            <p:nvPr/>
          </p:nvSpPr>
          <p:spPr>
            <a:xfrm>
              <a:off x="7493343" y="2831931"/>
              <a:ext cx="360000" cy="36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6A9E95-7FCC-8926-5285-09F257315991}"/>
              </a:ext>
            </a:extLst>
          </p:cNvPr>
          <p:cNvGrpSpPr/>
          <p:nvPr/>
        </p:nvGrpSpPr>
        <p:grpSpPr>
          <a:xfrm>
            <a:off x="8487618" y="1705311"/>
            <a:ext cx="1086193" cy="1206072"/>
            <a:chOff x="8546225" y="1809380"/>
            <a:chExt cx="1086193" cy="1206072"/>
          </a:xfrm>
        </p:grpSpPr>
        <p:pic>
          <p:nvPicPr>
            <p:cNvPr id="46" name="Picture 10">
              <a:extLst>
                <a:ext uri="{FF2B5EF4-FFF2-40B4-BE49-F238E27FC236}">
                  <a16:creationId xmlns:a16="http://schemas.microsoft.com/office/drawing/2014/main" id="{CC12C027-A535-9207-4A24-79093FDA9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6225" y="1809380"/>
              <a:ext cx="1086193" cy="1086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5492A5D-D04F-4EE9-4D72-BE09683EA10B}"/>
                </a:ext>
              </a:extLst>
            </p:cNvPr>
            <p:cNvSpPr/>
            <p:nvPr/>
          </p:nvSpPr>
          <p:spPr>
            <a:xfrm>
              <a:off x="9272418" y="2655452"/>
              <a:ext cx="360000" cy="36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E6658854-DE9A-59A5-F0E3-CD1051D38428}"/>
              </a:ext>
            </a:extLst>
          </p:cNvPr>
          <p:cNvSpPr txBox="1"/>
          <p:nvPr/>
        </p:nvSpPr>
        <p:spPr>
          <a:xfrm>
            <a:off x="10638903" y="272245"/>
            <a:ext cx="8258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Avenir Book" panose="02000503020000020003" pitchFamily="2" charset="0"/>
              </a:rPr>
              <a:t>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B53D7A-5391-60D2-2FB1-3011218D4705}"/>
              </a:ext>
            </a:extLst>
          </p:cNvPr>
          <p:cNvSpPr txBox="1"/>
          <p:nvPr/>
        </p:nvSpPr>
        <p:spPr>
          <a:xfrm>
            <a:off x="10517121" y="1732394"/>
            <a:ext cx="8258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Avenir Book" panose="02000503020000020003" pitchFamily="2" charset="0"/>
              </a:rPr>
              <a:t>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035815-A4CE-3D67-1390-87ED72ACB692}"/>
              </a:ext>
            </a:extLst>
          </p:cNvPr>
          <p:cNvSpPr txBox="1"/>
          <p:nvPr/>
        </p:nvSpPr>
        <p:spPr>
          <a:xfrm rot="5400000">
            <a:off x="1051424" y="5556140"/>
            <a:ext cx="8258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Avenir Book" panose="02000503020000020003" pitchFamily="2" charset="0"/>
              </a:rPr>
              <a:t>…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FABDC93-7BF4-B20B-8413-73865C9418BF}"/>
              </a:ext>
            </a:extLst>
          </p:cNvPr>
          <p:cNvGrpSpPr>
            <a:grpSpLocks noChangeAspect="1"/>
          </p:cNvGrpSpPr>
          <p:nvPr/>
        </p:nvGrpSpPr>
        <p:grpSpPr>
          <a:xfrm>
            <a:off x="522328" y="3020830"/>
            <a:ext cx="981926" cy="981926"/>
            <a:chOff x="627191" y="1463014"/>
            <a:chExt cx="981926" cy="981926"/>
          </a:xfrm>
        </p:grpSpPr>
        <p:pic>
          <p:nvPicPr>
            <p:cNvPr id="54" name="Picture 2" descr="flask icon">
              <a:extLst>
                <a:ext uri="{FF2B5EF4-FFF2-40B4-BE49-F238E27FC236}">
                  <a16:creationId xmlns:a16="http://schemas.microsoft.com/office/drawing/2014/main" id="{1DEB9CC5-A4F2-0791-F1E6-268EA74A4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191" y="1463014"/>
              <a:ext cx="981926" cy="98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EE75CD2-5EAD-8720-7699-D480E77FD9D2}"/>
                </a:ext>
              </a:extLst>
            </p:cNvPr>
            <p:cNvSpPr/>
            <p:nvPr/>
          </p:nvSpPr>
          <p:spPr>
            <a:xfrm>
              <a:off x="1118154" y="2084940"/>
              <a:ext cx="360000" cy="36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EC363F3-01E6-1E76-1E38-EA29FD596DB2}"/>
              </a:ext>
            </a:extLst>
          </p:cNvPr>
          <p:cNvGrpSpPr>
            <a:grpSpLocks noChangeAspect="1"/>
          </p:cNvGrpSpPr>
          <p:nvPr/>
        </p:nvGrpSpPr>
        <p:grpSpPr>
          <a:xfrm>
            <a:off x="4668641" y="3097577"/>
            <a:ext cx="1198926" cy="890829"/>
            <a:chOff x="3199813" y="2264940"/>
            <a:chExt cx="1198926" cy="890829"/>
          </a:xfrm>
        </p:grpSpPr>
        <p:pic>
          <p:nvPicPr>
            <p:cNvPr id="57" name="Picture 4" descr="Free Movie SVG, PNG Icon, Symbol. Download Image.">
              <a:extLst>
                <a:ext uri="{FF2B5EF4-FFF2-40B4-BE49-F238E27FC236}">
                  <a16:creationId xmlns:a16="http://schemas.microsoft.com/office/drawing/2014/main" id="{764241CF-C934-5D7B-9E8B-631310BC4A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3" t="16522" r="4619" b="15657"/>
            <a:stretch/>
          </p:blipFill>
          <p:spPr bwMode="auto">
            <a:xfrm>
              <a:off x="3199813" y="2264940"/>
              <a:ext cx="1060017" cy="790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6B51C61-27C5-8E37-5ECC-A67EBDC55AE0}"/>
                </a:ext>
              </a:extLst>
            </p:cNvPr>
            <p:cNvSpPr/>
            <p:nvPr/>
          </p:nvSpPr>
          <p:spPr>
            <a:xfrm>
              <a:off x="4038739" y="2795769"/>
              <a:ext cx="360000" cy="36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2B912EF-D6DC-3AFF-73C2-91328A324671}"/>
              </a:ext>
            </a:extLst>
          </p:cNvPr>
          <p:cNvGrpSpPr/>
          <p:nvPr/>
        </p:nvGrpSpPr>
        <p:grpSpPr>
          <a:xfrm>
            <a:off x="2692637" y="3069887"/>
            <a:ext cx="962706" cy="883812"/>
            <a:chOff x="2786181" y="4131662"/>
            <a:chExt cx="962706" cy="883812"/>
          </a:xfrm>
        </p:grpSpPr>
        <p:pic>
          <p:nvPicPr>
            <p:cNvPr id="60" name="Picture 6" descr="Tools Settings Tool Preferences Svg Png Icon Free Download (#488180) -  OnlineWebFonts.COM">
              <a:extLst>
                <a:ext uri="{FF2B5EF4-FFF2-40B4-BE49-F238E27FC236}">
                  <a16:creationId xmlns:a16="http://schemas.microsoft.com/office/drawing/2014/main" id="{2B34B5A0-F537-DCDB-054A-84CD93E4E0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6181" y="4131662"/>
              <a:ext cx="823311" cy="793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75DA808-6403-53C0-7D60-563715210695}"/>
                </a:ext>
              </a:extLst>
            </p:cNvPr>
            <p:cNvSpPr/>
            <p:nvPr/>
          </p:nvSpPr>
          <p:spPr>
            <a:xfrm>
              <a:off x="3388887" y="4655474"/>
              <a:ext cx="360000" cy="36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1804CC4-C849-D7C9-9AAE-943A72E9FCF5}"/>
              </a:ext>
            </a:extLst>
          </p:cNvPr>
          <p:cNvGrpSpPr/>
          <p:nvPr/>
        </p:nvGrpSpPr>
        <p:grpSpPr>
          <a:xfrm>
            <a:off x="6831938" y="3092355"/>
            <a:ext cx="1209066" cy="910401"/>
            <a:chOff x="6644277" y="2281530"/>
            <a:chExt cx="1209066" cy="91040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60CDFEC-83AE-E1FC-6715-38746380566A}"/>
                </a:ext>
              </a:extLst>
            </p:cNvPr>
            <p:cNvGrpSpPr/>
            <p:nvPr/>
          </p:nvGrpSpPr>
          <p:grpSpPr>
            <a:xfrm>
              <a:off x="6644277" y="2281530"/>
              <a:ext cx="1144800" cy="852006"/>
              <a:chOff x="6644277" y="2281530"/>
              <a:chExt cx="1144800" cy="852006"/>
            </a:xfrm>
          </p:grpSpPr>
          <p:pic>
            <p:nvPicPr>
              <p:cNvPr id="2049" name="Picture 4" descr="Free Movie SVG, PNG Icon, Symbol. Download Image.">
                <a:extLst>
                  <a:ext uri="{FF2B5EF4-FFF2-40B4-BE49-F238E27FC236}">
                    <a16:creationId xmlns:a16="http://schemas.microsoft.com/office/drawing/2014/main" id="{0FAD0887-8256-06FE-4FB0-E726B76449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73" t="16522" r="4619" b="15657"/>
              <a:stretch/>
            </p:blipFill>
            <p:spPr bwMode="auto">
              <a:xfrm>
                <a:off x="6644277" y="2281530"/>
                <a:ext cx="989541" cy="7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1" name="Picture 6" descr="Check Mark Tick - Free vector graphic on Pixabay">
                <a:extLst>
                  <a:ext uri="{FF2B5EF4-FFF2-40B4-BE49-F238E27FC236}">
                    <a16:creationId xmlns:a16="http://schemas.microsoft.com/office/drawing/2014/main" id="{B80CD1A7-0FAB-FF50-DC83-FE82131F9B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75074" y="2634569"/>
                <a:ext cx="514003" cy="4989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48" name="Oval 2047">
              <a:extLst>
                <a:ext uri="{FF2B5EF4-FFF2-40B4-BE49-F238E27FC236}">
                  <a16:creationId xmlns:a16="http://schemas.microsoft.com/office/drawing/2014/main" id="{95929E28-16E8-EC3B-DEFF-0854D72ED59F}"/>
                </a:ext>
              </a:extLst>
            </p:cNvPr>
            <p:cNvSpPr/>
            <p:nvPr/>
          </p:nvSpPr>
          <p:spPr>
            <a:xfrm>
              <a:off x="7493343" y="2831931"/>
              <a:ext cx="360000" cy="36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</p:grpSp>
      <p:grpSp>
        <p:nvGrpSpPr>
          <p:cNvPr id="2052" name="Group 2051">
            <a:extLst>
              <a:ext uri="{FF2B5EF4-FFF2-40B4-BE49-F238E27FC236}">
                <a16:creationId xmlns:a16="http://schemas.microsoft.com/office/drawing/2014/main" id="{C9953BCA-F987-49BE-A7BE-4DB1A14B9EF4}"/>
              </a:ext>
            </a:extLst>
          </p:cNvPr>
          <p:cNvGrpSpPr/>
          <p:nvPr/>
        </p:nvGrpSpPr>
        <p:grpSpPr>
          <a:xfrm>
            <a:off x="8663297" y="2916761"/>
            <a:ext cx="1086193" cy="1206072"/>
            <a:chOff x="8546225" y="1809380"/>
            <a:chExt cx="1086193" cy="1206072"/>
          </a:xfrm>
        </p:grpSpPr>
        <p:pic>
          <p:nvPicPr>
            <p:cNvPr id="2053" name="Picture 10">
              <a:extLst>
                <a:ext uri="{FF2B5EF4-FFF2-40B4-BE49-F238E27FC236}">
                  <a16:creationId xmlns:a16="http://schemas.microsoft.com/office/drawing/2014/main" id="{8EBA823C-5477-0B70-F744-46E0E77D19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6225" y="1809380"/>
              <a:ext cx="1086193" cy="1086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4" name="Oval 2053">
              <a:extLst>
                <a:ext uri="{FF2B5EF4-FFF2-40B4-BE49-F238E27FC236}">
                  <a16:creationId xmlns:a16="http://schemas.microsoft.com/office/drawing/2014/main" id="{73DD5373-09E7-75E4-2FF2-08D12AD677B2}"/>
                </a:ext>
              </a:extLst>
            </p:cNvPr>
            <p:cNvSpPr/>
            <p:nvPr/>
          </p:nvSpPr>
          <p:spPr>
            <a:xfrm>
              <a:off x="9272418" y="2655452"/>
              <a:ext cx="360000" cy="36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</p:grpSp>
      <p:sp>
        <p:nvSpPr>
          <p:cNvPr id="2055" name="TextBox 2054">
            <a:extLst>
              <a:ext uri="{FF2B5EF4-FFF2-40B4-BE49-F238E27FC236}">
                <a16:creationId xmlns:a16="http://schemas.microsoft.com/office/drawing/2014/main" id="{C5335A2E-39F0-E287-9310-798363A2BDFB}"/>
              </a:ext>
            </a:extLst>
          </p:cNvPr>
          <p:cNvSpPr txBox="1"/>
          <p:nvPr/>
        </p:nvSpPr>
        <p:spPr>
          <a:xfrm>
            <a:off x="10692800" y="2943844"/>
            <a:ext cx="8258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Avenir Book" panose="02000503020000020003" pitchFamily="2" charset="0"/>
              </a:rPr>
              <a:t>…</a:t>
            </a:r>
          </a:p>
        </p:txBody>
      </p:sp>
      <p:grpSp>
        <p:nvGrpSpPr>
          <p:cNvPr id="2056" name="Group 2055">
            <a:extLst>
              <a:ext uri="{FF2B5EF4-FFF2-40B4-BE49-F238E27FC236}">
                <a16:creationId xmlns:a16="http://schemas.microsoft.com/office/drawing/2014/main" id="{9D4462DF-B9ED-C4CE-EFD2-16D98A5E21CC}"/>
              </a:ext>
            </a:extLst>
          </p:cNvPr>
          <p:cNvGrpSpPr>
            <a:grpSpLocks noChangeAspect="1"/>
          </p:cNvGrpSpPr>
          <p:nvPr/>
        </p:nvGrpSpPr>
        <p:grpSpPr>
          <a:xfrm>
            <a:off x="706649" y="4276079"/>
            <a:ext cx="981926" cy="981926"/>
            <a:chOff x="627191" y="1463014"/>
            <a:chExt cx="981926" cy="981926"/>
          </a:xfrm>
        </p:grpSpPr>
        <p:pic>
          <p:nvPicPr>
            <p:cNvPr id="2057" name="Picture 2" descr="flask icon">
              <a:extLst>
                <a:ext uri="{FF2B5EF4-FFF2-40B4-BE49-F238E27FC236}">
                  <a16:creationId xmlns:a16="http://schemas.microsoft.com/office/drawing/2014/main" id="{92394239-E0D0-003A-CEB3-00E5F37233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191" y="1463014"/>
              <a:ext cx="981926" cy="98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8" name="Oval 2057">
              <a:extLst>
                <a:ext uri="{FF2B5EF4-FFF2-40B4-BE49-F238E27FC236}">
                  <a16:creationId xmlns:a16="http://schemas.microsoft.com/office/drawing/2014/main" id="{E38BCDB8-EBCB-9A58-445F-4A1CD42941A9}"/>
                </a:ext>
              </a:extLst>
            </p:cNvPr>
            <p:cNvSpPr/>
            <p:nvPr/>
          </p:nvSpPr>
          <p:spPr>
            <a:xfrm>
              <a:off x="1118154" y="2084940"/>
              <a:ext cx="360000" cy="36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BE702D66-1353-4454-77EA-992092E0E2B9}"/>
              </a:ext>
            </a:extLst>
          </p:cNvPr>
          <p:cNvGrpSpPr>
            <a:grpSpLocks noChangeAspect="1"/>
          </p:cNvGrpSpPr>
          <p:nvPr/>
        </p:nvGrpSpPr>
        <p:grpSpPr>
          <a:xfrm>
            <a:off x="4852962" y="4352826"/>
            <a:ext cx="1198926" cy="890829"/>
            <a:chOff x="3199813" y="2264940"/>
            <a:chExt cx="1198926" cy="890829"/>
          </a:xfrm>
        </p:grpSpPr>
        <p:pic>
          <p:nvPicPr>
            <p:cNvPr id="2060" name="Picture 4" descr="Free Movie SVG, PNG Icon, Symbol. Download Image.">
              <a:extLst>
                <a:ext uri="{FF2B5EF4-FFF2-40B4-BE49-F238E27FC236}">
                  <a16:creationId xmlns:a16="http://schemas.microsoft.com/office/drawing/2014/main" id="{927979BE-CDFA-60CC-500E-55DC3BF274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3" t="16522" r="4619" b="15657"/>
            <a:stretch/>
          </p:blipFill>
          <p:spPr bwMode="auto">
            <a:xfrm>
              <a:off x="3199813" y="2264940"/>
              <a:ext cx="1060017" cy="790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61" name="Oval 2060">
              <a:extLst>
                <a:ext uri="{FF2B5EF4-FFF2-40B4-BE49-F238E27FC236}">
                  <a16:creationId xmlns:a16="http://schemas.microsoft.com/office/drawing/2014/main" id="{88019192-819E-878F-B56A-647EC8DCCD86}"/>
                </a:ext>
              </a:extLst>
            </p:cNvPr>
            <p:cNvSpPr/>
            <p:nvPr/>
          </p:nvSpPr>
          <p:spPr>
            <a:xfrm>
              <a:off x="4038739" y="2795769"/>
              <a:ext cx="360000" cy="36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grpSp>
        <p:nvGrpSpPr>
          <p:cNvPr id="2062" name="Group 2061">
            <a:extLst>
              <a:ext uri="{FF2B5EF4-FFF2-40B4-BE49-F238E27FC236}">
                <a16:creationId xmlns:a16="http://schemas.microsoft.com/office/drawing/2014/main" id="{D627D511-8663-3979-2164-5460871CC8D9}"/>
              </a:ext>
            </a:extLst>
          </p:cNvPr>
          <p:cNvGrpSpPr/>
          <p:nvPr/>
        </p:nvGrpSpPr>
        <p:grpSpPr>
          <a:xfrm>
            <a:off x="2876958" y="4325136"/>
            <a:ext cx="962706" cy="883812"/>
            <a:chOff x="2786181" y="4131662"/>
            <a:chExt cx="962706" cy="883812"/>
          </a:xfrm>
        </p:grpSpPr>
        <p:pic>
          <p:nvPicPr>
            <p:cNvPr id="2063" name="Picture 6" descr="Tools Settings Tool Preferences Svg Png Icon Free Download (#488180) -  OnlineWebFonts.COM">
              <a:extLst>
                <a:ext uri="{FF2B5EF4-FFF2-40B4-BE49-F238E27FC236}">
                  <a16:creationId xmlns:a16="http://schemas.microsoft.com/office/drawing/2014/main" id="{97CB33FA-F4C2-2F96-74FE-AD36E5B258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6181" y="4131662"/>
              <a:ext cx="823311" cy="793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64" name="Oval 2063">
              <a:extLst>
                <a:ext uri="{FF2B5EF4-FFF2-40B4-BE49-F238E27FC236}">
                  <a16:creationId xmlns:a16="http://schemas.microsoft.com/office/drawing/2014/main" id="{578BB637-5ADC-0B9B-FA9C-8D691F94CAFE}"/>
                </a:ext>
              </a:extLst>
            </p:cNvPr>
            <p:cNvSpPr/>
            <p:nvPr/>
          </p:nvSpPr>
          <p:spPr>
            <a:xfrm>
              <a:off x="3388887" y="4655474"/>
              <a:ext cx="360000" cy="36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grpSp>
        <p:nvGrpSpPr>
          <p:cNvPr id="2065" name="Group 2064">
            <a:extLst>
              <a:ext uri="{FF2B5EF4-FFF2-40B4-BE49-F238E27FC236}">
                <a16:creationId xmlns:a16="http://schemas.microsoft.com/office/drawing/2014/main" id="{4BA51EBF-62B5-A60B-043D-DC91A8DF3C68}"/>
              </a:ext>
            </a:extLst>
          </p:cNvPr>
          <p:cNvGrpSpPr/>
          <p:nvPr/>
        </p:nvGrpSpPr>
        <p:grpSpPr>
          <a:xfrm>
            <a:off x="7016259" y="4347604"/>
            <a:ext cx="1209066" cy="910401"/>
            <a:chOff x="6644277" y="2281530"/>
            <a:chExt cx="1209066" cy="910401"/>
          </a:xfrm>
        </p:grpSpPr>
        <p:grpSp>
          <p:nvGrpSpPr>
            <p:cNvPr id="2066" name="Group 2065">
              <a:extLst>
                <a:ext uri="{FF2B5EF4-FFF2-40B4-BE49-F238E27FC236}">
                  <a16:creationId xmlns:a16="http://schemas.microsoft.com/office/drawing/2014/main" id="{F8A616F1-1360-8DE1-5F3C-D805EEEF69AA}"/>
                </a:ext>
              </a:extLst>
            </p:cNvPr>
            <p:cNvGrpSpPr/>
            <p:nvPr/>
          </p:nvGrpSpPr>
          <p:grpSpPr>
            <a:xfrm>
              <a:off x="6644277" y="2281530"/>
              <a:ext cx="1144800" cy="852006"/>
              <a:chOff x="6644277" y="2281530"/>
              <a:chExt cx="1144800" cy="852006"/>
            </a:xfrm>
          </p:grpSpPr>
          <p:pic>
            <p:nvPicPr>
              <p:cNvPr id="2068" name="Picture 4" descr="Free Movie SVG, PNG Icon, Symbol. Download Image.">
                <a:extLst>
                  <a:ext uri="{FF2B5EF4-FFF2-40B4-BE49-F238E27FC236}">
                    <a16:creationId xmlns:a16="http://schemas.microsoft.com/office/drawing/2014/main" id="{CC32A51A-2B64-8203-43C3-E7AA0044D9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73" t="16522" r="4619" b="15657"/>
              <a:stretch/>
            </p:blipFill>
            <p:spPr bwMode="auto">
              <a:xfrm>
                <a:off x="6644277" y="2281530"/>
                <a:ext cx="989541" cy="7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9" name="Picture 6" descr="Check Mark Tick - Free vector graphic on Pixabay">
                <a:extLst>
                  <a:ext uri="{FF2B5EF4-FFF2-40B4-BE49-F238E27FC236}">
                    <a16:creationId xmlns:a16="http://schemas.microsoft.com/office/drawing/2014/main" id="{146EFCBA-4848-3611-20ED-B0F692C375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75074" y="2634569"/>
                <a:ext cx="514003" cy="4989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67" name="Oval 2066">
              <a:extLst>
                <a:ext uri="{FF2B5EF4-FFF2-40B4-BE49-F238E27FC236}">
                  <a16:creationId xmlns:a16="http://schemas.microsoft.com/office/drawing/2014/main" id="{3A13AD22-AA1A-6D61-78A0-733F478FE220}"/>
                </a:ext>
              </a:extLst>
            </p:cNvPr>
            <p:cNvSpPr/>
            <p:nvPr/>
          </p:nvSpPr>
          <p:spPr>
            <a:xfrm>
              <a:off x="7493343" y="2831931"/>
              <a:ext cx="360000" cy="36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grpSp>
        <p:nvGrpSpPr>
          <p:cNvPr id="2070" name="Group 2069">
            <a:extLst>
              <a:ext uri="{FF2B5EF4-FFF2-40B4-BE49-F238E27FC236}">
                <a16:creationId xmlns:a16="http://schemas.microsoft.com/office/drawing/2014/main" id="{01A64278-8E15-D856-873A-CE4794AF2662}"/>
              </a:ext>
            </a:extLst>
          </p:cNvPr>
          <p:cNvGrpSpPr/>
          <p:nvPr/>
        </p:nvGrpSpPr>
        <p:grpSpPr>
          <a:xfrm>
            <a:off x="8847618" y="4172010"/>
            <a:ext cx="1086193" cy="1206072"/>
            <a:chOff x="8546225" y="1809380"/>
            <a:chExt cx="1086193" cy="1206072"/>
          </a:xfrm>
        </p:grpSpPr>
        <p:pic>
          <p:nvPicPr>
            <p:cNvPr id="2071" name="Picture 10">
              <a:extLst>
                <a:ext uri="{FF2B5EF4-FFF2-40B4-BE49-F238E27FC236}">
                  <a16:creationId xmlns:a16="http://schemas.microsoft.com/office/drawing/2014/main" id="{9E53F554-4C5A-06FB-75C2-AF3432D2D6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6225" y="1809380"/>
              <a:ext cx="1086193" cy="1086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72" name="Oval 2071">
              <a:extLst>
                <a:ext uri="{FF2B5EF4-FFF2-40B4-BE49-F238E27FC236}">
                  <a16:creationId xmlns:a16="http://schemas.microsoft.com/office/drawing/2014/main" id="{1815F091-7604-FDB2-6C0F-E9E3FF9351DC}"/>
                </a:ext>
              </a:extLst>
            </p:cNvPr>
            <p:cNvSpPr/>
            <p:nvPr/>
          </p:nvSpPr>
          <p:spPr>
            <a:xfrm>
              <a:off x="9272418" y="2655452"/>
              <a:ext cx="360000" cy="36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2073" name="TextBox 2072">
            <a:extLst>
              <a:ext uri="{FF2B5EF4-FFF2-40B4-BE49-F238E27FC236}">
                <a16:creationId xmlns:a16="http://schemas.microsoft.com/office/drawing/2014/main" id="{9F5B8BD0-822B-403F-0FF5-91B38DDD8DE4}"/>
              </a:ext>
            </a:extLst>
          </p:cNvPr>
          <p:cNvSpPr txBox="1"/>
          <p:nvPr/>
        </p:nvSpPr>
        <p:spPr>
          <a:xfrm>
            <a:off x="10877121" y="4199093"/>
            <a:ext cx="8258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Avenir Book" panose="02000503020000020003" pitchFamily="2" charset="0"/>
              </a:rPr>
              <a:t>…</a:t>
            </a:r>
          </a:p>
        </p:txBody>
      </p:sp>
      <p:sp>
        <p:nvSpPr>
          <p:cNvPr id="2074" name="TextBox 2073">
            <a:extLst>
              <a:ext uri="{FF2B5EF4-FFF2-40B4-BE49-F238E27FC236}">
                <a16:creationId xmlns:a16="http://schemas.microsoft.com/office/drawing/2014/main" id="{B87AA90D-9B1E-3407-9C62-C4F8325067A3}"/>
              </a:ext>
            </a:extLst>
          </p:cNvPr>
          <p:cNvSpPr txBox="1"/>
          <p:nvPr/>
        </p:nvSpPr>
        <p:spPr>
          <a:xfrm rot="5400000">
            <a:off x="3163037" y="5556140"/>
            <a:ext cx="8258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Avenir Book" panose="02000503020000020003" pitchFamily="2" charset="0"/>
              </a:rPr>
              <a:t>…</a:t>
            </a:r>
          </a:p>
        </p:txBody>
      </p:sp>
      <p:sp>
        <p:nvSpPr>
          <p:cNvPr id="2075" name="TextBox 2074">
            <a:extLst>
              <a:ext uri="{FF2B5EF4-FFF2-40B4-BE49-F238E27FC236}">
                <a16:creationId xmlns:a16="http://schemas.microsoft.com/office/drawing/2014/main" id="{91A2F479-F955-1BE1-F133-F432D47ACC7E}"/>
              </a:ext>
            </a:extLst>
          </p:cNvPr>
          <p:cNvSpPr txBox="1"/>
          <p:nvPr/>
        </p:nvSpPr>
        <p:spPr>
          <a:xfrm rot="5400000">
            <a:off x="5211389" y="5556139"/>
            <a:ext cx="8258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Avenir Book" panose="02000503020000020003" pitchFamily="2" charset="0"/>
              </a:rPr>
              <a:t>…</a:t>
            </a:r>
          </a:p>
        </p:txBody>
      </p:sp>
      <p:sp>
        <p:nvSpPr>
          <p:cNvPr id="2076" name="TextBox 2075">
            <a:extLst>
              <a:ext uri="{FF2B5EF4-FFF2-40B4-BE49-F238E27FC236}">
                <a16:creationId xmlns:a16="http://schemas.microsoft.com/office/drawing/2014/main" id="{38D341ED-98AB-9E68-9587-67598DA98A54}"/>
              </a:ext>
            </a:extLst>
          </p:cNvPr>
          <p:cNvSpPr txBox="1"/>
          <p:nvPr/>
        </p:nvSpPr>
        <p:spPr>
          <a:xfrm rot="5400000">
            <a:off x="7385453" y="5556139"/>
            <a:ext cx="8258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Avenir Book" panose="02000503020000020003" pitchFamily="2" charset="0"/>
              </a:rPr>
              <a:t>…</a:t>
            </a:r>
          </a:p>
        </p:txBody>
      </p:sp>
      <p:sp>
        <p:nvSpPr>
          <p:cNvPr id="2077" name="TextBox 2076">
            <a:extLst>
              <a:ext uri="{FF2B5EF4-FFF2-40B4-BE49-F238E27FC236}">
                <a16:creationId xmlns:a16="http://schemas.microsoft.com/office/drawing/2014/main" id="{29229612-ECC7-B6D1-0703-73346AD5CB44}"/>
              </a:ext>
            </a:extLst>
          </p:cNvPr>
          <p:cNvSpPr txBox="1"/>
          <p:nvPr/>
        </p:nvSpPr>
        <p:spPr>
          <a:xfrm rot="5400000">
            <a:off x="9312066" y="5556139"/>
            <a:ext cx="8258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Avenir Book" panose="02000503020000020003" pitchFamily="2" charset="0"/>
              </a:rPr>
              <a:t>…</a:t>
            </a:r>
          </a:p>
        </p:txBody>
      </p:sp>
      <p:sp>
        <p:nvSpPr>
          <p:cNvPr id="2078" name="Right Brace 2077">
            <a:extLst>
              <a:ext uri="{FF2B5EF4-FFF2-40B4-BE49-F238E27FC236}">
                <a16:creationId xmlns:a16="http://schemas.microsoft.com/office/drawing/2014/main" id="{1C00C846-91BB-B9FF-64FF-7D0B01B12150}"/>
              </a:ext>
            </a:extLst>
          </p:cNvPr>
          <p:cNvSpPr/>
          <p:nvPr/>
        </p:nvSpPr>
        <p:spPr>
          <a:xfrm rot="16200000">
            <a:off x="2936848" y="816681"/>
            <a:ext cx="416471" cy="1478016"/>
          </a:xfrm>
          <a:prstGeom prst="rightBrace">
            <a:avLst>
              <a:gd name="adj1" fmla="val 62878"/>
              <a:gd name="adj2" fmla="val 50000"/>
            </a:avLst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" name="Right Brace 2078">
            <a:extLst>
              <a:ext uri="{FF2B5EF4-FFF2-40B4-BE49-F238E27FC236}">
                <a16:creationId xmlns:a16="http://schemas.microsoft.com/office/drawing/2014/main" id="{17665AAA-EB09-B1A0-B559-3B08E841EA7F}"/>
              </a:ext>
            </a:extLst>
          </p:cNvPr>
          <p:cNvSpPr/>
          <p:nvPr/>
        </p:nvSpPr>
        <p:spPr>
          <a:xfrm rot="16200000">
            <a:off x="9085877" y="816041"/>
            <a:ext cx="416471" cy="1478016"/>
          </a:xfrm>
          <a:prstGeom prst="rightBrace">
            <a:avLst>
              <a:gd name="adj1" fmla="val 62878"/>
              <a:gd name="adj2" fmla="val 50000"/>
            </a:avLst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0" name="Right Brace 2079">
            <a:extLst>
              <a:ext uri="{FF2B5EF4-FFF2-40B4-BE49-F238E27FC236}">
                <a16:creationId xmlns:a16="http://schemas.microsoft.com/office/drawing/2014/main" id="{6B02EC38-58F8-648A-D264-87B37CB8B9F6}"/>
              </a:ext>
            </a:extLst>
          </p:cNvPr>
          <p:cNvSpPr/>
          <p:nvPr/>
        </p:nvSpPr>
        <p:spPr>
          <a:xfrm rot="16200000">
            <a:off x="7067551" y="816041"/>
            <a:ext cx="416471" cy="1478016"/>
          </a:xfrm>
          <a:prstGeom prst="rightBrace">
            <a:avLst>
              <a:gd name="adj1" fmla="val 62878"/>
              <a:gd name="adj2" fmla="val 50000"/>
            </a:avLst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1" name="Right Brace 2080">
            <a:extLst>
              <a:ext uri="{FF2B5EF4-FFF2-40B4-BE49-F238E27FC236}">
                <a16:creationId xmlns:a16="http://schemas.microsoft.com/office/drawing/2014/main" id="{8D4D66CB-32BB-6E60-3CDF-4979D4F503C4}"/>
              </a:ext>
            </a:extLst>
          </p:cNvPr>
          <p:cNvSpPr/>
          <p:nvPr/>
        </p:nvSpPr>
        <p:spPr>
          <a:xfrm rot="16200000">
            <a:off x="4990414" y="801257"/>
            <a:ext cx="416471" cy="1478016"/>
          </a:xfrm>
          <a:prstGeom prst="rightBrace">
            <a:avLst>
              <a:gd name="adj1" fmla="val 62878"/>
              <a:gd name="adj2" fmla="val 50000"/>
            </a:avLst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2" name="Equals 2081">
            <a:extLst>
              <a:ext uri="{FF2B5EF4-FFF2-40B4-BE49-F238E27FC236}">
                <a16:creationId xmlns:a16="http://schemas.microsoft.com/office/drawing/2014/main" id="{6C1E77EF-4110-1251-FFFA-4272DE6E971D}"/>
              </a:ext>
            </a:extLst>
          </p:cNvPr>
          <p:cNvSpPr/>
          <p:nvPr/>
        </p:nvSpPr>
        <p:spPr>
          <a:xfrm>
            <a:off x="1568070" y="2030105"/>
            <a:ext cx="770473" cy="551816"/>
          </a:xfrm>
          <a:prstGeom prst="mathEqual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83" name="Equals 2082">
            <a:extLst>
              <a:ext uri="{FF2B5EF4-FFF2-40B4-BE49-F238E27FC236}">
                <a16:creationId xmlns:a16="http://schemas.microsoft.com/office/drawing/2014/main" id="{606C646B-0BD5-7628-ACCA-B3FD54422DF7}"/>
              </a:ext>
            </a:extLst>
          </p:cNvPr>
          <p:cNvSpPr/>
          <p:nvPr/>
        </p:nvSpPr>
        <p:spPr>
          <a:xfrm>
            <a:off x="1564401" y="3235885"/>
            <a:ext cx="770473" cy="551816"/>
          </a:xfrm>
          <a:prstGeom prst="mathEqual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84" name="Equals 2083">
            <a:extLst>
              <a:ext uri="{FF2B5EF4-FFF2-40B4-BE49-F238E27FC236}">
                <a16:creationId xmlns:a16="http://schemas.microsoft.com/office/drawing/2014/main" id="{13CF7CF6-838B-94EB-75F6-608F8EF7508E}"/>
              </a:ext>
            </a:extLst>
          </p:cNvPr>
          <p:cNvSpPr/>
          <p:nvPr/>
        </p:nvSpPr>
        <p:spPr>
          <a:xfrm>
            <a:off x="1559762" y="4491134"/>
            <a:ext cx="770473" cy="551816"/>
          </a:xfrm>
          <a:prstGeom prst="mathEqual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548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gs Icon - Free PNG &amp; SVG 157538 - Noun Project">
            <a:extLst>
              <a:ext uri="{FF2B5EF4-FFF2-40B4-BE49-F238E27FC236}">
                <a16:creationId xmlns:a16="http://schemas.microsoft.com/office/drawing/2014/main" id="{B2CA232B-DCA3-7C4B-3635-A9CDC304C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26" y="2098868"/>
            <a:ext cx="2660263" cy="266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25FFEDF1-32B9-C7C4-DDEF-6D963B089EF0}"/>
              </a:ext>
            </a:extLst>
          </p:cNvPr>
          <p:cNvGrpSpPr>
            <a:grpSpLocks noChangeAspect="1"/>
          </p:cNvGrpSpPr>
          <p:nvPr/>
        </p:nvGrpSpPr>
        <p:grpSpPr>
          <a:xfrm>
            <a:off x="7464340" y="2163336"/>
            <a:ext cx="3698030" cy="2815683"/>
            <a:chOff x="2667120" y="508789"/>
            <a:chExt cx="1548040" cy="1178679"/>
          </a:xfrm>
        </p:grpSpPr>
        <p:pic>
          <p:nvPicPr>
            <p:cNvPr id="26" name="Picture 2" descr="flask icon">
              <a:extLst>
                <a:ext uri="{FF2B5EF4-FFF2-40B4-BE49-F238E27FC236}">
                  <a16:creationId xmlns:a16="http://schemas.microsoft.com/office/drawing/2014/main" id="{4FB1502F-3DAB-3499-AD39-1DC8DA8865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120" y="508789"/>
              <a:ext cx="981926" cy="98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flask icon">
              <a:extLst>
                <a:ext uri="{FF2B5EF4-FFF2-40B4-BE49-F238E27FC236}">
                  <a16:creationId xmlns:a16="http://schemas.microsoft.com/office/drawing/2014/main" id="{FA3B5C44-E349-2F90-8B7E-6B27971460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3985" y="605640"/>
              <a:ext cx="981926" cy="98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flask icon">
              <a:extLst>
                <a:ext uri="{FF2B5EF4-FFF2-40B4-BE49-F238E27FC236}">
                  <a16:creationId xmlns:a16="http://schemas.microsoft.com/office/drawing/2014/main" id="{FA0A3953-7A35-97A2-CE5E-255987EB5D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3234" y="705542"/>
              <a:ext cx="981926" cy="98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21465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F7084B-2845-CA15-5451-B71BF308328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333288" y="2682824"/>
            <a:ext cx="291621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744B3B-5FB1-D937-11B6-5CAE85A796A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942501" y="2656760"/>
            <a:ext cx="284738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A86CD4D1-83B6-0768-DE25-1F506F94A49A}"/>
              </a:ext>
            </a:extLst>
          </p:cNvPr>
          <p:cNvCxnSpPr>
            <a:cxnSpLocks/>
            <a:endCxn id="16" idx="0"/>
          </p:cNvCxnSpPr>
          <p:nvPr/>
        </p:nvCxnSpPr>
        <p:spPr>
          <a:xfrm rot="5400000">
            <a:off x="4028607" y="188930"/>
            <a:ext cx="1787530" cy="6727047"/>
          </a:xfrm>
          <a:prstGeom prst="bentConnector3">
            <a:avLst>
              <a:gd name="adj1" fmla="val 6242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67EF40-F5BF-D914-1B62-A674E9409CB8}"/>
              </a:ext>
            </a:extLst>
          </p:cNvPr>
          <p:cNvCxnSpPr>
            <a:cxnSpLocks/>
          </p:cNvCxnSpPr>
          <p:nvPr/>
        </p:nvCxnSpPr>
        <p:spPr>
          <a:xfrm>
            <a:off x="2192387" y="5374188"/>
            <a:ext cx="31465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45FE2E-915A-BE8E-268D-AC3227C60A02}"/>
              </a:ext>
            </a:extLst>
          </p:cNvPr>
          <p:cNvCxnSpPr>
            <a:cxnSpLocks/>
          </p:cNvCxnSpPr>
          <p:nvPr/>
        </p:nvCxnSpPr>
        <p:spPr>
          <a:xfrm>
            <a:off x="6833920" y="5374188"/>
            <a:ext cx="308569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8D0ACBA-ABF0-352A-6F1F-5FDF797100FD}"/>
              </a:ext>
            </a:extLst>
          </p:cNvPr>
          <p:cNvGrpSpPr/>
          <p:nvPr/>
        </p:nvGrpSpPr>
        <p:grpSpPr>
          <a:xfrm>
            <a:off x="789118" y="2106824"/>
            <a:ext cx="1544170" cy="1403329"/>
            <a:chOff x="789118" y="2106824"/>
            <a:chExt cx="1544170" cy="1403329"/>
          </a:xfrm>
        </p:grpSpPr>
        <p:pic>
          <p:nvPicPr>
            <p:cNvPr id="23" name="Picture 4" descr="Free Movie SVG, PNG Icon, Symbol. Download Image.">
              <a:extLst>
                <a:ext uri="{FF2B5EF4-FFF2-40B4-BE49-F238E27FC236}">
                  <a16:creationId xmlns:a16="http://schemas.microsoft.com/office/drawing/2014/main" id="{B6F8B477-1AA3-E15F-6491-074DAE3740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3" t="16522" r="4619" b="15657"/>
            <a:stretch/>
          </p:blipFill>
          <p:spPr bwMode="auto">
            <a:xfrm>
              <a:off x="789118" y="2106824"/>
              <a:ext cx="1544170" cy="11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BF73A26-9E41-F978-1435-75A987D4466B}"/>
                </a:ext>
              </a:extLst>
            </p:cNvPr>
            <p:cNvSpPr txBox="1"/>
            <p:nvPr/>
          </p:nvSpPr>
          <p:spPr>
            <a:xfrm>
              <a:off x="1072977" y="3186988"/>
              <a:ext cx="97174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latin typeface="Avenir Book" panose="02000503020000020003" pitchFamily="2" charset="0"/>
                </a:rPr>
                <a:t>raw_mp4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0841902-2ECE-F740-5FBB-B1FFA605E26C}"/>
              </a:ext>
            </a:extLst>
          </p:cNvPr>
          <p:cNvGrpSpPr/>
          <p:nvPr/>
        </p:nvGrpSpPr>
        <p:grpSpPr>
          <a:xfrm>
            <a:off x="5154684" y="2106824"/>
            <a:ext cx="1787817" cy="1439279"/>
            <a:chOff x="5154684" y="2106824"/>
            <a:chExt cx="1787817" cy="1439279"/>
          </a:xfrm>
        </p:grpSpPr>
        <p:pic>
          <p:nvPicPr>
            <p:cNvPr id="2" name="Picture 4" descr="Free Movie SVG, PNG Icon, Symbol. Download Image.">
              <a:extLst>
                <a:ext uri="{FF2B5EF4-FFF2-40B4-BE49-F238E27FC236}">
                  <a16:creationId xmlns:a16="http://schemas.microsoft.com/office/drawing/2014/main" id="{7DEDE222-9DEE-D342-4CCE-4C679A3E81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3" t="16522" r="4619" b="15657"/>
            <a:stretch/>
          </p:blipFill>
          <p:spPr bwMode="auto">
            <a:xfrm>
              <a:off x="5249498" y="2106824"/>
              <a:ext cx="1463396" cy="1080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heck Mark Tick - Free vector graphic on Pixabay">
              <a:extLst>
                <a:ext uri="{FF2B5EF4-FFF2-40B4-BE49-F238E27FC236}">
                  <a16:creationId xmlns:a16="http://schemas.microsoft.com/office/drawing/2014/main" id="{087FF8CA-1B75-87E7-7822-2E529714BA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2360" y="2628921"/>
              <a:ext cx="760141" cy="737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6B6FD5C-39C5-96F4-B865-B03F03D0109F}"/>
                </a:ext>
              </a:extLst>
            </p:cNvPr>
            <p:cNvSpPr txBox="1"/>
            <p:nvPr/>
          </p:nvSpPr>
          <p:spPr>
            <a:xfrm>
              <a:off x="5154684" y="3222938"/>
              <a:ext cx="152343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latin typeface="Avenir Book" panose="02000503020000020003" pitchFamily="2" charset="0"/>
                </a:rPr>
                <a:t>formatted_mp4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E83395F-2F5E-67BF-A577-5D8DA5480845}"/>
              </a:ext>
            </a:extLst>
          </p:cNvPr>
          <p:cNvGrpSpPr/>
          <p:nvPr/>
        </p:nvGrpSpPr>
        <p:grpSpPr>
          <a:xfrm>
            <a:off x="9789881" y="2080760"/>
            <a:ext cx="1544170" cy="1427866"/>
            <a:chOff x="9789881" y="2080760"/>
            <a:chExt cx="1544170" cy="142786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1148033-5EF7-F1A9-F168-A6E071485D74}"/>
                </a:ext>
              </a:extLst>
            </p:cNvPr>
            <p:cNvSpPr/>
            <p:nvPr/>
          </p:nvSpPr>
          <p:spPr>
            <a:xfrm>
              <a:off x="10080255" y="2171068"/>
              <a:ext cx="974023" cy="973412"/>
            </a:xfrm>
            <a:prstGeom prst="rect">
              <a:avLst/>
            </a:prstGeom>
            <a:solidFill>
              <a:srgbClr val="7343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8" descr="Welcome! 👋 — DeepLabCut">
              <a:extLst>
                <a:ext uri="{FF2B5EF4-FFF2-40B4-BE49-F238E27FC236}">
                  <a16:creationId xmlns:a16="http://schemas.microsoft.com/office/drawing/2014/main" id="{5E0231E3-A03F-17D1-FE28-14AD62326B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1718" y="2204032"/>
              <a:ext cx="1027051" cy="709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Free Movie SVG, PNG Icon, Symbol. Download Image.">
              <a:extLst>
                <a:ext uri="{FF2B5EF4-FFF2-40B4-BE49-F238E27FC236}">
                  <a16:creationId xmlns:a16="http://schemas.microsoft.com/office/drawing/2014/main" id="{12BF6708-552E-EF7D-DE2A-882E11DFB2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3" t="16522" r="4619" b="15657"/>
            <a:stretch/>
          </p:blipFill>
          <p:spPr bwMode="auto">
            <a:xfrm>
              <a:off x="9789881" y="2080760"/>
              <a:ext cx="1544170" cy="11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65CF808-B23C-BFB1-8A78-01E2E76A612E}"/>
                </a:ext>
              </a:extLst>
            </p:cNvPr>
            <p:cNvSpPr txBox="1"/>
            <p:nvPr/>
          </p:nvSpPr>
          <p:spPr>
            <a:xfrm>
              <a:off x="10124287" y="3185461"/>
              <a:ext cx="92525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latin typeface="Avenir Book" panose="02000503020000020003" pitchFamily="2" charset="0"/>
                </a:rPr>
                <a:t>dlc_mp4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9100FE-B340-3544-D212-2B40C1B8C870}"/>
              </a:ext>
            </a:extLst>
          </p:cNvPr>
          <p:cNvGrpSpPr/>
          <p:nvPr/>
        </p:nvGrpSpPr>
        <p:grpSpPr>
          <a:xfrm>
            <a:off x="734682" y="4446218"/>
            <a:ext cx="1648332" cy="1814495"/>
            <a:chOff x="734682" y="4446218"/>
            <a:chExt cx="1648332" cy="1814495"/>
          </a:xfrm>
        </p:grpSpPr>
        <p:pic>
          <p:nvPicPr>
            <p:cNvPr id="16" name="Picture 10">
              <a:extLst>
                <a:ext uri="{FF2B5EF4-FFF2-40B4-BE49-F238E27FC236}">
                  <a16:creationId xmlns:a16="http://schemas.microsoft.com/office/drawing/2014/main" id="{0C1AE092-FEAF-244C-3447-FA824DC244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682" y="4446218"/>
              <a:ext cx="1648332" cy="1648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E01A6A4-4119-994F-2072-C168CFECC8CB}"/>
                </a:ext>
              </a:extLst>
            </p:cNvPr>
            <p:cNvSpPr txBox="1"/>
            <p:nvPr/>
          </p:nvSpPr>
          <p:spPr>
            <a:xfrm>
              <a:off x="1157299" y="5937548"/>
              <a:ext cx="80502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latin typeface="Avenir Book" panose="02000503020000020003" pitchFamily="2" charset="0"/>
                </a:rPr>
                <a:t>dlc_csv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6E92DD5-B825-8926-8DCA-54EC2461FD58}"/>
              </a:ext>
            </a:extLst>
          </p:cNvPr>
          <p:cNvGrpSpPr/>
          <p:nvPr/>
        </p:nvGrpSpPr>
        <p:grpSpPr>
          <a:xfrm>
            <a:off x="4992099" y="4446218"/>
            <a:ext cx="1841821" cy="2084879"/>
            <a:chOff x="4992099" y="4446218"/>
            <a:chExt cx="1841821" cy="2084879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B0432B21-58A0-6600-DB01-16E475EB63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8472" y="4446218"/>
              <a:ext cx="1575855" cy="1575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Check Mark Tick - Free vector graphic on Pixabay">
              <a:extLst>
                <a:ext uri="{FF2B5EF4-FFF2-40B4-BE49-F238E27FC236}">
                  <a16:creationId xmlns:a16="http://schemas.microsoft.com/office/drawing/2014/main" id="{E9430731-F6F4-4609-60EC-A582E918D2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1605" y="5203119"/>
              <a:ext cx="1062315" cy="1042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C65B310-827C-8347-E894-22EE6627B4D9}"/>
                </a:ext>
              </a:extLst>
            </p:cNvPr>
            <p:cNvSpPr txBox="1"/>
            <p:nvPr/>
          </p:nvSpPr>
          <p:spPr>
            <a:xfrm>
              <a:off x="4992099" y="6207932"/>
              <a:ext cx="171341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latin typeface="Avenir Book" panose="02000503020000020003" pitchFamily="2" charset="0"/>
                </a:rPr>
                <a:t>preprocessed_csv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C7260F3-7049-547E-F5B3-1DC698F015C6}"/>
              </a:ext>
            </a:extLst>
          </p:cNvPr>
          <p:cNvGrpSpPr/>
          <p:nvPr/>
        </p:nvGrpSpPr>
        <p:grpSpPr>
          <a:xfrm>
            <a:off x="9789881" y="4478468"/>
            <a:ext cx="1575857" cy="1644448"/>
            <a:chOff x="9789881" y="4478468"/>
            <a:chExt cx="1575857" cy="1644448"/>
          </a:xfrm>
        </p:grpSpPr>
        <p:pic>
          <p:nvPicPr>
            <p:cNvPr id="1042" name="Picture 18" descr="Scatter plot Vector Icons free download in SVG, PNG Format">
              <a:extLst>
                <a:ext uri="{FF2B5EF4-FFF2-40B4-BE49-F238E27FC236}">
                  <a16:creationId xmlns:a16="http://schemas.microsoft.com/office/drawing/2014/main" id="{D3EF3F97-C01C-53A7-F6BE-42B897B06A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9881" y="4478468"/>
              <a:ext cx="1575857" cy="1575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AAC8AB-C155-2618-AC60-3D2E2956AE1F}"/>
                </a:ext>
              </a:extLst>
            </p:cNvPr>
            <p:cNvSpPr txBox="1"/>
            <p:nvPr/>
          </p:nvSpPr>
          <p:spPr>
            <a:xfrm>
              <a:off x="10143522" y="5799751"/>
              <a:ext cx="84029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latin typeface="Avenir Book" panose="02000503020000020003" pitchFamily="2" charset="0"/>
                </a:rPr>
                <a:t>analysis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B06D56E-12F4-70A6-90D3-99B06B9DAEF8}"/>
              </a:ext>
            </a:extLst>
          </p:cNvPr>
          <p:cNvGrpSpPr/>
          <p:nvPr/>
        </p:nvGrpSpPr>
        <p:grpSpPr>
          <a:xfrm>
            <a:off x="979842" y="300777"/>
            <a:ext cx="4511981" cy="1319348"/>
            <a:chOff x="1157299" y="195943"/>
            <a:chExt cx="4511981" cy="131934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C7AFD2A-E793-49F1-1FF9-EBDC7EAA2E2C}"/>
                </a:ext>
              </a:extLst>
            </p:cNvPr>
            <p:cNvGrpSpPr/>
            <p:nvPr/>
          </p:nvGrpSpPr>
          <p:grpSpPr>
            <a:xfrm>
              <a:off x="1510960" y="476216"/>
              <a:ext cx="546417" cy="796865"/>
              <a:chOff x="1510960" y="476216"/>
              <a:chExt cx="546417" cy="796865"/>
            </a:xfrm>
          </p:grpSpPr>
          <p:pic>
            <p:nvPicPr>
              <p:cNvPr id="54" name="Picture 6" descr="Tools Settings Tool Preferences Svg Png Icon Free Download (#488180) -  OnlineWebFonts.COM">
                <a:extLst>
                  <a:ext uri="{FF2B5EF4-FFF2-40B4-BE49-F238E27FC236}">
                    <a16:creationId xmlns:a16="http://schemas.microsoft.com/office/drawing/2014/main" id="{ADE7B795-79B6-BB51-6E35-A9E432B4A0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10960" y="476216"/>
                <a:ext cx="546417" cy="5263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2B06BD3-5657-A93D-CD1B-9B241CCCB794}"/>
                  </a:ext>
                </a:extLst>
              </p:cNvPr>
              <p:cNvSpPr txBox="1"/>
              <p:nvPr/>
            </p:nvSpPr>
            <p:spPr>
              <a:xfrm>
                <a:off x="1549222" y="1083696"/>
                <a:ext cx="469894" cy="1893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500" dirty="0">
                    <a:latin typeface="Avenir Book" panose="02000503020000020003" pitchFamily="2" charset="0"/>
                  </a:rPr>
                  <a:t>configs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85362A1-4998-D40E-23C8-4A4A36E6A1E8}"/>
                </a:ext>
              </a:extLst>
            </p:cNvPr>
            <p:cNvSpPr txBox="1"/>
            <p:nvPr/>
          </p:nvSpPr>
          <p:spPr>
            <a:xfrm>
              <a:off x="2328972" y="464008"/>
              <a:ext cx="3210926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venir Book" panose="02000503020000020003" pitchFamily="2" charset="0"/>
                </a:rPr>
                <a:t>Stores the parameters for how to process the experiment at each stage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4A6742E0-1D89-7073-FA4C-F81B2C1520F9}"/>
                </a:ext>
              </a:extLst>
            </p:cNvPr>
            <p:cNvSpPr/>
            <p:nvPr/>
          </p:nvSpPr>
          <p:spPr>
            <a:xfrm>
              <a:off x="1157299" y="195943"/>
              <a:ext cx="4511981" cy="131934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1B6BE80-4450-6169-BD82-93713ADEA690}"/>
              </a:ext>
            </a:extLst>
          </p:cNvPr>
          <p:cNvSpPr txBox="1"/>
          <p:nvPr/>
        </p:nvSpPr>
        <p:spPr>
          <a:xfrm>
            <a:off x="3103532" y="2521241"/>
            <a:ext cx="111120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Avenir Book" panose="02000503020000020003" pitchFamily="2" charset="0"/>
              </a:rPr>
              <a:t>down-sample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20C57-CFED-3C55-D966-08C626000803}"/>
              </a:ext>
            </a:extLst>
          </p:cNvPr>
          <p:cNvSpPr txBox="1"/>
          <p:nvPr/>
        </p:nvSpPr>
        <p:spPr>
          <a:xfrm>
            <a:off x="7489953" y="2499547"/>
            <a:ext cx="154401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Avenir Book" panose="02000503020000020003" pitchFamily="2" charset="0"/>
              </a:rPr>
              <a:t>run pose estimation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A0C3F3-13EA-9EB7-5BB9-F485E8BA2DBD}"/>
              </a:ext>
            </a:extLst>
          </p:cNvPr>
          <p:cNvSpPr txBox="1"/>
          <p:nvPr/>
        </p:nvSpPr>
        <p:spPr>
          <a:xfrm>
            <a:off x="3274849" y="3636750"/>
            <a:ext cx="187583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Avenir Book" panose="02000503020000020003" pitchFamily="2" charset="0"/>
              </a:rPr>
              <a:t>generates csv key-points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AB8B31-EDAD-23CA-DECB-A919A8821814}"/>
              </a:ext>
            </a:extLst>
          </p:cNvPr>
          <p:cNvSpPr txBox="1"/>
          <p:nvPr/>
        </p:nvSpPr>
        <p:spPr>
          <a:xfrm>
            <a:off x="2706287" y="5123145"/>
            <a:ext cx="175881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Avenir Book" panose="02000503020000020003" pitchFamily="2" charset="0"/>
              </a:rPr>
              <a:t>calculate parameters &amp;</a:t>
            </a:r>
          </a:p>
          <a:p>
            <a:pPr algn="ctr"/>
            <a:r>
              <a:rPr lang="en-US" sz="1200" i="1" dirty="0">
                <a:latin typeface="Avenir Book" panose="02000503020000020003" pitchFamily="2" charset="0"/>
              </a:rPr>
              <a:t>preprocess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5D3832-F7AC-D194-AD18-1044005DC788}"/>
              </a:ext>
            </a:extLst>
          </p:cNvPr>
          <p:cNvSpPr txBox="1"/>
          <p:nvPr/>
        </p:nvSpPr>
        <p:spPr>
          <a:xfrm>
            <a:off x="7577316" y="5234146"/>
            <a:ext cx="136928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Avenir Book" panose="02000503020000020003" pitchFamily="2" charset="0"/>
              </a:rPr>
              <a:t>generate analysis</a:t>
            </a:r>
          </a:p>
        </p:txBody>
      </p:sp>
    </p:spTree>
    <p:extLst>
      <p:ext uri="{BB962C8B-B14F-4D97-AF65-F5344CB8AC3E}">
        <p14:creationId xmlns:p14="http://schemas.microsoft.com/office/powerpoint/2010/main" val="2082116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Welcome! 👋 — DeepLabCut">
            <a:extLst>
              <a:ext uri="{FF2B5EF4-FFF2-40B4-BE49-F238E27FC236}">
                <a16:creationId xmlns:a16="http://schemas.microsoft.com/office/drawing/2014/main" id="{027B6AD6-E517-6F62-D97D-07E11FAC9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485" y="1483112"/>
            <a:ext cx="2604825" cy="179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F74425-039E-3E0C-BC60-5EB05B59FC44}"/>
              </a:ext>
            </a:extLst>
          </p:cNvPr>
          <p:cNvSpPr txBox="1"/>
          <p:nvPr/>
        </p:nvSpPr>
        <p:spPr>
          <a:xfrm>
            <a:off x="1165303" y="6143651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deeplabcut.github.io</a:t>
            </a:r>
            <a:r>
              <a:rPr lang="en-US" dirty="0"/>
              <a:t>/</a:t>
            </a:r>
            <a:r>
              <a:rPr lang="en-US" dirty="0" err="1"/>
              <a:t>DeepLabCut</a:t>
            </a:r>
            <a:r>
              <a:rPr lang="en-US" dirty="0"/>
              <a:t>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B0773-7249-4ED2-CFAD-67BBC8864024}"/>
              </a:ext>
            </a:extLst>
          </p:cNvPr>
          <p:cNvSpPr txBox="1"/>
          <p:nvPr/>
        </p:nvSpPr>
        <p:spPr>
          <a:xfrm>
            <a:off x="1399479" y="5597242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ffmpeg.org</a:t>
            </a:r>
            <a:r>
              <a:rPr lang="en-US" dirty="0"/>
              <a:t>/</a:t>
            </a:r>
          </a:p>
        </p:txBody>
      </p:sp>
      <p:pic>
        <p:nvPicPr>
          <p:cNvPr id="9" name="Picture 2" descr="FFmpeg icon in Color Style">
            <a:extLst>
              <a:ext uri="{FF2B5EF4-FFF2-40B4-BE49-F238E27FC236}">
                <a16:creationId xmlns:a16="http://schemas.microsoft.com/office/drawing/2014/main" id="{EC8EE556-6660-D467-B1F8-DA54955A5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08" y="1981188"/>
            <a:ext cx="1042290" cy="104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764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132</Words>
  <Application>Microsoft Macintosh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Ee Lim Lee</dc:creator>
  <cp:lastModifiedBy>Timothy Ee Lim Lee</cp:lastModifiedBy>
  <cp:revision>140</cp:revision>
  <dcterms:created xsi:type="dcterms:W3CDTF">2023-04-10T23:27:31Z</dcterms:created>
  <dcterms:modified xsi:type="dcterms:W3CDTF">2023-05-25T04:37:06Z</dcterms:modified>
</cp:coreProperties>
</file>