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Abril Fatface"/>
      <p:regular r:id="rId16"/>
    </p:embeddedFont>
    <p:embeddedFont>
      <p:font typeface="Griffy"/>
      <p:regular r:id="rId17"/>
    </p:embeddedFont>
    <p:embeddedFont>
      <p:font typeface="Poppins"/>
      <p:regular r:id="rId18"/>
      <p:bold r:id="rId19"/>
      <p:italic r:id="rId20"/>
      <p:boldItalic r:id="rId21"/>
    </p:embeddedFont>
    <p:embeddedFont>
      <p:font typeface="Barlow Condensed"/>
      <p:regular r:id="rId22"/>
      <p:bold r:id="rId23"/>
      <p:italic r:id="rId24"/>
      <p:boldItalic r:id="rId25"/>
    </p:embeddedFont>
    <p:embeddedFont>
      <p:font typeface="DM Sans"/>
      <p:regular r:id="rId26"/>
      <p:bold r:id="rId27"/>
      <p:italic r:id="rId28"/>
      <p:boldItalic r:id="rId29"/>
    </p:embeddedFont>
    <p:embeddedFont>
      <p:font typeface="Homemade Appl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1" roundtripDataSignature="AMtx7mj0OSaDFRELnUneLNGJ3P189lyo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italic.fntdata"/><Relationship Id="rId22" Type="http://schemas.openxmlformats.org/officeDocument/2006/relationships/font" Target="fonts/BarlowCondensed-regular.fntdata"/><Relationship Id="rId21" Type="http://schemas.openxmlformats.org/officeDocument/2006/relationships/font" Target="fonts/Poppins-boldItalic.fntdata"/><Relationship Id="rId24" Type="http://schemas.openxmlformats.org/officeDocument/2006/relationships/font" Target="fonts/BarlowCondensed-italic.fntdata"/><Relationship Id="rId23" Type="http://schemas.openxmlformats.org/officeDocument/2006/relationships/font" Target="fonts/BarlowCondense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MSans-regular.fntdata"/><Relationship Id="rId25" Type="http://schemas.openxmlformats.org/officeDocument/2006/relationships/font" Target="fonts/BarlowCondensed-boldItalic.fntdata"/><Relationship Id="rId28" Type="http://schemas.openxmlformats.org/officeDocument/2006/relationships/font" Target="fonts/DMSans-italic.fntdata"/><Relationship Id="rId27" Type="http://schemas.openxmlformats.org/officeDocument/2006/relationships/font" Target="fonts/DM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bold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HomemadeAppl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Griffy-regular.fntdata"/><Relationship Id="rId16" Type="http://schemas.openxmlformats.org/officeDocument/2006/relationships/font" Target="fonts/AbrilFatface-regular.fntdata"/><Relationship Id="rId19" Type="http://schemas.openxmlformats.org/officeDocument/2006/relationships/font" Target="fonts/Poppins-bold.fntdata"/><Relationship Id="rId18" Type="http://schemas.openxmlformats.org/officeDocument/2006/relationships/font" Target="fonts/Poppi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0" name="Google Shape;7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1021417833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1" name="Google Shape;821;g1021417833e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chemeClr val="dk1"/>
                </a:solidFill>
                <a:highlight>
                  <a:schemeClr val="lt1"/>
                </a:highlight>
              </a:rPr>
              <a:t>The framework provides the GUI where display plugins will be able to show whatever visualizations the plugin developers want. Firstly, the user will interact with a slideshow display of the images that the data plugin loaded in. Once an image and a visualization is selected, the plugin will have to provide an HTML file of the visualization that fits the specifications the framework provides, which will then be displayed by the GUI. This provides a lot of reuse and functionality as the visualization will display correctly as long as the HTML file provided by the plugin fits the specifications given (based on implementation of the GUI).</a:t>
            </a:r>
            <a:endParaRPr>
              <a:solidFill>
                <a:schemeClr val="dk1"/>
              </a:solidFill>
              <a:highlight>
                <a:schemeClr val="lt1"/>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021417833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8" name="Google Shape;748;g1021417833e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100"/>
              <a:buNone/>
            </a:pPr>
            <a:r>
              <a:rPr lang="en" sz="1200">
                <a:solidFill>
                  <a:schemeClr val="dk1"/>
                </a:solidFill>
                <a:highlight>
                  <a:schemeClr val="lt1"/>
                </a:highlight>
              </a:rPr>
              <a:t>The idea is to perform color analysis on different images. The framework analyzes given images from different sources, provided by data plugins, and shows results in different ways, using visualization plugins. The framework is constructed to provide benefits for reuse. Users can provide a new data plugin or visualization plugin to fully reuse the framework.</a:t>
            </a:r>
            <a:endParaRPr>
              <a:solidFill>
                <a:schemeClr val="dk1"/>
              </a:solidFill>
              <a:highlight>
                <a:schemeClr val="lt1"/>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102141783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4" name="Google Shape;754;g1021417833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1200">
                <a:solidFill>
                  <a:schemeClr val="dk1"/>
                </a:solidFill>
                <a:highlight>
                  <a:schemeClr val="lt1"/>
                </a:highlight>
              </a:rPr>
              <a:t>We chose the color detector model tool from clarifai as our main ML model to detect colors in images. The tool returns dominant colors in hex format and their density values within an image. Since the returned values are in hex format, we can represent colors in a more specific way as we visualize the outputs. We can call the Predict API with the 'Color' model. Simply pass in an image input with a publicly accessible URL or by directly sending image bytes.</a:t>
            </a:r>
            <a:endParaRPr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chemeClr val="lt1"/>
              </a:highlight>
            </a:endParaRPr>
          </a:p>
          <a:p>
            <a:pPr indent="0" lvl="0" marL="0" rtl="0" algn="l">
              <a:lnSpc>
                <a:spcPct val="100000"/>
              </a:lnSpc>
              <a:spcBef>
                <a:spcPts val="1200"/>
              </a:spcBef>
              <a:spcAft>
                <a:spcPts val="0"/>
              </a:spcAft>
              <a:buSzPts val="1100"/>
              <a:buNone/>
            </a:pPr>
            <a:r>
              <a:t/>
            </a:r>
            <a:endParaRPr sz="1200">
              <a:solidFill>
                <a:schemeClr val="dk1"/>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102141783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1" name="Google Shape;761;g102141783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1021417833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7" name="Google Shape;767;g1021417833e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chemeClr val="dk1"/>
                </a:solidFill>
                <a:highlight>
                  <a:schemeClr val="lt1"/>
                </a:highlight>
              </a:rPr>
              <a:t>All data plugins take queries and provide corresponding images in JSON format. Data plugins include: Serp API, Pexels API, and Unsplash API. Serp API searches photos from Google Image. On the other hand, Pexels and Unsplash search images from their own databases. They all have different JSON formatting as responding given queries; however, since the general formatting is similar, we can preprocess JSON data in framework to output </a:t>
            </a:r>
            <a:r>
              <a:rPr lang="en" sz="1200">
                <a:solidFill>
                  <a:schemeClr val="dk1"/>
                </a:solidFill>
                <a:highlight>
                  <a:schemeClr val="lt1"/>
                </a:highlight>
              </a:rPr>
              <a:t>cleaner data to display plugins. </a:t>
            </a:r>
            <a:endParaRPr>
              <a:solidFill>
                <a:schemeClr val="dk1"/>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021417833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4" name="Google Shape;784;g1021417833e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200">
                <a:solidFill>
                  <a:schemeClr val="dk1"/>
                </a:solidFill>
                <a:highlight>
                  <a:schemeClr val="lt1"/>
                </a:highlight>
              </a:rPr>
              <a:t>The framework can provide a list of colors in images to visualization plugins.</a:t>
            </a:r>
            <a:endParaRPr sz="1200">
              <a:solidFill>
                <a:schemeClr val="dk1"/>
              </a:solidFill>
              <a:highlight>
                <a:schemeClr val="lt1"/>
              </a:highlight>
            </a:endParaRPr>
          </a:p>
          <a:p>
            <a:pPr indent="0" lvl="0" marL="0" rtl="0" algn="l">
              <a:lnSpc>
                <a:spcPct val="115000"/>
              </a:lnSpc>
              <a:spcBef>
                <a:spcPts val="1200"/>
              </a:spcBef>
              <a:spcAft>
                <a:spcPts val="0"/>
              </a:spcAft>
              <a:buSzPts val="1100"/>
              <a:buNone/>
            </a:pPr>
            <a:r>
              <a:rPr lang="en" sz="1200">
                <a:solidFill>
                  <a:schemeClr val="dk1"/>
                </a:solidFill>
                <a:highlight>
                  <a:schemeClr val="lt1"/>
                </a:highlight>
              </a:rPr>
              <a:t>Word cloud: provides the top 10 dominant colors in images queried by the user (a.k.a. "color contents") as words, proportional to its density in the image.</a:t>
            </a:r>
            <a:endParaRPr sz="1200">
              <a:solidFill>
                <a:schemeClr val="dk1"/>
              </a:solidFill>
              <a:highlight>
                <a:schemeClr val="lt1"/>
              </a:highlight>
            </a:endParaRPr>
          </a:p>
          <a:p>
            <a:pPr indent="0" lvl="0" marL="0" rtl="0" algn="l">
              <a:lnSpc>
                <a:spcPct val="115000"/>
              </a:lnSpc>
              <a:spcBef>
                <a:spcPts val="1200"/>
              </a:spcBef>
              <a:spcAft>
                <a:spcPts val="0"/>
              </a:spcAft>
              <a:buNone/>
            </a:pPr>
            <a:r>
              <a:rPr lang="en" sz="1200">
                <a:solidFill>
                  <a:schemeClr val="dk1"/>
                </a:solidFill>
                <a:highlight>
                  <a:schemeClr val="lt1"/>
                </a:highlight>
              </a:rPr>
              <a:t>Histogram visualizes the color contents in a histogram form.</a:t>
            </a:r>
            <a:endParaRPr sz="1200">
              <a:solidFill>
                <a:schemeClr val="dk1"/>
              </a:solidFill>
              <a:highlight>
                <a:schemeClr val="lt1"/>
              </a:highlight>
            </a:endParaRPr>
          </a:p>
          <a:p>
            <a:pPr indent="0" lvl="0" marL="0" rtl="0" algn="l">
              <a:lnSpc>
                <a:spcPct val="115000"/>
              </a:lnSpc>
              <a:spcBef>
                <a:spcPts val="1200"/>
              </a:spcBef>
              <a:spcAft>
                <a:spcPts val="0"/>
              </a:spcAft>
              <a:buNone/>
            </a:pPr>
            <a:r>
              <a:rPr lang="en" sz="1200">
                <a:solidFill>
                  <a:schemeClr val="dk1"/>
                </a:solidFill>
                <a:highlight>
                  <a:schemeClr val="lt1"/>
                </a:highlight>
              </a:rPr>
              <a:t>Pie Chart visualizes the color contents in a pie chart form.</a:t>
            </a:r>
            <a:endParaRPr sz="1200">
              <a:solidFill>
                <a:schemeClr val="dk1"/>
              </a:solidFill>
              <a:highlight>
                <a:schemeClr val="lt1"/>
              </a:highlight>
            </a:endParaRPr>
          </a:p>
          <a:p>
            <a:pPr indent="0" lvl="0" marL="0" rtl="0" algn="l">
              <a:lnSpc>
                <a:spcPct val="100000"/>
              </a:lnSpc>
              <a:spcBef>
                <a:spcPts val="1200"/>
              </a:spcBef>
              <a:spcAft>
                <a:spcPts val="0"/>
              </a:spcAft>
              <a:buSzPts val="1100"/>
              <a:buNone/>
            </a:pPr>
            <a:r>
              <a:t/>
            </a:r>
            <a:endParaRPr>
              <a:solidFill>
                <a:schemeClr val="dk1"/>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021417833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1" name="Google Shape;801;g1021417833e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1021417833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7" name="Google Shape;807;g1021417833e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chemeClr val="dk1"/>
                </a:solidFill>
                <a:highlight>
                  <a:schemeClr val="lt1"/>
                </a:highlight>
              </a:rPr>
              <a:t>We have designed a framework that is reusable and specific in scope, while allowing for many different plugins. Firstly, we made the decision to focus only on the Color Detection Model accessible with the Clarifai API. We could have increased our functionality to include more models, like the Food model and the General model, but we thought that analyzing the colors in an image/a group of images and providing a GUI to display visualizations was useful enough to focus more heavily on. This allows us to provide reuse in a more specific space, instead of having to make decisions about many different models that all have different inputs and outputs.</a:t>
            </a:r>
            <a:endParaRPr>
              <a:solidFill>
                <a:schemeClr val="dk1"/>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1021417833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4" name="Google Shape;814;g1021417833e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chemeClr val="dk1"/>
                </a:solidFill>
                <a:highlight>
                  <a:schemeClr val="lt1"/>
                </a:highlight>
              </a:rPr>
              <a:t>For data plugins, we are going to require the plugin developer to provide a function that outputs a standardized JSON file that will be read by the framework. The JSON will include the image source URL, dimensions, and file type, and will have some required specifications. Basically, it is up to the developer to use an API or other method to grab images from a source and create the JSONs that the framework can use. The plugin will also have to take user input from the GUI/framework, in the form of a search keyword and # of images. The reuse available is the fact that every developer will provide the same information to the framework in the same structure, and there will be a standard interface to take in information from the GUI.</a:t>
            </a:r>
            <a:endParaRPr sz="1200">
              <a:solidFill>
                <a:schemeClr val="dk1"/>
              </a:solidFill>
              <a:highlight>
                <a:schemeClr val="lt1"/>
              </a:highlight>
            </a:endParaRPr>
          </a:p>
          <a:p>
            <a:pPr indent="0" lvl="0" marL="0" rtl="0" algn="l">
              <a:lnSpc>
                <a:spcPct val="100000"/>
              </a:lnSpc>
              <a:spcBef>
                <a:spcPts val="0"/>
              </a:spcBef>
              <a:spcAft>
                <a:spcPts val="0"/>
              </a:spcAft>
              <a:buSzPts val="1100"/>
              <a:buNone/>
            </a:pPr>
            <a:r>
              <a:t/>
            </a:r>
            <a:endParaRPr sz="1200">
              <a:solidFill>
                <a:schemeClr val="dk1"/>
              </a:solidFill>
              <a:highlight>
                <a:schemeClr val="lt1"/>
              </a:highlight>
            </a:endParaRPr>
          </a:p>
          <a:p>
            <a:pPr indent="0" lvl="0" marL="0" rtl="0" algn="l">
              <a:lnSpc>
                <a:spcPct val="100000"/>
              </a:lnSpc>
              <a:spcBef>
                <a:spcPts val="0"/>
              </a:spcBef>
              <a:spcAft>
                <a:spcPts val="0"/>
              </a:spcAft>
              <a:buSzPts val="1100"/>
              <a:buNone/>
            </a:pPr>
            <a:r>
              <a:rPr lang="en" sz="1200">
                <a:solidFill>
                  <a:schemeClr val="dk1"/>
                </a:solidFill>
                <a:highlight>
                  <a:schemeClr val="lt1"/>
                </a:highlight>
              </a:rPr>
              <a:t>Additionally, the plugin loader will take in information about the data plugins, mainly the name that the plugin developer wants to have in the GUI. The GUI will allow a user to pick between any of the data plugins loaded, and no matter which plugin is chosen the user will input a search keyword and # of images. This keeps the user experience cohesive and allows reuse.</a:t>
            </a:r>
            <a:endParaRPr sz="1200">
              <a:solidFill>
                <a:schemeClr val="dk1"/>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1.png"/><Relationship Id="rId11" Type="http://schemas.openxmlformats.org/officeDocument/2006/relationships/image" Target="../media/image5.png"/><Relationship Id="rId10" Type="http://schemas.openxmlformats.org/officeDocument/2006/relationships/image" Target="../media/image4.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3.png"/><Relationship Id="rId7" Type="http://schemas.openxmlformats.org/officeDocument/2006/relationships/hyperlink" Target="https://www.pinterest.com/slidesmania/" TargetMode="External"/><Relationship Id="rId8"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9" name="Shape 9"/>
        <p:cNvGrpSpPr/>
        <p:nvPr/>
      </p:nvGrpSpPr>
      <p:grpSpPr>
        <a:xfrm>
          <a:off x="0" y="0"/>
          <a:ext cx="0" cy="0"/>
          <a:chOff x="0" y="0"/>
          <a:chExt cx="0" cy="0"/>
        </a:xfrm>
      </p:grpSpPr>
      <p:grpSp>
        <p:nvGrpSpPr>
          <p:cNvPr id="10" name="Google Shape;10;p26"/>
          <p:cNvGrpSpPr/>
          <p:nvPr/>
        </p:nvGrpSpPr>
        <p:grpSpPr>
          <a:xfrm>
            <a:off x="-54500" y="2918637"/>
            <a:ext cx="12245912" cy="3938882"/>
            <a:chOff x="4435" y="7748593"/>
            <a:chExt cx="12182563" cy="5161009"/>
          </a:xfrm>
        </p:grpSpPr>
        <p:sp>
          <p:nvSpPr>
            <p:cNvPr id="11" name="Google Shape;11;p26"/>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 name="Google Shape;12;p26"/>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 name="Google Shape;13;p26"/>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 name="Google Shape;14;p26"/>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 name="Google Shape;15;p26"/>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 name="Google Shape;16;p26"/>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26"/>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26"/>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26"/>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 name="Google Shape;20;p26"/>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 name="Google Shape;21;p26"/>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 name="Google Shape;22;p26"/>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 name="Google Shape;23;p26"/>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 name="Google Shape;24;p26"/>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 name="Google Shape;25;p26"/>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 name="Google Shape;26;p26"/>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26"/>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 name="Google Shape;28;p26"/>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 name="Google Shape;29;p26"/>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 name="Google Shape;30;p26"/>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 name="Google Shape;31;p26"/>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 name="Google Shape;32;p26"/>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 name="Google Shape;33;p26"/>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 name="Google Shape;34;p26"/>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 name="Google Shape;35;p26"/>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 name="Google Shape;36;p26"/>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 name="Google Shape;37;p26"/>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 name="Google Shape;38;p26"/>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 name="Google Shape;39;p26"/>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26"/>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 name="Google Shape;41;p26"/>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 name="Google Shape;42;p26"/>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3" name="Google Shape;43;p26"/>
          <p:cNvSpPr txBox="1"/>
          <p:nvPr>
            <p:ph type="title"/>
          </p:nvPr>
        </p:nvSpPr>
        <p:spPr>
          <a:xfrm>
            <a:off x="415600" y="2574580"/>
            <a:ext cx="11360700" cy="12306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7000"/>
              <a:buNone/>
              <a:defRPr sz="7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p:txBody>
      </p:sp>
      <p:sp>
        <p:nvSpPr>
          <p:cNvPr id="44" name="Google Shape;44;p26"/>
          <p:cNvSpPr txBox="1"/>
          <p:nvPr>
            <p:ph idx="1" type="subTitle"/>
          </p:nvPr>
        </p:nvSpPr>
        <p:spPr>
          <a:xfrm>
            <a:off x="432800" y="5715300"/>
            <a:ext cx="11379900" cy="717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1900"/>
              <a:buNone/>
              <a:defRPr/>
            </a:lvl1pPr>
            <a:lvl2pPr lvl="1" algn="ctr">
              <a:lnSpc>
                <a:spcPct val="115000"/>
              </a:lnSpc>
              <a:spcBef>
                <a:spcPts val="2100"/>
              </a:spcBef>
              <a:spcAft>
                <a:spcPts val="0"/>
              </a:spcAft>
              <a:buSzPts val="1900"/>
              <a:buNone/>
              <a:defRPr/>
            </a:lvl2pPr>
            <a:lvl3pPr lvl="2" algn="ctr">
              <a:lnSpc>
                <a:spcPct val="115000"/>
              </a:lnSpc>
              <a:spcBef>
                <a:spcPts val="2100"/>
              </a:spcBef>
              <a:spcAft>
                <a:spcPts val="0"/>
              </a:spcAft>
              <a:buSzPts val="1900"/>
              <a:buNone/>
              <a:defRPr/>
            </a:lvl3pPr>
            <a:lvl4pPr lvl="3" algn="ctr">
              <a:lnSpc>
                <a:spcPct val="115000"/>
              </a:lnSpc>
              <a:spcBef>
                <a:spcPts val="2100"/>
              </a:spcBef>
              <a:spcAft>
                <a:spcPts val="0"/>
              </a:spcAft>
              <a:buSzPts val="1900"/>
              <a:buNone/>
              <a:defRPr/>
            </a:lvl4pPr>
            <a:lvl5pPr lvl="4" algn="ctr">
              <a:lnSpc>
                <a:spcPct val="115000"/>
              </a:lnSpc>
              <a:spcBef>
                <a:spcPts val="2100"/>
              </a:spcBef>
              <a:spcAft>
                <a:spcPts val="0"/>
              </a:spcAft>
              <a:buSzPts val="1900"/>
              <a:buNone/>
              <a:defRPr/>
            </a:lvl5pPr>
            <a:lvl6pPr lvl="5" algn="ctr">
              <a:lnSpc>
                <a:spcPct val="115000"/>
              </a:lnSpc>
              <a:spcBef>
                <a:spcPts val="2100"/>
              </a:spcBef>
              <a:spcAft>
                <a:spcPts val="0"/>
              </a:spcAft>
              <a:buSzPts val="1900"/>
              <a:buNone/>
              <a:defRPr/>
            </a:lvl6pPr>
            <a:lvl7pPr lvl="6" algn="ctr">
              <a:lnSpc>
                <a:spcPct val="115000"/>
              </a:lnSpc>
              <a:spcBef>
                <a:spcPts val="2100"/>
              </a:spcBef>
              <a:spcAft>
                <a:spcPts val="0"/>
              </a:spcAft>
              <a:buSzPts val="1900"/>
              <a:buNone/>
              <a:defRPr/>
            </a:lvl7pPr>
            <a:lvl8pPr lvl="7" algn="ctr">
              <a:lnSpc>
                <a:spcPct val="115000"/>
              </a:lnSpc>
              <a:spcBef>
                <a:spcPts val="2100"/>
              </a:spcBef>
              <a:spcAft>
                <a:spcPts val="0"/>
              </a:spcAft>
              <a:buSzPts val="1900"/>
              <a:buNone/>
              <a:defRPr/>
            </a:lvl8pPr>
            <a:lvl9pPr lvl="8" algn="ctr">
              <a:lnSpc>
                <a:spcPct val="115000"/>
              </a:lnSpc>
              <a:spcBef>
                <a:spcPts val="2100"/>
              </a:spcBef>
              <a:spcAft>
                <a:spcPts val="2100"/>
              </a:spcAft>
              <a:buSzPts val="1900"/>
              <a:buNone/>
              <a:defRPr/>
            </a:lvl9pPr>
          </a:lstStyle>
          <a:p/>
        </p:txBody>
      </p:sp>
      <p:sp>
        <p:nvSpPr>
          <p:cNvPr id="45" name="Google Shape;45;p26"/>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Barlow Condensed"/>
                <a:ea typeface="Barlow Condensed"/>
                <a:cs typeface="Barlow Condensed"/>
                <a:sym typeface="Barlow Condensed"/>
              </a:rPr>
              <a:t>SLIDESMANIA.COM</a:t>
            </a:r>
            <a:endParaRPr b="0" i="0" sz="12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357" name="Shape 357"/>
        <p:cNvGrpSpPr/>
        <p:nvPr/>
      </p:nvGrpSpPr>
      <p:grpSpPr>
        <a:xfrm>
          <a:off x="0" y="0"/>
          <a:ext cx="0" cy="0"/>
          <a:chOff x="0" y="0"/>
          <a:chExt cx="0" cy="0"/>
        </a:xfrm>
      </p:grpSpPr>
      <p:grpSp>
        <p:nvGrpSpPr>
          <p:cNvPr id="358" name="Google Shape;358;p35"/>
          <p:cNvGrpSpPr/>
          <p:nvPr/>
        </p:nvGrpSpPr>
        <p:grpSpPr>
          <a:xfrm>
            <a:off x="-54500" y="2918637"/>
            <a:ext cx="12245912" cy="3938882"/>
            <a:chOff x="4435" y="7748593"/>
            <a:chExt cx="12182563" cy="5161009"/>
          </a:xfrm>
        </p:grpSpPr>
        <p:sp>
          <p:nvSpPr>
            <p:cNvPr id="359" name="Google Shape;359;p35"/>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0" name="Google Shape;360;p35"/>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1" name="Google Shape;361;p35"/>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2" name="Google Shape;362;p35"/>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3" name="Google Shape;363;p35"/>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4" name="Google Shape;364;p35"/>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p35"/>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6" name="Google Shape;366;p35"/>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35"/>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8" name="Google Shape;368;p35"/>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9" name="Google Shape;369;p35"/>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0" name="Google Shape;370;p35"/>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1" name="Google Shape;371;p35"/>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2" name="Google Shape;372;p35"/>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3" name="Google Shape;373;p35"/>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4" name="Google Shape;374;p35"/>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5" name="Google Shape;375;p35"/>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6" name="Google Shape;376;p35"/>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7" name="Google Shape;377;p35"/>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8" name="Google Shape;378;p35"/>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9" name="Google Shape;379;p35"/>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0" name="Google Shape;380;p35"/>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p35"/>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2" name="Google Shape;382;p35"/>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3" name="Google Shape;383;p35"/>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4" name="Google Shape;384;p35"/>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5" name="Google Shape;385;p35"/>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6" name="Google Shape;386;p35"/>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7" name="Google Shape;387;p35"/>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8" name="Google Shape;388;p35"/>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9" name="Google Shape;389;p35"/>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0" name="Google Shape;390;p35"/>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91" name="Google Shape;391;p35"/>
          <p:cNvSpPr txBox="1"/>
          <p:nvPr>
            <p:ph type="title"/>
          </p:nvPr>
        </p:nvSpPr>
        <p:spPr>
          <a:xfrm>
            <a:off x="715025" y="2378150"/>
            <a:ext cx="2948400" cy="11886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7000"/>
              <a:buNone/>
              <a:defRPr sz="7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p:txBody>
      </p:sp>
      <p:sp>
        <p:nvSpPr>
          <p:cNvPr id="392" name="Google Shape;392;p35"/>
          <p:cNvSpPr txBox="1"/>
          <p:nvPr>
            <p:ph idx="2" type="title"/>
          </p:nvPr>
        </p:nvSpPr>
        <p:spPr>
          <a:xfrm>
            <a:off x="715025" y="898175"/>
            <a:ext cx="10714800" cy="7635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4000"/>
              <a:buFont typeface="Aldrich"/>
              <a:buNone/>
              <a:defRPr/>
            </a:lvl1pPr>
            <a:lvl2pPr lvl="1"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393" name="Google Shape;393;p35"/>
          <p:cNvSpPr txBox="1"/>
          <p:nvPr>
            <p:ph idx="3" type="title"/>
          </p:nvPr>
        </p:nvSpPr>
        <p:spPr>
          <a:xfrm>
            <a:off x="4516336" y="2378150"/>
            <a:ext cx="2948400" cy="11886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7000"/>
              <a:buNone/>
              <a:defRPr sz="7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p:txBody>
      </p:sp>
      <p:sp>
        <p:nvSpPr>
          <p:cNvPr id="394" name="Google Shape;394;p35"/>
          <p:cNvSpPr txBox="1"/>
          <p:nvPr>
            <p:ph idx="4" type="title"/>
          </p:nvPr>
        </p:nvSpPr>
        <p:spPr>
          <a:xfrm>
            <a:off x="8481454" y="2378150"/>
            <a:ext cx="2948400" cy="11886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7000"/>
              <a:buNone/>
              <a:defRPr sz="7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p:txBody>
      </p:sp>
      <p:sp>
        <p:nvSpPr>
          <p:cNvPr id="395" name="Google Shape;395;p35"/>
          <p:cNvSpPr txBox="1"/>
          <p:nvPr>
            <p:ph idx="1" type="body"/>
          </p:nvPr>
        </p:nvSpPr>
        <p:spPr>
          <a:xfrm>
            <a:off x="8481446" y="3619725"/>
            <a:ext cx="2948400" cy="925200"/>
          </a:xfrm>
          <a:prstGeom prst="rect">
            <a:avLst/>
          </a:prstGeom>
          <a:noFill/>
          <a:ln>
            <a:noFill/>
          </a:ln>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396" name="Google Shape;396;p35"/>
          <p:cNvSpPr txBox="1"/>
          <p:nvPr>
            <p:ph idx="5" type="body"/>
          </p:nvPr>
        </p:nvSpPr>
        <p:spPr>
          <a:xfrm>
            <a:off x="4516345" y="3608575"/>
            <a:ext cx="2948400" cy="925200"/>
          </a:xfrm>
          <a:prstGeom prst="rect">
            <a:avLst/>
          </a:prstGeom>
          <a:noFill/>
          <a:ln>
            <a:noFill/>
          </a:ln>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397" name="Google Shape;397;p35"/>
          <p:cNvSpPr txBox="1"/>
          <p:nvPr>
            <p:ph idx="6" type="body"/>
          </p:nvPr>
        </p:nvSpPr>
        <p:spPr>
          <a:xfrm>
            <a:off x="715025" y="3608575"/>
            <a:ext cx="2948400" cy="925200"/>
          </a:xfrm>
          <a:prstGeom prst="rect">
            <a:avLst/>
          </a:prstGeom>
          <a:noFill/>
          <a:ln>
            <a:noFill/>
          </a:ln>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398" name="Google Shape;398;p35"/>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Barlow Condensed"/>
                <a:ea typeface="Barlow Condensed"/>
                <a:cs typeface="Barlow Condensed"/>
                <a:sym typeface="Barlow Condensed"/>
              </a:rPr>
              <a:t>SLIDESMANIA.COM</a:t>
            </a:r>
            <a:endParaRPr b="0" i="0" sz="12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399" name="Shape 399"/>
        <p:cNvGrpSpPr/>
        <p:nvPr/>
      </p:nvGrpSpPr>
      <p:grpSpPr>
        <a:xfrm>
          <a:off x="0" y="0"/>
          <a:ext cx="0" cy="0"/>
          <a:chOff x="0" y="0"/>
          <a:chExt cx="0" cy="0"/>
        </a:xfrm>
      </p:grpSpPr>
      <p:sp>
        <p:nvSpPr>
          <p:cNvPr id="400" name="Google Shape;400;p36"/>
          <p:cNvSpPr txBox="1"/>
          <p:nvPr>
            <p:ph idx="1" type="subTitle"/>
          </p:nvPr>
        </p:nvSpPr>
        <p:spPr>
          <a:xfrm>
            <a:off x="720400" y="2163600"/>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401" name="Google Shape;401;p36"/>
          <p:cNvSpPr txBox="1"/>
          <p:nvPr>
            <p:ph idx="2" type="subTitle"/>
          </p:nvPr>
        </p:nvSpPr>
        <p:spPr>
          <a:xfrm>
            <a:off x="720400" y="4020325"/>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402" name="Google Shape;402;p36"/>
          <p:cNvSpPr txBox="1"/>
          <p:nvPr>
            <p:ph idx="3" type="subTitle"/>
          </p:nvPr>
        </p:nvSpPr>
        <p:spPr>
          <a:xfrm>
            <a:off x="8381787" y="2172980"/>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403" name="Google Shape;403;p36"/>
          <p:cNvSpPr txBox="1"/>
          <p:nvPr>
            <p:ph idx="4" type="subTitle"/>
          </p:nvPr>
        </p:nvSpPr>
        <p:spPr>
          <a:xfrm>
            <a:off x="4571787" y="2180950"/>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404" name="Google Shape;404;p36"/>
          <p:cNvSpPr txBox="1"/>
          <p:nvPr>
            <p:ph idx="5" type="subTitle"/>
          </p:nvPr>
        </p:nvSpPr>
        <p:spPr>
          <a:xfrm>
            <a:off x="4571787" y="4020325"/>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405" name="Google Shape;405;p36"/>
          <p:cNvSpPr txBox="1"/>
          <p:nvPr>
            <p:ph idx="6" type="subTitle"/>
          </p:nvPr>
        </p:nvSpPr>
        <p:spPr>
          <a:xfrm>
            <a:off x="8381787" y="4001780"/>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406" name="Google Shape;406;p36"/>
          <p:cNvSpPr txBox="1"/>
          <p:nvPr>
            <p:ph type="title"/>
          </p:nvPr>
        </p:nvSpPr>
        <p:spPr>
          <a:xfrm>
            <a:off x="720400" y="898175"/>
            <a:ext cx="109119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07" name="Google Shape;407;p36"/>
          <p:cNvSpPr txBox="1"/>
          <p:nvPr>
            <p:ph idx="7" type="body"/>
          </p:nvPr>
        </p:nvSpPr>
        <p:spPr>
          <a:xfrm>
            <a:off x="4571787" y="25898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08" name="Google Shape;408;p36"/>
          <p:cNvSpPr txBox="1"/>
          <p:nvPr>
            <p:ph idx="8" type="body"/>
          </p:nvPr>
        </p:nvSpPr>
        <p:spPr>
          <a:xfrm>
            <a:off x="8381787" y="44186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09" name="Google Shape;409;p36"/>
          <p:cNvSpPr txBox="1"/>
          <p:nvPr>
            <p:ph idx="9" type="body"/>
          </p:nvPr>
        </p:nvSpPr>
        <p:spPr>
          <a:xfrm>
            <a:off x="4571787" y="44186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10" name="Google Shape;410;p36"/>
          <p:cNvSpPr txBox="1"/>
          <p:nvPr>
            <p:ph idx="13" type="body"/>
          </p:nvPr>
        </p:nvSpPr>
        <p:spPr>
          <a:xfrm>
            <a:off x="720400" y="25898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11" name="Google Shape;411;p36"/>
          <p:cNvSpPr txBox="1"/>
          <p:nvPr>
            <p:ph idx="14" type="body"/>
          </p:nvPr>
        </p:nvSpPr>
        <p:spPr>
          <a:xfrm>
            <a:off x="8381787" y="25898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12" name="Google Shape;412;p36"/>
          <p:cNvSpPr txBox="1"/>
          <p:nvPr>
            <p:ph idx="15" type="body"/>
          </p:nvPr>
        </p:nvSpPr>
        <p:spPr>
          <a:xfrm>
            <a:off x="720400" y="44186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grpSp>
        <p:nvGrpSpPr>
          <p:cNvPr id="413" name="Google Shape;413;p36"/>
          <p:cNvGrpSpPr/>
          <p:nvPr/>
        </p:nvGrpSpPr>
        <p:grpSpPr>
          <a:xfrm rot="10800000">
            <a:off x="-54500" y="2918637"/>
            <a:ext cx="12245912" cy="3938882"/>
            <a:chOff x="4435" y="7748593"/>
            <a:chExt cx="12182563" cy="5161009"/>
          </a:xfrm>
        </p:grpSpPr>
        <p:sp>
          <p:nvSpPr>
            <p:cNvPr id="414" name="Google Shape;414;p36"/>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5" name="Google Shape;415;p36"/>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6" name="Google Shape;416;p36"/>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7" name="Google Shape;417;p36"/>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8" name="Google Shape;418;p36"/>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9" name="Google Shape;419;p36"/>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0" name="Google Shape;420;p36"/>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1" name="Google Shape;421;p36"/>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2" name="Google Shape;422;p36"/>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3" name="Google Shape;423;p36"/>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4" name="Google Shape;424;p36"/>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5" name="Google Shape;425;p36"/>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6" name="Google Shape;426;p36"/>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7" name="Google Shape;427;p36"/>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8" name="Google Shape;428;p36"/>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9" name="Google Shape;429;p36"/>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0" name="Google Shape;430;p36"/>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1" name="Google Shape;431;p36"/>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2" name="Google Shape;432;p36"/>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3" name="Google Shape;433;p36"/>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4" name="Google Shape;434;p36"/>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5" name="Google Shape;435;p36"/>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6" name="Google Shape;436;p36"/>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7" name="Google Shape;437;p36"/>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8" name="Google Shape;438;p36"/>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9" name="Google Shape;439;p36"/>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0" name="Google Shape;440;p36"/>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1" name="Google Shape;441;p36"/>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2" name="Google Shape;442;p36"/>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3" name="Google Shape;443;p36"/>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4" name="Google Shape;444;p36"/>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5" name="Google Shape;445;p36"/>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46" name="Google Shape;446;p36"/>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Barlow Condensed"/>
                <a:ea typeface="Barlow Condensed"/>
                <a:cs typeface="Barlow Condensed"/>
                <a:sym typeface="Barlow Condensed"/>
              </a:rPr>
              <a:t>SLIDESMANIA.COM</a:t>
            </a:r>
            <a:endParaRPr b="0" i="0" sz="12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447" name="Shape 447"/>
        <p:cNvGrpSpPr/>
        <p:nvPr/>
      </p:nvGrpSpPr>
      <p:grpSpPr>
        <a:xfrm>
          <a:off x="0" y="0"/>
          <a:ext cx="0" cy="0"/>
          <a:chOff x="0" y="0"/>
          <a:chExt cx="0" cy="0"/>
        </a:xfrm>
      </p:grpSpPr>
      <p:grpSp>
        <p:nvGrpSpPr>
          <p:cNvPr id="448" name="Google Shape;448;p37"/>
          <p:cNvGrpSpPr/>
          <p:nvPr/>
        </p:nvGrpSpPr>
        <p:grpSpPr>
          <a:xfrm>
            <a:off x="-54500" y="2918637"/>
            <a:ext cx="12245912" cy="3938882"/>
            <a:chOff x="4435" y="7748593"/>
            <a:chExt cx="12182563" cy="5161009"/>
          </a:xfrm>
        </p:grpSpPr>
        <p:sp>
          <p:nvSpPr>
            <p:cNvPr id="449" name="Google Shape;449;p37"/>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0" name="Google Shape;450;p37"/>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1" name="Google Shape;451;p37"/>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2" name="Google Shape;452;p37"/>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3" name="Google Shape;453;p37"/>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4" name="Google Shape;454;p37"/>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5" name="Google Shape;455;p37"/>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6" name="Google Shape;456;p37"/>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7" name="Google Shape;457;p37"/>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8" name="Google Shape;458;p37"/>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9" name="Google Shape;459;p37"/>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0" name="Google Shape;460;p37"/>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1" name="Google Shape;461;p37"/>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2" name="Google Shape;462;p37"/>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3" name="Google Shape;463;p37"/>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4" name="Google Shape;464;p37"/>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5" name="Google Shape;465;p37"/>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6" name="Google Shape;466;p37"/>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7" name="Google Shape;467;p37"/>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8" name="Google Shape;468;p37"/>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9" name="Google Shape;469;p37"/>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0" name="Google Shape;470;p37"/>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1" name="Google Shape;471;p37"/>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2" name="Google Shape;472;p37"/>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3" name="Google Shape;473;p37"/>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4" name="Google Shape;474;p37"/>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5" name="Google Shape;475;p37"/>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6" name="Google Shape;476;p37"/>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7" name="Google Shape;477;p37"/>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8" name="Google Shape;478;p37"/>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9" name="Google Shape;479;p37"/>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0" name="Google Shape;480;p37"/>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81" name="Google Shape;481;p37"/>
          <p:cNvSpPr txBox="1"/>
          <p:nvPr>
            <p:ph idx="1" type="subTitle"/>
          </p:nvPr>
        </p:nvSpPr>
        <p:spPr>
          <a:xfrm>
            <a:off x="1189052" y="4020675"/>
            <a:ext cx="26589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482" name="Google Shape;482;p37"/>
          <p:cNvSpPr txBox="1"/>
          <p:nvPr>
            <p:ph idx="2" type="subTitle"/>
          </p:nvPr>
        </p:nvSpPr>
        <p:spPr>
          <a:xfrm>
            <a:off x="4713302" y="4020675"/>
            <a:ext cx="26589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483" name="Google Shape;483;p37"/>
          <p:cNvSpPr txBox="1"/>
          <p:nvPr>
            <p:ph idx="3" type="subTitle"/>
          </p:nvPr>
        </p:nvSpPr>
        <p:spPr>
          <a:xfrm>
            <a:off x="8237552" y="4020675"/>
            <a:ext cx="26586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484" name="Google Shape;484;p37"/>
          <p:cNvSpPr txBox="1"/>
          <p:nvPr>
            <p:ph type="title"/>
          </p:nvPr>
        </p:nvSpPr>
        <p:spPr>
          <a:xfrm>
            <a:off x="1189050" y="669575"/>
            <a:ext cx="9707400" cy="7635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4000"/>
              <a:buFont typeface="Aldrich"/>
              <a:buNone/>
              <a:defRPr/>
            </a:lvl1pPr>
            <a:lvl2pPr lvl="1"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85" name="Google Shape;485;p37"/>
          <p:cNvSpPr txBox="1"/>
          <p:nvPr>
            <p:ph idx="4" type="body"/>
          </p:nvPr>
        </p:nvSpPr>
        <p:spPr>
          <a:xfrm>
            <a:off x="1189050" y="4458625"/>
            <a:ext cx="2658900" cy="9252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sz="1700"/>
            </a:lvl1pPr>
            <a:lvl2pPr indent="-336550" lvl="1" marL="914400" algn="l">
              <a:lnSpc>
                <a:spcPct val="115000"/>
              </a:lnSpc>
              <a:spcBef>
                <a:spcPts val="2100"/>
              </a:spcBef>
              <a:spcAft>
                <a:spcPts val="0"/>
              </a:spcAft>
              <a:buSzPts val="1700"/>
              <a:buChar char="○"/>
              <a:defRPr sz="1700"/>
            </a:lvl2pPr>
            <a:lvl3pPr indent="-336550" lvl="2" marL="1371600" algn="l">
              <a:lnSpc>
                <a:spcPct val="115000"/>
              </a:lnSpc>
              <a:spcBef>
                <a:spcPts val="2100"/>
              </a:spcBef>
              <a:spcAft>
                <a:spcPts val="0"/>
              </a:spcAft>
              <a:buSzPts val="1700"/>
              <a:buChar char="■"/>
              <a:defRPr sz="1700"/>
            </a:lvl3pPr>
            <a:lvl4pPr indent="-336550" lvl="3" marL="1828800" algn="l">
              <a:lnSpc>
                <a:spcPct val="115000"/>
              </a:lnSpc>
              <a:spcBef>
                <a:spcPts val="2100"/>
              </a:spcBef>
              <a:spcAft>
                <a:spcPts val="0"/>
              </a:spcAft>
              <a:buSzPts val="1700"/>
              <a:buChar char="●"/>
              <a:defRPr sz="1700"/>
            </a:lvl4pPr>
            <a:lvl5pPr indent="-336550" lvl="4" marL="2286000" algn="l">
              <a:lnSpc>
                <a:spcPct val="115000"/>
              </a:lnSpc>
              <a:spcBef>
                <a:spcPts val="2100"/>
              </a:spcBef>
              <a:spcAft>
                <a:spcPts val="0"/>
              </a:spcAft>
              <a:buSzPts val="1700"/>
              <a:buChar char="○"/>
              <a:defRPr sz="1700"/>
            </a:lvl5pPr>
            <a:lvl6pPr indent="-336550" lvl="5" marL="2743200" algn="l">
              <a:lnSpc>
                <a:spcPct val="115000"/>
              </a:lnSpc>
              <a:spcBef>
                <a:spcPts val="2100"/>
              </a:spcBef>
              <a:spcAft>
                <a:spcPts val="0"/>
              </a:spcAft>
              <a:buSzPts val="1700"/>
              <a:buChar char="■"/>
              <a:defRPr sz="1700"/>
            </a:lvl6pPr>
            <a:lvl7pPr indent="-336550" lvl="6" marL="3200400" algn="l">
              <a:lnSpc>
                <a:spcPct val="115000"/>
              </a:lnSpc>
              <a:spcBef>
                <a:spcPts val="2100"/>
              </a:spcBef>
              <a:spcAft>
                <a:spcPts val="0"/>
              </a:spcAft>
              <a:buSzPts val="1700"/>
              <a:buChar char="●"/>
              <a:defRPr sz="1700"/>
            </a:lvl7pPr>
            <a:lvl8pPr indent="-336550" lvl="7" marL="3657600" algn="l">
              <a:lnSpc>
                <a:spcPct val="115000"/>
              </a:lnSpc>
              <a:spcBef>
                <a:spcPts val="2100"/>
              </a:spcBef>
              <a:spcAft>
                <a:spcPts val="0"/>
              </a:spcAft>
              <a:buSzPts val="1700"/>
              <a:buChar char="○"/>
              <a:defRPr sz="1700"/>
            </a:lvl8pPr>
            <a:lvl9pPr indent="-336550" lvl="8" marL="4114800" algn="l">
              <a:lnSpc>
                <a:spcPct val="115000"/>
              </a:lnSpc>
              <a:spcBef>
                <a:spcPts val="2100"/>
              </a:spcBef>
              <a:spcAft>
                <a:spcPts val="2100"/>
              </a:spcAft>
              <a:buSzPts val="1700"/>
              <a:buChar char="■"/>
              <a:defRPr sz="1700"/>
            </a:lvl9pPr>
          </a:lstStyle>
          <a:p/>
        </p:txBody>
      </p:sp>
      <p:sp>
        <p:nvSpPr>
          <p:cNvPr id="486" name="Google Shape;486;p37"/>
          <p:cNvSpPr txBox="1"/>
          <p:nvPr>
            <p:ph idx="5" type="body"/>
          </p:nvPr>
        </p:nvSpPr>
        <p:spPr>
          <a:xfrm>
            <a:off x="4713300" y="4447196"/>
            <a:ext cx="2658900" cy="9234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sz="1700"/>
            </a:lvl1pPr>
            <a:lvl2pPr indent="-336550" lvl="1" marL="914400" algn="l">
              <a:lnSpc>
                <a:spcPct val="115000"/>
              </a:lnSpc>
              <a:spcBef>
                <a:spcPts val="2100"/>
              </a:spcBef>
              <a:spcAft>
                <a:spcPts val="0"/>
              </a:spcAft>
              <a:buSzPts val="1700"/>
              <a:buChar char="○"/>
              <a:defRPr sz="1700"/>
            </a:lvl2pPr>
            <a:lvl3pPr indent="-336550" lvl="2" marL="1371600" algn="l">
              <a:lnSpc>
                <a:spcPct val="115000"/>
              </a:lnSpc>
              <a:spcBef>
                <a:spcPts val="2100"/>
              </a:spcBef>
              <a:spcAft>
                <a:spcPts val="0"/>
              </a:spcAft>
              <a:buSzPts val="1700"/>
              <a:buChar char="■"/>
              <a:defRPr sz="1700"/>
            </a:lvl3pPr>
            <a:lvl4pPr indent="-336550" lvl="3" marL="1828800" algn="l">
              <a:lnSpc>
                <a:spcPct val="115000"/>
              </a:lnSpc>
              <a:spcBef>
                <a:spcPts val="2100"/>
              </a:spcBef>
              <a:spcAft>
                <a:spcPts val="0"/>
              </a:spcAft>
              <a:buSzPts val="1700"/>
              <a:buChar char="●"/>
              <a:defRPr sz="1700"/>
            </a:lvl4pPr>
            <a:lvl5pPr indent="-336550" lvl="4" marL="2286000" algn="l">
              <a:lnSpc>
                <a:spcPct val="115000"/>
              </a:lnSpc>
              <a:spcBef>
                <a:spcPts val="2100"/>
              </a:spcBef>
              <a:spcAft>
                <a:spcPts val="0"/>
              </a:spcAft>
              <a:buSzPts val="1700"/>
              <a:buChar char="○"/>
              <a:defRPr sz="1700"/>
            </a:lvl5pPr>
            <a:lvl6pPr indent="-336550" lvl="5" marL="2743200" algn="l">
              <a:lnSpc>
                <a:spcPct val="115000"/>
              </a:lnSpc>
              <a:spcBef>
                <a:spcPts val="2100"/>
              </a:spcBef>
              <a:spcAft>
                <a:spcPts val="0"/>
              </a:spcAft>
              <a:buSzPts val="1700"/>
              <a:buChar char="■"/>
              <a:defRPr sz="1700"/>
            </a:lvl6pPr>
            <a:lvl7pPr indent="-336550" lvl="6" marL="3200400" algn="l">
              <a:lnSpc>
                <a:spcPct val="115000"/>
              </a:lnSpc>
              <a:spcBef>
                <a:spcPts val="2100"/>
              </a:spcBef>
              <a:spcAft>
                <a:spcPts val="0"/>
              </a:spcAft>
              <a:buSzPts val="1700"/>
              <a:buChar char="●"/>
              <a:defRPr sz="1700"/>
            </a:lvl7pPr>
            <a:lvl8pPr indent="-336550" lvl="7" marL="3657600" algn="l">
              <a:lnSpc>
                <a:spcPct val="115000"/>
              </a:lnSpc>
              <a:spcBef>
                <a:spcPts val="2100"/>
              </a:spcBef>
              <a:spcAft>
                <a:spcPts val="0"/>
              </a:spcAft>
              <a:buSzPts val="1700"/>
              <a:buChar char="○"/>
              <a:defRPr sz="1700"/>
            </a:lvl8pPr>
            <a:lvl9pPr indent="-336550" lvl="8" marL="4114800" algn="l">
              <a:lnSpc>
                <a:spcPct val="115000"/>
              </a:lnSpc>
              <a:spcBef>
                <a:spcPts val="2100"/>
              </a:spcBef>
              <a:spcAft>
                <a:spcPts val="2100"/>
              </a:spcAft>
              <a:buSzPts val="1700"/>
              <a:buChar char="■"/>
              <a:defRPr sz="1700"/>
            </a:lvl9pPr>
          </a:lstStyle>
          <a:p/>
        </p:txBody>
      </p:sp>
      <p:sp>
        <p:nvSpPr>
          <p:cNvPr id="487" name="Google Shape;487;p37"/>
          <p:cNvSpPr txBox="1"/>
          <p:nvPr>
            <p:ph idx="6" type="body"/>
          </p:nvPr>
        </p:nvSpPr>
        <p:spPr>
          <a:xfrm>
            <a:off x="8237550" y="4433967"/>
            <a:ext cx="2658900" cy="9234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sz="1700"/>
            </a:lvl1pPr>
            <a:lvl2pPr indent="-336550" lvl="1" marL="914400" algn="l">
              <a:lnSpc>
                <a:spcPct val="115000"/>
              </a:lnSpc>
              <a:spcBef>
                <a:spcPts val="2100"/>
              </a:spcBef>
              <a:spcAft>
                <a:spcPts val="0"/>
              </a:spcAft>
              <a:buSzPts val="1700"/>
              <a:buChar char="○"/>
              <a:defRPr sz="1700"/>
            </a:lvl2pPr>
            <a:lvl3pPr indent="-336550" lvl="2" marL="1371600" algn="l">
              <a:lnSpc>
                <a:spcPct val="115000"/>
              </a:lnSpc>
              <a:spcBef>
                <a:spcPts val="2100"/>
              </a:spcBef>
              <a:spcAft>
                <a:spcPts val="0"/>
              </a:spcAft>
              <a:buSzPts val="1700"/>
              <a:buChar char="■"/>
              <a:defRPr sz="1700"/>
            </a:lvl3pPr>
            <a:lvl4pPr indent="-336550" lvl="3" marL="1828800" algn="l">
              <a:lnSpc>
                <a:spcPct val="115000"/>
              </a:lnSpc>
              <a:spcBef>
                <a:spcPts val="2100"/>
              </a:spcBef>
              <a:spcAft>
                <a:spcPts val="0"/>
              </a:spcAft>
              <a:buSzPts val="1700"/>
              <a:buChar char="●"/>
              <a:defRPr sz="1700"/>
            </a:lvl4pPr>
            <a:lvl5pPr indent="-336550" lvl="4" marL="2286000" algn="l">
              <a:lnSpc>
                <a:spcPct val="115000"/>
              </a:lnSpc>
              <a:spcBef>
                <a:spcPts val="2100"/>
              </a:spcBef>
              <a:spcAft>
                <a:spcPts val="0"/>
              </a:spcAft>
              <a:buSzPts val="1700"/>
              <a:buChar char="○"/>
              <a:defRPr sz="1700"/>
            </a:lvl5pPr>
            <a:lvl6pPr indent="-336550" lvl="5" marL="2743200" algn="l">
              <a:lnSpc>
                <a:spcPct val="115000"/>
              </a:lnSpc>
              <a:spcBef>
                <a:spcPts val="2100"/>
              </a:spcBef>
              <a:spcAft>
                <a:spcPts val="0"/>
              </a:spcAft>
              <a:buSzPts val="1700"/>
              <a:buChar char="■"/>
              <a:defRPr sz="1700"/>
            </a:lvl6pPr>
            <a:lvl7pPr indent="-336550" lvl="6" marL="3200400" algn="l">
              <a:lnSpc>
                <a:spcPct val="115000"/>
              </a:lnSpc>
              <a:spcBef>
                <a:spcPts val="2100"/>
              </a:spcBef>
              <a:spcAft>
                <a:spcPts val="0"/>
              </a:spcAft>
              <a:buSzPts val="1700"/>
              <a:buChar char="●"/>
              <a:defRPr sz="1700"/>
            </a:lvl7pPr>
            <a:lvl8pPr indent="-336550" lvl="7" marL="3657600" algn="l">
              <a:lnSpc>
                <a:spcPct val="115000"/>
              </a:lnSpc>
              <a:spcBef>
                <a:spcPts val="2100"/>
              </a:spcBef>
              <a:spcAft>
                <a:spcPts val="0"/>
              </a:spcAft>
              <a:buSzPts val="1700"/>
              <a:buChar char="○"/>
              <a:defRPr sz="1700"/>
            </a:lvl8pPr>
            <a:lvl9pPr indent="-336550" lvl="8" marL="4114800" algn="l">
              <a:lnSpc>
                <a:spcPct val="115000"/>
              </a:lnSpc>
              <a:spcBef>
                <a:spcPts val="2100"/>
              </a:spcBef>
              <a:spcAft>
                <a:spcPts val="2100"/>
              </a:spcAft>
              <a:buSzPts val="1700"/>
              <a:buChar char="■"/>
              <a:defRPr sz="1700"/>
            </a:lvl9pPr>
          </a:lstStyle>
          <a:p/>
        </p:txBody>
      </p:sp>
      <p:sp>
        <p:nvSpPr>
          <p:cNvPr id="488" name="Google Shape;488;p37"/>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Barlow Condensed"/>
                <a:ea typeface="Barlow Condensed"/>
                <a:cs typeface="Barlow Condensed"/>
                <a:sym typeface="Barlow Condensed"/>
              </a:rPr>
              <a:t>SLIDESMANIA.COM</a:t>
            </a:r>
            <a:endParaRPr b="0" i="0" sz="12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489" name="Shape 489"/>
        <p:cNvGrpSpPr/>
        <p:nvPr/>
      </p:nvGrpSpPr>
      <p:grpSpPr>
        <a:xfrm>
          <a:off x="0" y="0"/>
          <a:ext cx="0" cy="0"/>
          <a:chOff x="0" y="0"/>
          <a:chExt cx="0" cy="0"/>
        </a:xfrm>
      </p:grpSpPr>
      <p:grpSp>
        <p:nvGrpSpPr>
          <p:cNvPr id="490" name="Google Shape;490;p38"/>
          <p:cNvGrpSpPr/>
          <p:nvPr/>
        </p:nvGrpSpPr>
        <p:grpSpPr>
          <a:xfrm>
            <a:off x="-54500" y="2918637"/>
            <a:ext cx="12245912" cy="3938882"/>
            <a:chOff x="4435" y="7748593"/>
            <a:chExt cx="12182563" cy="5161009"/>
          </a:xfrm>
        </p:grpSpPr>
        <p:sp>
          <p:nvSpPr>
            <p:cNvPr id="491" name="Google Shape;491;p38"/>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2" name="Google Shape;492;p38"/>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3" name="Google Shape;493;p38"/>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4" name="Google Shape;494;p38"/>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5" name="Google Shape;495;p38"/>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6" name="Google Shape;496;p38"/>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7" name="Google Shape;497;p38"/>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8" name="Google Shape;498;p38"/>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9" name="Google Shape;499;p38"/>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0" name="Google Shape;500;p38"/>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1" name="Google Shape;501;p38"/>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2" name="Google Shape;502;p38"/>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3" name="Google Shape;503;p38"/>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4" name="Google Shape;504;p38"/>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5" name="Google Shape;505;p38"/>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6" name="Google Shape;506;p38"/>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7" name="Google Shape;507;p38"/>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8" name="Google Shape;508;p38"/>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9" name="Google Shape;509;p38"/>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0" name="Google Shape;510;p38"/>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1" name="Google Shape;511;p38"/>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2" name="Google Shape;512;p38"/>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3" name="Google Shape;513;p38"/>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4" name="Google Shape;514;p38"/>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5" name="Google Shape;515;p38"/>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6" name="Google Shape;516;p38"/>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7" name="Google Shape;517;p38"/>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8" name="Google Shape;518;p38"/>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9" name="Google Shape;519;p38"/>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0" name="Google Shape;520;p38"/>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1" name="Google Shape;521;p38"/>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2" name="Google Shape;522;p38"/>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23" name="Google Shape;523;p38"/>
          <p:cNvSpPr txBox="1"/>
          <p:nvPr>
            <p:ph idx="1" type="subTitle"/>
          </p:nvPr>
        </p:nvSpPr>
        <p:spPr>
          <a:xfrm>
            <a:off x="8378500" y="1882375"/>
            <a:ext cx="33978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524" name="Google Shape;524;p38"/>
          <p:cNvSpPr txBox="1"/>
          <p:nvPr>
            <p:ph idx="2" type="subTitle"/>
          </p:nvPr>
        </p:nvSpPr>
        <p:spPr>
          <a:xfrm>
            <a:off x="8378500" y="4102757"/>
            <a:ext cx="33978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525" name="Google Shape;525;p3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26" name="Google Shape;526;p38"/>
          <p:cNvSpPr txBox="1"/>
          <p:nvPr>
            <p:ph idx="3" type="body"/>
          </p:nvPr>
        </p:nvSpPr>
        <p:spPr>
          <a:xfrm>
            <a:off x="8378500" y="2318375"/>
            <a:ext cx="3397800" cy="1553400"/>
          </a:xfrm>
          <a:prstGeom prst="rect">
            <a:avLst/>
          </a:prstGeom>
          <a:noFill/>
          <a:ln>
            <a:noFill/>
          </a:ln>
        </p:spPr>
        <p:txBody>
          <a:bodyPr anchorCtr="0" anchor="t" bIns="121900" lIns="121900" spcFirstLastPara="1" rIns="121900" wrap="square" tIns="1219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527" name="Google Shape;527;p38"/>
          <p:cNvSpPr txBox="1"/>
          <p:nvPr>
            <p:ph idx="4" type="body"/>
          </p:nvPr>
        </p:nvSpPr>
        <p:spPr>
          <a:xfrm>
            <a:off x="8378500" y="4506700"/>
            <a:ext cx="3397800" cy="1553400"/>
          </a:xfrm>
          <a:prstGeom prst="rect">
            <a:avLst/>
          </a:prstGeom>
          <a:noFill/>
          <a:ln>
            <a:noFill/>
          </a:ln>
        </p:spPr>
        <p:txBody>
          <a:bodyPr anchorCtr="0" anchor="t" bIns="121900" lIns="121900" spcFirstLastPara="1" rIns="121900" wrap="square" tIns="1219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528" name="Google Shape;528;p38"/>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Barlow Condensed"/>
                <a:ea typeface="Barlow Condensed"/>
                <a:cs typeface="Barlow Condensed"/>
                <a:sym typeface="Barlow Condensed"/>
              </a:rPr>
              <a:t>SLIDESMANIA.COM</a:t>
            </a:r>
            <a:endParaRPr b="0" i="0" sz="12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529" name="Shape 529"/>
        <p:cNvGrpSpPr/>
        <p:nvPr/>
      </p:nvGrpSpPr>
      <p:grpSpPr>
        <a:xfrm>
          <a:off x="0" y="0"/>
          <a:ext cx="0" cy="0"/>
          <a:chOff x="0" y="0"/>
          <a:chExt cx="0" cy="0"/>
        </a:xfrm>
      </p:grpSpPr>
      <p:grpSp>
        <p:nvGrpSpPr>
          <p:cNvPr id="530" name="Google Shape;530;p39"/>
          <p:cNvGrpSpPr/>
          <p:nvPr/>
        </p:nvGrpSpPr>
        <p:grpSpPr>
          <a:xfrm>
            <a:off x="-54500" y="2918637"/>
            <a:ext cx="12245912" cy="3938882"/>
            <a:chOff x="4435" y="7748593"/>
            <a:chExt cx="12182563" cy="5161009"/>
          </a:xfrm>
        </p:grpSpPr>
        <p:sp>
          <p:nvSpPr>
            <p:cNvPr id="531" name="Google Shape;531;p39"/>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2" name="Google Shape;532;p39"/>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3" name="Google Shape;533;p39"/>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4" name="Google Shape;534;p39"/>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5" name="Google Shape;535;p39"/>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6" name="Google Shape;536;p39"/>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7" name="Google Shape;537;p39"/>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8" name="Google Shape;538;p39"/>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9" name="Google Shape;539;p39"/>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0" name="Google Shape;540;p39"/>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1" name="Google Shape;541;p39"/>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2" name="Google Shape;542;p39"/>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3" name="Google Shape;543;p39"/>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4" name="Google Shape;544;p39"/>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5" name="Google Shape;545;p39"/>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6" name="Google Shape;546;p39"/>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7" name="Google Shape;547;p39"/>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8" name="Google Shape;548;p39"/>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9" name="Google Shape;549;p39"/>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0" name="Google Shape;550;p39"/>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1" name="Google Shape;551;p39"/>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2" name="Google Shape;552;p39"/>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3" name="Google Shape;553;p39"/>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4" name="Google Shape;554;p39"/>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5" name="Google Shape;555;p39"/>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6" name="Google Shape;556;p39"/>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7" name="Google Shape;557;p39"/>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8" name="Google Shape;558;p39"/>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9" name="Google Shape;559;p39"/>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0" name="Google Shape;560;p39"/>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1" name="Google Shape;561;p39"/>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2" name="Google Shape;562;p39"/>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63" name="Google Shape;563;p39"/>
          <p:cNvSpPr txBox="1"/>
          <p:nvPr>
            <p:ph idx="1" type="subTitle"/>
          </p:nvPr>
        </p:nvSpPr>
        <p:spPr>
          <a:xfrm>
            <a:off x="415600" y="2316000"/>
            <a:ext cx="1997700"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200"/>
              <a:buNone/>
              <a:defRPr b="1" sz="2200"/>
            </a:lvl1pPr>
            <a:lvl2pPr lvl="1" algn="ctr">
              <a:lnSpc>
                <a:spcPct val="115000"/>
              </a:lnSpc>
              <a:spcBef>
                <a:spcPts val="2100"/>
              </a:spcBef>
              <a:spcAft>
                <a:spcPts val="0"/>
              </a:spcAft>
              <a:buSzPts val="2200"/>
              <a:buNone/>
              <a:defRPr b="1" sz="2200"/>
            </a:lvl2pPr>
            <a:lvl3pPr lvl="2" algn="ctr">
              <a:lnSpc>
                <a:spcPct val="115000"/>
              </a:lnSpc>
              <a:spcBef>
                <a:spcPts val="2100"/>
              </a:spcBef>
              <a:spcAft>
                <a:spcPts val="0"/>
              </a:spcAft>
              <a:buSzPts val="2200"/>
              <a:buNone/>
              <a:defRPr b="1" sz="2200"/>
            </a:lvl3pPr>
            <a:lvl4pPr lvl="3" algn="ctr">
              <a:lnSpc>
                <a:spcPct val="115000"/>
              </a:lnSpc>
              <a:spcBef>
                <a:spcPts val="2100"/>
              </a:spcBef>
              <a:spcAft>
                <a:spcPts val="0"/>
              </a:spcAft>
              <a:buSzPts val="2200"/>
              <a:buNone/>
              <a:defRPr b="1" sz="2200"/>
            </a:lvl4pPr>
            <a:lvl5pPr lvl="4" algn="ctr">
              <a:lnSpc>
                <a:spcPct val="115000"/>
              </a:lnSpc>
              <a:spcBef>
                <a:spcPts val="2100"/>
              </a:spcBef>
              <a:spcAft>
                <a:spcPts val="0"/>
              </a:spcAft>
              <a:buSzPts val="2200"/>
              <a:buNone/>
              <a:defRPr b="1" sz="2200"/>
            </a:lvl5pPr>
            <a:lvl6pPr lvl="5" algn="ctr">
              <a:lnSpc>
                <a:spcPct val="115000"/>
              </a:lnSpc>
              <a:spcBef>
                <a:spcPts val="2100"/>
              </a:spcBef>
              <a:spcAft>
                <a:spcPts val="0"/>
              </a:spcAft>
              <a:buSzPts val="2200"/>
              <a:buNone/>
              <a:defRPr b="1" sz="2200"/>
            </a:lvl6pPr>
            <a:lvl7pPr lvl="6" algn="ctr">
              <a:lnSpc>
                <a:spcPct val="115000"/>
              </a:lnSpc>
              <a:spcBef>
                <a:spcPts val="2100"/>
              </a:spcBef>
              <a:spcAft>
                <a:spcPts val="0"/>
              </a:spcAft>
              <a:buSzPts val="2200"/>
              <a:buNone/>
              <a:defRPr b="1" sz="2200"/>
            </a:lvl7pPr>
            <a:lvl8pPr lvl="7" algn="ctr">
              <a:lnSpc>
                <a:spcPct val="115000"/>
              </a:lnSpc>
              <a:spcBef>
                <a:spcPts val="2100"/>
              </a:spcBef>
              <a:spcAft>
                <a:spcPts val="0"/>
              </a:spcAft>
              <a:buSzPts val="2200"/>
              <a:buNone/>
              <a:defRPr b="1" sz="2200"/>
            </a:lvl8pPr>
            <a:lvl9pPr lvl="8" algn="ctr">
              <a:lnSpc>
                <a:spcPct val="115000"/>
              </a:lnSpc>
              <a:spcBef>
                <a:spcPts val="2100"/>
              </a:spcBef>
              <a:spcAft>
                <a:spcPts val="2100"/>
              </a:spcAft>
              <a:buSzPts val="2200"/>
              <a:buNone/>
              <a:defRPr b="1" sz="2200"/>
            </a:lvl9pPr>
          </a:lstStyle>
          <a:p/>
        </p:txBody>
      </p:sp>
      <p:sp>
        <p:nvSpPr>
          <p:cNvPr id="564" name="Google Shape;564;p39"/>
          <p:cNvSpPr txBox="1"/>
          <p:nvPr>
            <p:ph idx="2" type="subTitle"/>
          </p:nvPr>
        </p:nvSpPr>
        <p:spPr>
          <a:xfrm>
            <a:off x="2775377" y="2316000"/>
            <a:ext cx="1997700"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200"/>
              <a:buNone/>
              <a:defRPr b="1" sz="2200"/>
            </a:lvl1pPr>
            <a:lvl2pPr lvl="1" algn="ctr">
              <a:lnSpc>
                <a:spcPct val="115000"/>
              </a:lnSpc>
              <a:spcBef>
                <a:spcPts val="2100"/>
              </a:spcBef>
              <a:spcAft>
                <a:spcPts val="0"/>
              </a:spcAft>
              <a:buSzPts val="2200"/>
              <a:buNone/>
              <a:defRPr b="1" sz="2200"/>
            </a:lvl2pPr>
            <a:lvl3pPr lvl="2" algn="ctr">
              <a:lnSpc>
                <a:spcPct val="115000"/>
              </a:lnSpc>
              <a:spcBef>
                <a:spcPts val="2100"/>
              </a:spcBef>
              <a:spcAft>
                <a:spcPts val="0"/>
              </a:spcAft>
              <a:buSzPts val="2200"/>
              <a:buNone/>
              <a:defRPr b="1" sz="2200"/>
            </a:lvl3pPr>
            <a:lvl4pPr lvl="3" algn="ctr">
              <a:lnSpc>
                <a:spcPct val="115000"/>
              </a:lnSpc>
              <a:spcBef>
                <a:spcPts val="2100"/>
              </a:spcBef>
              <a:spcAft>
                <a:spcPts val="0"/>
              </a:spcAft>
              <a:buSzPts val="2200"/>
              <a:buNone/>
              <a:defRPr b="1" sz="2200"/>
            </a:lvl4pPr>
            <a:lvl5pPr lvl="4" algn="ctr">
              <a:lnSpc>
                <a:spcPct val="115000"/>
              </a:lnSpc>
              <a:spcBef>
                <a:spcPts val="2100"/>
              </a:spcBef>
              <a:spcAft>
                <a:spcPts val="0"/>
              </a:spcAft>
              <a:buSzPts val="2200"/>
              <a:buNone/>
              <a:defRPr b="1" sz="2200"/>
            </a:lvl5pPr>
            <a:lvl6pPr lvl="5" algn="ctr">
              <a:lnSpc>
                <a:spcPct val="115000"/>
              </a:lnSpc>
              <a:spcBef>
                <a:spcPts val="2100"/>
              </a:spcBef>
              <a:spcAft>
                <a:spcPts val="0"/>
              </a:spcAft>
              <a:buSzPts val="2200"/>
              <a:buNone/>
              <a:defRPr b="1" sz="2200"/>
            </a:lvl6pPr>
            <a:lvl7pPr lvl="6" algn="ctr">
              <a:lnSpc>
                <a:spcPct val="115000"/>
              </a:lnSpc>
              <a:spcBef>
                <a:spcPts val="2100"/>
              </a:spcBef>
              <a:spcAft>
                <a:spcPts val="0"/>
              </a:spcAft>
              <a:buSzPts val="2200"/>
              <a:buNone/>
              <a:defRPr b="1" sz="2200"/>
            </a:lvl7pPr>
            <a:lvl8pPr lvl="7" algn="ctr">
              <a:lnSpc>
                <a:spcPct val="115000"/>
              </a:lnSpc>
              <a:spcBef>
                <a:spcPts val="2100"/>
              </a:spcBef>
              <a:spcAft>
                <a:spcPts val="0"/>
              </a:spcAft>
              <a:buSzPts val="2200"/>
              <a:buNone/>
              <a:defRPr b="1" sz="2200"/>
            </a:lvl8pPr>
            <a:lvl9pPr lvl="8" algn="ctr">
              <a:lnSpc>
                <a:spcPct val="115000"/>
              </a:lnSpc>
              <a:spcBef>
                <a:spcPts val="2100"/>
              </a:spcBef>
              <a:spcAft>
                <a:spcPts val="2100"/>
              </a:spcAft>
              <a:buSzPts val="2200"/>
              <a:buNone/>
              <a:defRPr b="1" sz="2200"/>
            </a:lvl9pPr>
          </a:lstStyle>
          <a:p/>
        </p:txBody>
      </p:sp>
      <p:sp>
        <p:nvSpPr>
          <p:cNvPr id="565" name="Google Shape;565;p39"/>
          <p:cNvSpPr txBox="1"/>
          <p:nvPr>
            <p:ph idx="3" type="subTitle"/>
          </p:nvPr>
        </p:nvSpPr>
        <p:spPr>
          <a:xfrm>
            <a:off x="5135153" y="2342500"/>
            <a:ext cx="1997700"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200"/>
              <a:buNone/>
              <a:defRPr b="1" sz="2200"/>
            </a:lvl1pPr>
            <a:lvl2pPr lvl="1" algn="ctr">
              <a:lnSpc>
                <a:spcPct val="115000"/>
              </a:lnSpc>
              <a:spcBef>
                <a:spcPts val="2100"/>
              </a:spcBef>
              <a:spcAft>
                <a:spcPts val="0"/>
              </a:spcAft>
              <a:buSzPts val="2200"/>
              <a:buNone/>
              <a:defRPr b="1" sz="2200"/>
            </a:lvl2pPr>
            <a:lvl3pPr lvl="2" algn="ctr">
              <a:lnSpc>
                <a:spcPct val="115000"/>
              </a:lnSpc>
              <a:spcBef>
                <a:spcPts val="2100"/>
              </a:spcBef>
              <a:spcAft>
                <a:spcPts val="0"/>
              </a:spcAft>
              <a:buSzPts val="2200"/>
              <a:buNone/>
              <a:defRPr b="1" sz="2200"/>
            </a:lvl3pPr>
            <a:lvl4pPr lvl="3" algn="ctr">
              <a:lnSpc>
                <a:spcPct val="115000"/>
              </a:lnSpc>
              <a:spcBef>
                <a:spcPts val="2100"/>
              </a:spcBef>
              <a:spcAft>
                <a:spcPts val="0"/>
              </a:spcAft>
              <a:buSzPts val="2200"/>
              <a:buNone/>
              <a:defRPr b="1" sz="2200"/>
            </a:lvl4pPr>
            <a:lvl5pPr lvl="4" algn="ctr">
              <a:lnSpc>
                <a:spcPct val="115000"/>
              </a:lnSpc>
              <a:spcBef>
                <a:spcPts val="2100"/>
              </a:spcBef>
              <a:spcAft>
                <a:spcPts val="0"/>
              </a:spcAft>
              <a:buSzPts val="2200"/>
              <a:buNone/>
              <a:defRPr b="1" sz="2200"/>
            </a:lvl5pPr>
            <a:lvl6pPr lvl="5" algn="ctr">
              <a:lnSpc>
                <a:spcPct val="115000"/>
              </a:lnSpc>
              <a:spcBef>
                <a:spcPts val="2100"/>
              </a:spcBef>
              <a:spcAft>
                <a:spcPts val="0"/>
              </a:spcAft>
              <a:buSzPts val="2200"/>
              <a:buNone/>
              <a:defRPr b="1" sz="2200"/>
            </a:lvl6pPr>
            <a:lvl7pPr lvl="6" algn="ctr">
              <a:lnSpc>
                <a:spcPct val="115000"/>
              </a:lnSpc>
              <a:spcBef>
                <a:spcPts val="2100"/>
              </a:spcBef>
              <a:spcAft>
                <a:spcPts val="0"/>
              </a:spcAft>
              <a:buSzPts val="2200"/>
              <a:buNone/>
              <a:defRPr b="1" sz="2200"/>
            </a:lvl7pPr>
            <a:lvl8pPr lvl="7" algn="ctr">
              <a:lnSpc>
                <a:spcPct val="115000"/>
              </a:lnSpc>
              <a:spcBef>
                <a:spcPts val="2100"/>
              </a:spcBef>
              <a:spcAft>
                <a:spcPts val="0"/>
              </a:spcAft>
              <a:buSzPts val="2200"/>
              <a:buNone/>
              <a:defRPr b="1" sz="2200"/>
            </a:lvl8pPr>
            <a:lvl9pPr lvl="8" algn="ctr">
              <a:lnSpc>
                <a:spcPct val="115000"/>
              </a:lnSpc>
              <a:spcBef>
                <a:spcPts val="2100"/>
              </a:spcBef>
              <a:spcAft>
                <a:spcPts val="2100"/>
              </a:spcAft>
              <a:buSzPts val="2200"/>
              <a:buNone/>
              <a:defRPr b="1" sz="2200"/>
            </a:lvl9pPr>
          </a:lstStyle>
          <a:p/>
        </p:txBody>
      </p:sp>
      <p:sp>
        <p:nvSpPr>
          <p:cNvPr id="566" name="Google Shape;566;p39"/>
          <p:cNvSpPr txBox="1"/>
          <p:nvPr>
            <p:ph idx="4" type="subTitle"/>
          </p:nvPr>
        </p:nvSpPr>
        <p:spPr>
          <a:xfrm>
            <a:off x="7494930" y="2342500"/>
            <a:ext cx="1997700"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200"/>
              <a:buNone/>
              <a:defRPr b="1" sz="2200"/>
            </a:lvl1pPr>
            <a:lvl2pPr lvl="1" algn="ctr">
              <a:lnSpc>
                <a:spcPct val="115000"/>
              </a:lnSpc>
              <a:spcBef>
                <a:spcPts val="2100"/>
              </a:spcBef>
              <a:spcAft>
                <a:spcPts val="0"/>
              </a:spcAft>
              <a:buSzPts val="2200"/>
              <a:buNone/>
              <a:defRPr b="1" sz="2200"/>
            </a:lvl2pPr>
            <a:lvl3pPr lvl="2" algn="ctr">
              <a:lnSpc>
                <a:spcPct val="115000"/>
              </a:lnSpc>
              <a:spcBef>
                <a:spcPts val="2100"/>
              </a:spcBef>
              <a:spcAft>
                <a:spcPts val="0"/>
              </a:spcAft>
              <a:buSzPts val="2200"/>
              <a:buNone/>
              <a:defRPr b="1" sz="2200"/>
            </a:lvl3pPr>
            <a:lvl4pPr lvl="3" algn="ctr">
              <a:lnSpc>
                <a:spcPct val="115000"/>
              </a:lnSpc>
              <a:spcBef>
                <a:spcPts val="2100"/>
              </a:spcBef>
              <a:spcAft>
                <a:spcPts val="0"/>
              </a:spcAft>
              <a:buSzPts val="2200"/>
              <a:buNone/>
              <a:defRPr b="1" sz="2200"/>
            </a:lvl4pPr>
            <a:lvl5pPr lvl="4" algn="ctr">
              <a:lnSpc>
                <a:spcPct val="115000"/>
              </a:lnSpc>
              <a:spcBef>
                <a:spcPts val="2100"/>
              </a:spcBef>
              <a:spcAft>
                <a:spcPts val="0"/>
              </a:spcAft>
              <a:buSzPts val="2200"/>
              <a:buNone/>
              <a:defRPr b="1" sz="2200"/>
            </a:lvl5pPr>
            <a:lvl6pPr lvl="5" algn="ctr">
              <a:lnSpc>
                <a:spcPct val="115000"/>
              </a:lnSpc>
              <a:spcBef>
                <a:spcPts val="2100"/>
              </a:spcBef>
              <a:spcAft>
                <a:spcPts val="0"/>
              </a:spcAft>
              <a:buSzPts val="2200"/>
              <a:buNone/>
              <a:defRPr b="1" sz="2200"/>
            </a:lvl6pPr>
            <a:lvl7pPr lvl="6" algn="ctr">
              <a:lnSpc>
                <a:spcPct val="115000"/>
              </a:lnSpc>
              <a:spcBef>
                <a:spcPts val="2100"/>
              </a:spcBef>
              <a:spcAft>
                <a:spcPts val="0"/>
              </a:spcAft>
              <a:buSzPts val="2200"/>
              <a:buNone/>
              <a:defRPr b="1" sz="2200"/>
            </a:lvl7pPr>
            <a:lvl8pPr lvl="7" algn="ctr">
              <a:lnSpc>
                <a:spcPct val="115000"/>
              </a:lnSpc>
              <a:spcBef>
                <a:spcPts val="2100"/>
              </a:spcBef>
              <a:spcAft>
                <a:spcPts val="0"/>
              </a:spcAft>
              <a:buSzPts val="2200"/>
              <a:buNone/>
              <a:defRPr b="1" sz="2200"/>
            </a:lvl8pPr>
            <a:lvl9pPr lvl="8" algn="ctr">
              <a:lnSpc>
                <a:spcPct val="115000"/>
              </a:lnSpc>
              <a:spcBef>
                <a:spcPts val="2100"/>
              </a:spcBef>
              <a:spcAft>
                <a:spcPts val="2100"/>
              </a:spcAft>
              <a:buSzPts val="2200"/>
              <a:buNone/>
              <a:defRPr b="1" sz="2200"/>
            </a:lvl9pPr>
          </a:lstStyle>
          <a:p/>
        </p:txBody>
      </p:sp>
      <p:sp>
        <p:nvSpPr>
          <p:cNvPr id="567" name="Google Shape;567;p39"/>
          <p:cNvSpPr txBox="1"/>
          <p:nvPr>
            <p:ph idx="5" type="subTitle"/>
          </p:nvPr>
        </p:nvSpPr>
        <p:spPr>
          <a:xfrm>
            <a:off x="9854707" y="2316000"/>
            <a:ext cx="1997700"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200"/>
              <a:buNone/>
              <a:defRPr b="1" sz="2200"/>
            </a:lvl1pPr>
            <a:lvl2pPr lvl="1" algn="ctr">
              <a:lnSpc>
                <a:spcPct val="115000"/>
              </a:lnSpc>
              <a:spcBef>
                <a:spcPts val="2100"/>
              </a:spcBef>
              <a:spcAft>
                <a:spcPts val="0"/>
              </a:spcAft>
              <a:buSzPts val="2200"/>
              <a:buNone/>
              <a:defRPr b="1" sz="2200"/>
            </a:lvl2pPr>
            <a:lvl3pPr lvl="2" algn="ctr">
              <a:lnSpc>
                <a:spcPct val="115000"/>
              </a:lnSpc>
              <a:spcBef>
                <a:spcPts val="2100"/>
              </a:spcBef>
              <a:spcAft>
                <a:spcPts val="0"/>
              </a:spcAft>
              <a:buSzPts val="2200"/>
              <a:buNone/>
              <a:defRPr b="1" sz="2200"/>
            </a:lvl3pPr>
            <a:lvl4pPr lvl="3" algn="ctr">
              <a:lnSpc>
                <a:spcPct val="115000"/>
              </a:lnSpc>
              <a:spcBef>
                <a:spcPts val="2100"/>
              </a:spcBef>
              <a:spcAft>
                <a:spcPts val="0"/>
              </a:spcAft>
              <a:buSzPts val="2200"/>
              <a:buNone/>
              <a:defRPr b="1" sz="2200"/>
            </a:lvl4pPr>
            <a:lvl5pPr lvl="4" algn="ctr">
              <a:lnSpc>
                <a:spcPct val="115000"/>
              </a:lnSpc>
              <a:spcBef>
                <a:spcPts val="2100"/>
              </a:spcBef>
              <a:spcAft>
                <a:spcPts val="0"/>
              </a:spcAft>
              <a:buSzPts val="2200"/>
              <a:buNone/>
              <a:defRPr b="1" sz="2200"/>
            </a:lvl5pPr>
            <a:lvl6pPr lvl="5" algn="ctr">
              <a:lnSpc>
                <a:spcPct val="115000"/>
              </a:lnSpc>
              <a:spcBef>
                <a:spcPts val="2100"/>
              </a:spcBef>
              <a:spcAft>
                <a:spcPts val="0"/>
              </a:spcAft>
              <a:buSzPts val="2200"/>
              <a:buNone/>
              <a:defRPr b="1" sz="2200"/>
            </a:lvl6pPr>
            <a:lvl7pPr lvl="6" algn="ctr">
              <a:lnSpc>
                <a:spcPct val="115000"/>
              </a:lnSpc>
              <a:spcBef>
                <a:spcPts val="2100"/>
              </a:spcBef>
              <a:spcAft>
                <a:spcPts val="0"/>
              </a:spcAft>
              <a:buSzPts val="2200"/>
              <a:buNone/>
              <a:defRPr b="1" sz="2200"/>
            </a:lvl7pPr>
            <a:lvl8pPr lvl="7" algn="ctr">
              <a:lnSpc>
                <a:spcPct val="115000"/>
              </a:lnSpc>
              <a:spcBef>
                <a:spcPts val="2100"/>
              </a:spcBef>
              <a:spcAft>
                <a:spcPts val="0"/>
              </a:spcAft>
              <a:buSzPts val="2200"/>
              <a:buNone/>
              <a:defRPr b="1" sz="2200"/>
            </a:lvl8pPr>
            <a:lvl9pPr lvl="8" algn="ctr">
              <a:lnSpc>
                <a:spcPct val="115000"/>
              </a:lnSpc>
              <a:spcBef>
                <a:spcPts val="2100"/>
              </a:spcBef>
              <a:spcAft>
                <a:spcPts val="2100"/>
              </a:spcAft>
              <a:buSzPts val="2200"/>
              <a:buNone/>
              <a:defRPr b="1" sz="2200"/>
            </a:lvl9pPr>
          </a:lstStyle>
          <a:p/>
        </p:txBody>
      </p:sp>
      <p:sp>
        <p:nvSpPr>
          <p:cNvPr id="568" name="Google Shape;568;p39"/>
          <p:cNvSpPr txBox="1"/>
          <p:nvPr>
            <p:ph type="title"/>
          </p:nvPr>
        </p:nvSpPr>
        <p:spPr>
          <a:xfrm>
            <a:off x="415600" y="974367"/>
            <a:ext cx="113607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69" name="Google Shape;569;p39"/>
          <p:cNvSpPr txBox="1"/>
          <p:nvPr>
            <p:ph idx="6" type="body"/>
          </p:nvPr>
        </p:nvSpPr>
        <p:spPr>
          <a:xfrm>
            <a:off x="415600" y="3238625"/>
            <a:ext cx="1997700"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570" name="Google Shape;570;p39"/>
          <p:cNvSpPr txBox="1"/>
          <p:nvPr>
            <p:ph idx="7" type="body"/>
          </p:nvPr>
        </p:nvSpPr>
        <p:spPr>
          <a:xfrm>
            <a:off x="2775375" y="3238625"/>
            <a:ext cx="1997700"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571" name="Google Shape;571;p39"/>
          <p:cNvSpPr txBox="1"/>
          <p:nvPr>
            <p:ph idx="8" type="body"/>
          </p:nvPr>
        </p:nvSpPr>
        <p:spPr>
          <a:xfrm>
            <a:off x="5135150" y="3238625"/>
            <a:ext cx="1997700"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572" name="Google Shape;572;p39"/>
          <p:cNvSpPr txBox="1"/>
          <p:nvPr>
            <p:ph idx="9" type="body"/>
          </p:nvPr>
        </p:nvSpPr>
        <p:spPr>
          <a:xfrm>
            <a:off x="7494925" y="3238625"/>
            <a:ext cx="1997700"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573" name="Google Shape;573;p39"/>
          <p:cNvSpPr txBox="1"/>
          <p:nvPr>
            <p:ph idx="13" type="body"/>
          </p:nvPr>
        </p:nvSpPr>
        <p:spPr>
          <a:xfrm>
            <a:off x="9854700" y="3238625"/>
            <a:ext cx="1997700"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574" name="Google Shape;574;p39"/>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Barlow Condensed"/>
                <a:ea typeface="Barlow Condensed"/>
                <a:cs typeface="Barlow Condensed"/>
                <a:sym typeface="Barlow Condensed"/>
              </a:rPr>
              <a:t>SLIDESMANIA.COM</a:t>
            </a:r>
            <a:endParaRPr b="0" i="0" sz="12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575" name="Shape 575"/>
        <p:cNvGrpSpPr/>
        <p:nvPr/>
      </p:nvGrpSpPr>
      <p:grpSpPr>
        <a:xfrm>
          <a:off x="0" y="0"/>
          <a:ext cx="0" cy="0"/>
          <a:chOff x="0" y="0"/>
          <a:chExt cx="0" cy="0"/>
        </a:xfrm>
      </p:grpSpPr>
      <p:sp>
        <p:nvSpPr>
          <p:cNvPr id="576" name="Google Shape;576;p40"/>
          <p:cNvSpPr txBox="1"/>
          <p:nvPr>
            <p:ph type="title"/>
          </p:nvPr>
        </p:nvSpPr>
        <p:spPr>
          <a:xfrm>
            <a:off x="644200" y="974375"/>
            <a:ext cx="5581500" cy="763500"/>
          </a:xfrm>
          <a:prstGeom prst="rect">
            <a:avLst/>
          </a:prstGeom>
          <a:noFill/>
          <a:ln>
            <a:noFill/>
          </a:ln>
        </p:spPr>
        <p:txBody>
          <a:bodyPr anchorCtr="0" anchor="t" bIns="121900" lIns="121900" spcFirstLastPara="1" rIns="121900" wrap="square" tIns="121900">
            <a:noAutofit/>
          </a:bodyPr>
          <a:lstStyle>
            <a:lvl1pPr lvl="0" marR="0" algn="r">
              <a:lnSpc>
                <a:spcPct val="100000"/>
              </a:lnSpc>
              <a:spcBef>
                <a:spcPts val="0"/>
              </a:spcBef>
              <a:spcAft>
                <a:spcPts val="0"/>
              </a:spcAft>
              <a:buClr>
                <a:schemeClr val="dk1"/>
              </a:buClr>
              <a:buSzPts val="4000"/>
              <a:buFont typeface="Aldrich"/>
              <a:buNone/>
              <a:defRPr/>
            </a:lvl1pPr>
            <a:lvl2pPr lvl="1"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77" name="Google Shape;577;p40"/>
          <p:cNvSpPr txBox="1"/>
          <p:nvPr>
            <p:ph idx="1" type="body"/>
          </p:nvPr>
        </p:nvSpPr>
        <p:spPr>
          <a:xfrm>
            <a:off x="644050" y="2097700"/>
            <a:ext cx="5581500" cy="3565800"/>
          </a:xfrm>
          <a:prstGeom prst="rect">
            <a:avLst/>
          </a:prstGeom>
          <a:noFill/>
          <a:ln>
            <a:noFill/>
          </a:ln>
        </p:spPr>
        <p:txBody>
          <a:bodyPr anchorCtr="0" anchor="t" bIns="121900" lIns="121900" spcFirstLastPara="1" rIns="121900" wrap="square" tIns="121900">
            <a:noAutofit/>
          </a:bodyPr>
          <a:lstStyle>
            <a:lvl1pPr indent="-349250" lvl="0" marL="457200" algn="r">
              <a:lnSpc>
                <a:spcPct val="115000"/>
              </a:lnSpc>
              <a:spcBef>
                <a:spcPts val="0"/>
              </a:spcBef>
              <a:spcAft>
                <a:spcPts val="0"/>
              </a:spcAft>
              <a:buSzPts val="1900"/>
              <a:buChar char="●"/>
              <a:defRPr/>
            </a:lvl1pPr>
            <a:lvl2pPr indent="-349250" lvl="1" marL="914400" algn="r">
              <a:lnSpc>
                <a:spcPct val="115000"/>
              </a:lnSpc>
              <a:spcBef>
                <a:spcPts val="2100"/>
              </a:spcBef>
              <a:spcAft>
                <a:spcPts val="0"/>
              </a:spcAft>
              <a:buSzPts val="1900"/>
              <a:buChar char="○"/>
              <a:defRPr/>
            </a:lvl2pPr>
            <a:lvl3pPr indent="-349250" lvl="2" marL="1371600" algn="r">
              <a:lnSpc>
                <a:spcPct val="115000"/>
              </a:lnSpc>
              <a:spcBef>
                <a:spcPts val="2100"/>
              </a:spcBef>
              <a:spcAft>
                <a:spcPts val="0"/>
              </a:spcAft>
              <a:buSzPts val="1900"/>
              <a:buChar char="■"/>
              <a:defRPr/>
            </a:lvl3pPr>
            <a:lvl4pPr indent="-349250" lvl="3" marL="1828800" algn="r">
              <a:lnSpc>
                <a:spcPct val="115000"/>
              </a:lnSpc>
              <a:spcBef>
                <a:spcPts val="2100"/>
              </a:spcBef>
              <a:spcAft>
                <a:spcPts val="0"/>
              </a:spcAft>
              <a:buSzPts val="1900"/>
              <a:buChar char="●"/>
              <a:defRPr/>
            </a:lvl4pPr>
            <a:lvl5pPr indent="-349250" lvl="4" marL="2286000" algn="r">
              <a:lnSpc>
                <a:spcPct val="115000"/>
              </a:lnSpc>
              <a:spcBef>
                <a:spcPts val="2100"/>
              </a:spcBef>
              <a:spcAft>
                <a:spcPts val="0"/>
              </a:spcAft>
              <a:buSzPts val="1900"/>
              <a:buChar char="○"/>
              <a:defRPr/>
            </a:lvl5pPr>
            <a:lvl6pPr indent="-349250" lvl="5" marL="2743200" algn="r">
              <a:lnSpc>
                <a:spcPct val="115000"/>
              </a:lnSpc>
              <a:spcBef>
                <a:spcPts val="2100"/>
              </a:spcBef>
              <a:spcAft>
                <a:spcPts val="0"/>
              </a:spcAft>
              <a:buSzPts val="1900"/>
              <a:buChar char="■"/>
              <a:defRPr/>
            </a:lvl6pPr>
            <a:lvl7pPr indent="-349250" lvl="6" marL="3200400" algn="r">
              <a:lnSpc>
                <a:spcPct val="115000"/>
              </a:lnSpc>
              <a:spcBef>
                <a:spcPts val="2100"/>
              </a:spcBef>
              <a:spcAft>
                <a:spcPts val="0"/>
              </a:spcAft>
              <a:buSzPts val="1900"/>
              <a:buChar char="●"/>
              <a:defRPr/>
            </a:lvl7pPr>
            <a:lvl8pPr indent="-349250" lvl="7" marL="3657600" algn="r">
              <a:lnSpc>
                <a:spcPct val="115000"/>
              </a:lnSpc>
              <a:spcBef>
                <a:spcPts val="2100"/>
              </a:spcBef>
              <a:spcAft>
                <a:spcPts val="0"/>
              </a:spcAft>
              <a:buSzPts val="1900"/>
              <a:buChar char="○"/>
              <a:defRPr/>
            </a:lvl8pPr>
            <a:lvl9pPr indent="-349250" lvl="8" marL="4114800" algn="r">
              <a:lnSpc>
                <a:spcPct val="115000"/>
              </a:lnSpc>
              <a:spcBef>
                <a:spcPts val="2100"/>
              </a:spcBef>
              <a:spcAft>
                <a:spcPts val="2100"/>
              </a:spcAft>
              <a:buSzPts val="1900"/>
              <a:buChar char="■"/>
              <a:defRPr/>
            </a:lvl9pPr>
          </a:lstStyle>
          <a:p/>
        </p:txBody>
      </p:sp>
      <p:grpSp>
        <p:nvGrpSpPr>
          <p:cNvPr id="578" name="Google Shape;578;p40"/>
          <p:cNvGrpSpPr/>
          <p:nvPr/>
        </p:nvGrpSpPr>
        <p:grpSpPr>
          <a:xfrm>
            <a:off x="-54500" y="2918637"/>
            <a:ext cx="12245912" cy="3938882"/>
            <a:chOff x="4435" y="7748593"/>
            <a:chExt cx="12182563" cy="5161009"/>
          </a:xfrm>
        </p:grpSpPr>
        <p:sp>
          <p:nvSpPr>
            <p:cNvPr id="579" name="Google Shape;579;p40"/>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0" name="Google Shape;580;p40"/>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1" name="Google Shape;581;p40"/>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2" name="Google Shape;582;p40"/>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3" name="Google Shape;583;p40"/>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4" name="Google Shape;584;p40"/>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5" name="Google Shape;585;p40"/>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6" name="Google Shape;586;p40"/>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7" name="Google Shape;587;p40"/>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8" name="Google Shape;588;p40"/>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9" name="Google Shape;589;p40"/>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0" name="Google Shape;590;p40"/>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1" name="Google Shape;591;p40"/>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2" name="Google Shape;592;p40"/>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3" name="Google Shape;593;p40"/>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4" name="Google Shape;594;p40"/>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5" name="Google Shape;595;p40"/>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6" name="Google Shape;596;p40"/>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7" name="Google Shape;597;p40"/>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8" name="Google Shape;598;p40"/>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9" name="Google Shape;599;p40"/>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0" name="Google Shape;600;p40"/>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1" name="Google Shape;601;p40"/>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2" name="Google Shape;602;p40"/>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3" name="Google Shape;603;p40"/>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4" name="Google Shape;604;p40"/>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5" name="Google Shape;605;p40"/>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6" name="Google Shape;606;p40"/>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7" name="Google Shape;607;p40"/>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8" name="Google Shape;608;p40"/>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9" name="Google Shape;609;p40"/>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0" name="Google Shape;610;p40"/>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11" name="Google Shape;611;p40"/>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Barlow Condensed"/>
                <a:ea typeface="Barlow Condensed"/>
                <a:cs typeface="Barlow Condensed"/>
                <a:sym typeface="Barlow Condensed"/>
              </a:rPr>
              <a:t>SLIDESMANIA.COM</a:t>
            </a:r>
            <a:endParaRPr b="0" i="0" sz="12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612" name="Shape 612"/>
        <p:cNvGrpSpPr/>
        <p:nvPr/>
      </p:nvGrpSpPr>
      <p:grpSpPr>
        <a:xfrm>
          <a:off x="0" y="0"/>
          <a:ext cx="0" cy="0"/>
          <a:chOff x="0" y="0"/>
          <a:chExt cx="0" cy="0"/>
        </a:xfrm>
      </p:grpSpPr>
      <p:sp>
        <p:nvSpPr>
          <p:cNvPr id="613" name="Google Shape;613;p41"/>
          <p:cNvSpPr txBox="1"/>
          <p:nvPr>
            <p:ph type="title"/>
          </p:nvPr>
        </p:nvSpPr>
        <p:spPr>
          <a:xfrm>
            <a:off x="5978200" y="974375"/>
            <a:ext cx="55815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614" name="Google Shape;614;p41"/>
          <p:cNvSpPr txBox="1"/>
          <p:nvPr>
            <p:ph idx="1" type="body"/>
          </p:nvPr>
        </p:nvSpPr>
        <p:spPr>
          <a:xfrm>
            <a:off x="5978300" y="2508425"/>
            <a:ext cx="5581500" cy="31068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grpSp>
        <p:nvGrpSpPr>
          <p:cNvPr id="615" name="Google Shape;615;p41"/>
          <p:cNvGrpSpPr/>
          <p:nvPr/>
        </p:nvGrpSpPr>
        <p:grpSpPr>
          <a:xfrm>
            <a:off x="-54500" y="2918637"/>
            <a:ext cx="12245912" cy="3938882"/>
            <a:chOff x="4435" y="7748593"/>
            <a:chExt cx="12182563" cy="5161009"/>
          </a:xfrm>
        </p:grpSpPr>
        <p:sp>
          <p:nvSpPr>
            <p:cNvPr id="616" name="Google Shape;616;p41"/>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7" name="Google Shape;617;p41"/>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8" name="Google Shape;618;p41"/>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9" name="Google Shape;619;p41"/>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0" name="Google Shape;620;p41"/>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1" name="Google Shape;621;p41"/>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2" name="Google Shape;622;p41"/>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3" name="Google Shape;623;p41"/>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4" name="Google Shape;624;p41"/>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5" name="Google Shape;625;p41"/>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6" name="Google Shape;626;p41"/>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7" name="Google Shape;627;p41"/>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8" name="Google Shape;628;p41"/>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9" name="Google Shape;629;p41"/>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0" name="Google Shape;630;p41"/>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1" name="Google Shape;631;p41"/>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2" name="Google Shape;632;p41"/>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3" name="Google Shape;633;p41"/>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4" name="Google Shape;634;p41"/>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5" name="Google Shape;635;p41"/>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6" name="Google Shape;636;p41"/>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7" name="Google Shape;637;p41"/>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8" name="Google Shape;638;p41"/>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9" name="Google Shape;639;p41"/>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0" name="Google Shape;640;p41"/>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1" name="Google Shape;641;p41"/>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2" name="Google Shape;642;p41"/>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3" name="Google Shape;643;p41"/>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4" name="Google Shape;644;p41"/>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5" name="Google Shape;645;p41"/>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6" name="Google Shape;646;p41"/>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7" name="Google Shape;647;p41"/>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48" name="Google Shape;648;p4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Barlow Condensed"/>
                <a:ea typeface="Barlow Condensed"/>
                <a:cs typeface="Barlow Condensed"/>
                <a:sym typeface="Barlow Condensed"/>
              </a:rPr>
              <a:t>SLIDESMANIA.COM</a:t>
            </a:r>
            <a:endParaRPr b="0" i="0" sz="12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649" name="Shape 649"/>
        <p:cNvGrpSpPr/>
        <p:nvPr/>
      </p:nvGrpSpPr>
      <p:grpSpPr>
        <a:xfrm>
          <a:off x="0" y="0"/>
          <a:ext cx="0" cy="0"/>
          <a:chOff x="0" y="0"/>
          <a:chExt cx="0" cy="0"/>
        </a:xfrm>
      </p:grpSpPr>
      <p:grpSp>
        <p:nvGrpSpPr>
          <p:cNvPr id="650" name="Google Shape;650;p42"/>
          <p:cNvGrpSpPr/>
          <p:nvPr/>
        </p:nvGrpSpPr>
        <p:grpSpPr>
          <a:xfrm flipH="1">
            <a:off x="-54500" y="2918637"/>
            <a:ext cx="12245912" cy="3938882"/>
            <a:chOff x="4435" y="7748593"/>
            <a:chExt cx="12182563" cy="5161009"/>
          </a:xfrm>
        </p:grpSpPr>
        <p:sp>
          <p:nvSpPr>
            <p:cNvPr id="651" name="Google Shape;651;p42"/>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2" name="Google Shape;652;p42"/>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3" name="Google Shape;653;p42"/>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4" name="Google Shape;654;p42"/>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5" name="Google Shape;655;p42"/>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6" name="Google Shape;656;p42"/>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7" name="Google Shape;657;p42"/>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8" name="Google Shape;658;p42"/>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9" name="Google Shape;659;p42"/>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0" name="Google Shape;660;p42"/>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1" name="Google Shape;661;p42"/>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2" name="Google Shape;662;p42"/>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3" name="Google Shape;663;p42"/>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4" name="Google Shape;664;p42"/>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5" name="Google Shape;665;p42"/>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6" name="Google Shape;666;p42"/>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7" name="Google Shape;667;p42"/>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8" name="Google Shape;668;p42"/>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9" name="Google Shape;669;p42"/>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0" name="Google Shape;670;p42"/>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1" name="Google Shape;671;p42"/>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2" name="Google Shape;672;p42"/>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3" name="Google Shape;673;p42"/>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4" name="Google Shape;674;p42"/>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5" name="Google Shape;675;p42"/>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6" name="Google Shape;676;p42"/>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7" name="Google Shape;677;p42"/>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8" name="Google Shape;678;p42"/>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9" name="Google Shape;679;p42"/>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0" name="Google Shape;680;p42"/>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1" name="Google Shape;681;p42"/>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2" name="Google Shape;682;p42"/>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83" name="Google Shape;683;p42"/>
          <p:cNvSpPr txBox="1"/>
          <p:nvPr>
            <p:ph idx="1" type="subTitle"/>
          </p:nvPr>
        </p:nvSpPr>
        <p:spPr>
          <a:xfrm>
            <a:off x="4918475" y="2716900"/>
            <a:ext cx="5581500" cy="717900"/>
          </a:xfrm>
          <a:prstGeom prst="rect">
            <a:avLst/>
          </a:prstGeom>
          <a:noFill/>
          <a:ln>
            <a:noFill/>
          </a:ln>
        </p:spPr>
        <p:txBody>
          <a:bodyPr anchorCtr="0" anchor="t" bIns="121900" lIns="121900" spcFirstLastPara="1" rIns="121900" wrap="square" tIns="121900">
            <a:noAutofit/>
          </a:bodyPr>
          <a:lstStyle>
            <a:lvl1pPr lvl="0" algn="r">
              <a:lnSpc>
                <a:spcPct val="115000"/>
              </a:lnSpc>
              <a:spcBef>
                <a:spcPts val="0"/>
              </a:spcBef>
              <a:spcAft>
                <a:spcPts val="0"/>
              </a:spcAft>
              <a:buSzPts val="2100"/>
              <a:buNone/>
              <a:defRPr b="1" sz="2100"/>
            </a:lvl1pPr>
            <a:lvl2pPr lvl="1" algn="r">
              <a:lnSpc>
                <a:spcPct val="115000"/>
              </a:lnSpc>
              <a:spcBef>
                <a:spcPts val="2100"/>
              </a:spcBef>
              <a:spcAft>
                <a:spcPts val="0"/>
              </a:spcAft>
              <a:buSzPts val="2100"/>
              <a:buNone/>
              <a:defRPr b="1" sz="2100"/>
            </a:lvl2pPr>
            <a:lvl3pPr lvl="2" algn="r">
              <a:lnSpc>
                <a:spcPct val="115000"/>
              </a:lnSpc>
              <a:spcBef>
                <a:spcPts val="2100"/>
              </a:spcBef>
              <a:spcAft>
                <a:spcPts val="0"/>
              </a:spcAft>
              <a:buSzPts val="2100"/>
              <a:buNone/>
              <a:defRPr b="1" sz="2100"/>
            </a:lvl3pPr>
            <a:lvl4pPr lvl="3" algn="r">
              <a:lnSpc>
                <a:spcPct val="115000"/>
              </a:lnSpc>
              <a:spcBef>
                <a:spcPts val="2100"/>
              </a:spcBef>
              <a:spcAft>
                <a:spcPts val="0"/>
              </a:spcAft>
              <a:buSzPts val="2100"/>
              <a:buNone/>
              <a:defRPr b="1" sz="2100"/>
            </a:lvl4pPr>
            <a:lvl5pPr lvl="4" algn="r">
              <a:lnSpc>
                <a:spcPct val="115000"/>
              </a:lnSpc>
              <a:spcBef>
                <a:spcPts val="2100"/>
              </a:spcBef>
              <a:spcAft>
                <a:spcPts val="0"/>
              </a:spcAft>
              <a:buSzPts val="2100"/>
              <a:buNone/>
              <a:defRPr b="1" sz="2100"/>
            </a:lvl5pPr>
            <a:lvl6pPr lvl="5" algn="r">
              <a:lnSpc>
                <a:spcPct val="115000"/>
              </a:lnSpc>
              <a:spcBef>
                <a:spcPts val="2100"/>
              </a:spcBef>
              <a:spcAft>
                <a:spcPts val="0"/>
              </a:spcAft>
              <a:buSzPts val="2100"/>
              <a:buNone/>
              <a:defRPr b="1" sz="2100"/>
            </a:lvl6pPr>
            <a:lvl7pPr lvl="6" algn="r">
              <a:lnSpc>
                <a:spcPct val="115000"/>
              </a:lnSpc>
              <a:spcBef>
                <a:spcPts val="2100"/>
              </a:spcBef>
              <a:spcAft>
                <a:spcPts val="0"/>
              </a:spcAft>
              <a:buSzPts val="2100"/>
              <a:buNone/>
              <a:defRPr b="1" sz="2100"/>
            </a:lvl7pPr>
            <a:lvl8pPr lvl="7" algn="r">
              <a:lnSpc>
                <a:spcPct val="115000"/>
              </a:lnSpc>
              <a:spcBef>
                <a:spcPts val="2100"/>
              </a:spcBef>
              <a:spcAft>
                <a:spcPts val="0"/>
              </a:spcAft>
              <a:buSzPts val="2100"/>
              <a:buNone/>
              <a:defRPr b="1" sz="2100"/>
            </a:lvl8pPr>
            <a:lvl9pPr lvl="8" algn="r">
              <a:lnSpc>
                <a:spcPct val="115000"/>
              </a:lnSpc>
              <a:spcBef>
                <a:spcPts val="2100"/>
              </a:spcBef>
              <a:spcAft>
                <a:spcPts val="2100"/>
              </a:spcAft>
              <a:buSzPts val="2100"/>
              <a:buNone/>
              <a:defRPr b="1" sz="2100"/>
            </a:lvl9pPr>
          </a:lstStyle>
          <a:p/>
        </p:txBody>
      </p:sp>
      <p:sp>
        <p:nvSpPr>
          <p:cNvPr id="684" name="Google Shape;684;p42"/>
          <p:cNvSpPr txBox="1"/>
          <p:nvPr>
            <p:ph type="title"/>
          </p:nvPr>
        </p:nvSpPr>
        <p:spPr>
          <a:xfrm>
            <a:off x="4918475" y="1784050"/>
            <a:ext cx="5581500" cy="763500"/>
          </a:xfrm>
          <a:prstGeom prst="rect">
            <a:avLst/>
          </a:prstGeom>
          <a:noFill/>
          <a:ln>
            <a:noFill/>
          </a:ln>
        </p:spPr>
        <p:txBody>
          <a:bodyPr anchorCtr="0" anchor="b" bIns="121900" lIns="121900" spcFirstLastPara="1" rIns="121900" wrap="square" tIns="121900">
            <a:noAutofit/>
          </a:bodyPr>
          <a:lstStyle>
            <a:lvl1pPr lvl="0" marR="0" algn="r">
              <a:lnSpc>
                <a:spcPct val="100000"/>
              </a:lnSpc>
              <a:spcBef>
                <a:spcPts val="0"/>
              </a:spcBef>
              <a:spcAft>
                <a:spcPts val="0"/>
              </a:spcAft>
              <a:buClr>
                <a:schemeClr val="dk1"/>
              </a:buClr>
              <a:buSzPts val="7000"/>
              <a:buFont typeface="Aldrich"/>
              <a:buNone/>
              <a:defRPr sz="7000"/>
            </a:lvl1pPr>
            <a:lvl2pPr lvl="1" algn="r">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algn="r">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algn="r">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algn="r">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algn="r">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algn="r">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algn="r">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algn="r">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685" name="Google Shape;685;p42"/>
          <p:cNvSpPr txBox="1"/>
          <p:nvPr>
            <p:ph idx="2" type="body"/>
          </p:nvPr>
        </p:nvSpPr>
        <p:spPr>
          <a:xfrm>
            <a:off x="4918525" y="3581700"/>
            <a:ext cx="5581500" cy="1341600"/>
          </a:xfrm>
          <a:prstGeom prst="rect">
            <a:avLst/>
          </a:prstGeom>
          <a:noFill/>
          <a:ln>
            <a:noFill/>
          </a:ln>
        </p:spPr>
        <p:txBody>
          <a:bodyPr anchorCtr="0" anchor="t" bIns="121900" lIns="121900" spcFirstLastPara="1" rIns="121900" wrap="square" tIns="121900">
            <a:noAutofit/>
          </a:bodyPr>
          <a:lstStyle>
            <a:lvl1pPr indent="-349250" lvl="0" marL="457200" algn="r">
              <a:lnSpc>
                <a:spcPct val="100000"/>
              </a:lnSpc>
              <a:spcBef>
                <a:spcPts val="0"/>
              </a:spcBef>
              <a:spcAft>
                <a:spcPts val="0"/>
              </a:spcAft>
              <a:buSzPts val="1900"/>
              <a:buChar char="●"/>
              <a:defRPr/>
            </a:lvl1pPr>
            <a:lvl2pPr indent="-349250" lvl="1" marL="914400" algn="r">
              <a:lnSpc>
                <a:spcPct val="100000"/>
              </a:lnSpc>
              <a:spcBef>
                <a:spcPts val="0"/>
              </a:spcBef>
              <a:spcAft>
                <a:spcPts val="0"/>
              </a:spcAft>
              <a:buSzPts val="1900"/>
              <a:buChar char="○"/>
              <a:defRPr/>
            </a:lvl2pPr>
            <a:lvl3pPr indent="-349250" lvl="2" marL="1371600" algn="r">
              <a:lnSpc>
                <a:spcPct val="100000"/>
              </a:lnSpc>
              <a:spcBef>
                <a:spcPts val="0"/>
              </a:spcBef>
              <a:spcAft>
                <a:spcPts val="0"/>
              </a:spcAft>
              <a:buSzPts val="1900"/>
              <a:buChar char="■"/>
              <a:defRPr/>
            </a:lvl3pPr>
            <a:lvl4pPr indent="-349250" lvl="3" marL="1828800" algn="r">
              <a:lnSpc>
                <a:spcPct val="100000"/>
              </a:lnSpc>
              <a:spcBef>
                <a:spcPts val="0"/>
              </a:spcBef>
              <a:spcAft>
                <a:spcPts val="0"/>
              </a:spcAft>
              <a:buSzPts val="1900"/>
              <a:buChar char="●"/>
              <a:defRPr/>
            </a:lvl4pPr>
            <a:lvl5pPr indent="-349250" lvl="4" marL="2286000" algn="r">
              <a:lnSpc>
                <a:spcPct val="100000"/>
              </a:lnSpc>
              <a:spcBef>
                <a:spcPts val="0"/>
              </a:spcBef>
              <a:spcAft>
                <a:spcPts val="0"/>
              </a:spcAft>
              <a:buSzPts val="1900"/>
              <a:buChar char="○"/>
              <a:defRPr/>
            </a:lvl5pPr>
            <a:lvl6pPr indent="-349250" lvl="5" marL="2743200" algn="r">
              <a:lnSpc>
                <a:spcPct val="100000"/>
              </a:lnSpc>
              <a:spcBef>
                <a:spcPts val="0"/>
              </a:spcBef>
              <a:spcAft>
                <a:spcPts val="0"/>
              </a:spcAft>
              <a:buSzPts val="1900"/>
              <a:buChar char="■"/>
              <a:defRPr/>
            </a:lvl6pPr>
            <a:lvl7pPr indent="-349250" lvl="6" marL="3200400" algn="r">
              <a:lnSpc>
                <a:spcPct val="100000"/>
              </a:lnSpc>
              <a:spcBef>
                <a:spcPts val="0"/>
              </a:spcBef>
              <a:spcAft>
                <a:spcPts val="0"/>
              </a:spcAft>
              <a:buSzPts val="1900"/>
              <a:buChar char="●"/>
              <a:defRPr/>
            </a:lvl7pPr>
            <a:lvl8pPr indent="-349250" lvl="7" marL="3657600" algn="r">
              <a:lnSpc>
                <a:spcPct val="100000"/>
              </a:lnSpc>
              <a:spcBef>
                <a:spcPts val="0"/>
              </a:spcBef>
              <a:spcAft>
                <a:spcPts val="0"/>
              </a:spcAft>
              <a:buSzPts val="1900"/>
              <a:buChar char="○"/>
              <a:defRPr/>
            </a:lvl8pPr>
            <a:lvl9pPr indent="-349250" lvl="8" marL="4114800" algn="r">
              <a:lnSpc>
                <a:spcPct val="100000"/>
              </a:lnSpc>
              <a:spcBef>
                <a:spcPts val="0"/>
              </a:spcBef>
              <a:spcAft>
                <a:spcPts val="0"/>
              </a:spcAft>
              <a:buSzPts val="1900"/>
              <a:buChar char="■"/>
              <a:defRPr/>
            </a:lvl9pPr>
          </a:lstStyle>
          <a:p/>
        </p:txBody>
      </p:sp>
      <p:sp>
        <p:nvSpPr>
          <p:cNvPr id="686" name="Google Shape;686;p42"/>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Barlow Condensed"/>
                <a:ea typeface="Barlow Condensed"/>
                <a:cs typeface="Barlow Condensed"/>
                <a:sym typeface="Barlow Condensed"/>
              </a:rPr>
              <a:t>SLIDESMANIA.COM</a:t>
            </a:r>
            <a:endParaRPr b="0" i="0" sz="12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1 Credits">
  <p:cSld name="CUSTOM_16_1">
    <p:bg>
      <p:bgPr>
        <a:gradFill>
          <a:gsLst>
            <a:gs pos="0">
              <a:schemeClr val="accent1"/>
            </a:gs>
            <a:gs pos="100000">
              <a:schemeClr val="accent2"/>
            </a:gs>
          </a:gsLst>
          <a:lin ang="2698631" scaled="0"/>
        </a:gradFill>
      </p:bgPr>
    </p:bg>
    <p:spTree>
      <p:nvGrpSpPr>
        <p:cNvPr id="687" name="Shape 687"/>
        <p:cNvGrpSpPr/>
        <p:nvPr/>
      </p:nvGrpSpPr>
      <p:grpSpPr>
        <a:xfrm>
          <a:off x="0" y="0"/>
          <a:ext cx="0" cy="0"/>
          <a:chOff x="0" y="0"/>
          <a:chExt cx="0" cy="0"/>
        </a:xfrm>
      </p:grpSpPr>
      <p:sp>
        <p:nvSpPr>
          <p:cNvPr id="688" name="Google Shape;688;p43"/>
          <p:cNvSpPr txBox="1"/>
          <p:nvPr>
            <p:ph type="title"/>
          </p:nvPr>
        </p:nvSpPr>
        <p:spPr>
          <a:xfrm>
            <a:off x="858975" y="1150325"/>
            <a:ext cx="103560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solidFill>
                  <a:schemeClr val="dk1"/>
                </a:solidFill>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689" name="Google Shape;689;p43"/>
          <p:cNvSpPr txBox="1"/>
          <p:nvPr>
            <p:ph idx="1" type="body"/>
          </p:nvPr>
        </p:nvSpPr>
        <p:spPr>
          <a:xfrm>
            <a:off x="859161" y="2150975"/>
            <a:ext cx="10356000" cy="31068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Clr>
                <a:schemeClr val="dk1"/>
              </a:buClr>
              <a:buSzPts val="1900"/>
              <a:buChar char="●"/>
              <a:defRPr>
                <a:solidFill>
                  <a:schemeClr val="dk1"/>
                </a:solidFill>
              </a:defRPr>
            </a:lvl1pPr>
            <a:lvl2pPr indent="-349250" lvl="1" marL="914400" algn="l">
              <a:lnSpc>
                <a:spcPct val="115000"/>
              </a:lnSpc>
              <a:spcBef>
                <a:spcPts val="2100"/>
              </a:spcBef>
              <a:spcAft>
                <a:spcPts val="0"/>
              </a:spcAft>
              <a:buClr>
                <a:schemeClr val="dk1"/>
              </a:buClr>
              <a:buSzPts val="1900"/>
              <a:buChar char="○"/>
              <a:defRPr>
                <a:solidFill>
                  <a:schemeClr val="dk1"/>
                </a:solidFill>
              </a:defRPr>
            </a:lvl2pPr>
            <a:lvl3pPr indent="-349250" lvl="2" marL="1371600" algn="l">
              <a:lnSpc>
                <a:spcPct val="115000"/>
              </a:lnSpc>
              <a:spcBef>
                <a:spcPts val="2100"/>
              </a:spcBef>
              <a:spcAft>
                <a:spcPts val="0"/>
              </a:spcAft>
              <a:buClr>
                <a:schemeClr val="dk1"/>
              </a:buClr>
              <a:buSzPts val="1900"/>
              <a:buChar char="■"/>
              <a:defRPr>
                <a:solidFill>
                  <a:schemeClr val="dk1"/>
                </a:solidFill>
              </a:defRPr>
            </a:lvl3pPr>
            <a:lvl4pPr indent="-349250" lvl="3" marL="1828800" algn="l">
              <a:lnSpc>
                <a:spcPct val="115000"/>
              </a:lnSpc>
              <a:spcBef>
                <a:spcPts val="2100"/>
              </a:spcBef>
              <a:spcAft>
                <a:spcPts val="0"/>
              </a:spcAft>
              <a:buClr>
                <a:schemeClr val="dk1"/>
              </a:buClr>
              <a:buSzPts val="1900"/>
              <a:buChar char="●"/>
              <a:defRPr>
                <a:solidFill>
                  <a:schemeClr val="dk1"/>
                </a:solidFill>
              </a:defRPr>
            </a:lvl4pPr>
            <a:lvl5pPr indent="-349250" lvl="4" marL="2286000" algn="l">
              <a:lnSpc>
                <a:spcPct val="115000"/>
              </a:lnSpc>
              <a:spcBef>
                <a:spcPts val="2100"/>
              </a:spcBef>
              <a:spcAft>
                <a:spcPts val="0"/>
              </a:spcAft>
              <a:buClr>
                <a:schemeClr val="dk1"/>
              </a:buClr>
              <a:buSzPts val="1900"/>
              <a:buChar char="○"/>
              <a:defRPr>
                <a:solidFill>
                  <a:schemeClr val="dk1"/>
                </a:solidFill>
              </a:defRPr>
            </a:lvl5pPr>
            <a:lvl6pPr indent="-349250" lvl="5" marL="2743200" algn="l">
              <a:lnSpc>
                <a:spcPct val="115000"/>
              </a:lnSpc>
              <a:spcBef>
                <a:spcPts val="2100"/>
              </a:spcBef>
              <a:spcAft>
                <a:spcPts val="0"/>
              </a:spcAft>
              <a:buClr>
                <a:schemeClr val="dk1"/>
              </a:buClr>
              <a:buSzPts val="1900"/>
              <a:buChar char="■"/>
              <a:defRPr>
                <a:solidFill>
                  <a:schemeClr val="dk1"/>
                </a:solidFill>
              </a:defRPr>
            </a:lvl6pPr>
            <a:lvl7pPr indent="-349250" lvl="6" marL="3200400" algn="l">
              <a:lnSpc>
                <a:spcPct val="115000"/>
              </a:lnSpc>
              <a:spcBef>
                <a:spcPts val="2100"/>
              </a:spcBef>
              <a:spcAft>
                <a:spcPts val="0"/>
              </a:spcAft>
              <a:buClr>
                <a:schemeClr val="dk1"/>
              </a:buClr>
              <a:buSzPts val="1900"/>
              <a:buChar char="●"/>
              <a:defRPr>
                <a:solidFill>
                  <a:schemeClr val="dk1"/>
                </a:solidFill>
              </a:defRPr>
            </a:lvl7pPr>
            <a:lvl8pPr indent="-349250" lvl="7" marL="3657600" algn="l">
              <a:lnSpc>
                <a:spcPct val="115000"/>
              </a:lnSpc>
              <a:spcBef>
                <a:spcPts val="2100"/>
              </a:spcBef>
              <a:spcAft>
                <a:spcPts val="0"/>
              </a:spcAft>
              <a:buClr>
                <a:schemeClr val="dk1"/>
              </a:buClr>
              <a:buSzPts val="1900"/>
              <a:buChar char="○"/>
              <a:defRPr>
                <a:solidFill>
                  <a:schemeClr val="dk1"/>
                </a:solidFill>
              </a:defRPr>
            </a:lvl8pPr>
            <a:lvl9pPr indent="-349250" lvl="8" marL="4114800" algn="l">
              <a:lnSpc>
                <a:spcPct val="115000"/>
              </a:lnSpc>
              <a:spcBef>
                <a:spcPts val="2100"/>
              </a:spcBef>
              <a:spcAft>
                <a:spcPts val="2100"/>
              </a:spcAft>
              <a:buClr>
                <a:schemeClr val="dk1"/>
              </a:buClr>
              <a:buSzPts val="1900"/>
              <a:buChar char="■"/>
              <a:defRPr>
                <a:solidFill>
                  <a:schemeClr val="dk1"/>
                </a:solidFill>
              </a:defRPr>
            </a:lvl9pPr>
          </a:lstStyle>
          <a:p/>
        </p:txBody>
      </p:sp>
      <p:grpSp>
        <p:nvGrpSpPr>
          <p:cNvPr id="690" name="Google Shape;690;p43"/>
          <p:cNvGrpSpPr/>
          <p:nvPr/>
        </p:nvGrpSpPr>
        <p:grpSpPr>
          <a:xfrm>
            <a:off x="-130700" y="3234091"/>
            <a:ext cx="12322662" cy="3624061"/>
            <a:chOff x="4435" y="7748593"/>
            <a:chExt cx="12182563" cy="5161009"/>
          </a:xfrm>
        </p:grpSpPr>
        <p:sp>
          <p:nvSpPr>
            <p:cNvPr id="691" name="Google Shape;691;p43"/>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2" name="Google Shape;692;p43"/>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3" name="Google Shape;693;p43"/>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4" name="Google Shape;694;p43"/>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5" name="Google Shape;695;p43"/>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6" name="Google Shape;696;p43"/>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7" name="Google Shape;697;p43"/>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8" name="Google Shape;698;p43"/>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9" name="Google Shape;699;p43"/>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0" name="Google Shape;700;p43"/>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1" name="Google Shape;701;p43"/>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2" name="Google Shape;702;p43"/>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3" name="Google Shape;703;p43"/>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4" name="Google Shape;704;p43"/>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5" name="Google Shape;705;p43"/>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6" name="Google Shape;706;p43"/>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7" name="Google Shape;707;p43"/>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8" name="Google Shape;708;p43"/>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9" name="Google Shape;709;p43"/>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0" name="Google Shape;710;p43"/>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1" name="Google Shape;711;p43"/>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2" name="Google Shape;712;p43"/>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3" name="Google Shape;713;p43"/>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4" name="Google Shape;714;p43"/>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5" name="Google Shape;715;p43"/>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6" name="Google Shape;716;p43"/>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7" name="Google Shape;717;p43"/>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8" name="Google Shape;718;p43"/>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9" name="Google Shape;719;p43"/>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0" name="Google Shape;720;p43"/>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1" name="Google Shape;721;p43"/>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2" name="Google Shape;722;p43"/>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23" name="Google Shape;723;p43"/>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Barlow Condensed"/>
                <a:ea typeface="Barlow Condensed"/>
                <a:cs typeface="Barlow Condensed"/>
                <a:sym typeface="Barlow Condensed"/>
              </a:rPr>
              <a:t>SLIDESMANIA.COM</a:t>
            </a:r>
            <a:endParaRPr b="0" i="0" sz="12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724" name="Shape 724"/>
        <p:cNvGrpSpPr/>
        <p:nvPr/>
      </p:nvGrpSpPr>
      <p:grpSpPr>
        <a:xfrm>
          <a:off x="0" y="0"/>
          <a:ext cx="0" cy="0"/>
          <a:chOff x="0" y="0"/>
          <a:chExt cx="0" cy="0"/>
        </a:xfrm>
      </p:grpSpPr>
      <p:sp>
        <p:nvSpPr>
          <p:cNvPr id="725" name="Google Shape;725;p44"/>
          <p:cNvSpPr txBox="1"/>
          <p:nvPr>
            <p:ph type="title"/>
          </p:nvPr>
        </p:nvSpPr>
        <p:spPr>
          <a:xfrm>
            <a:off x="415650" y="421105"/>
            <a:ext cx="11360700" cy="12306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p:txBody>
      </p:sp>
      <p:sp>
        <p:nvSpPr>
          <p:cNvPr id="726" name="Google Shape;726;p44"/>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Barlow Condensed"/>
                <a:ea typeface="Barlow Condensed"/>
                <a:cs typeface="Barlow Condensed"/>
                <a:sym typeface="Barlow Condensed"/>
              </a:rPr>
              <a:t>SLIDESMANIA.COM</a:t>
            </a:r>
            <a:endParaRPr b="0" i="0" sz="12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46" name="Shape 46"/>
        <p:cNvGrpSpPr/>
        <p:nvPr/>
      </p:nvGrpSpPr>
      <p:grpSpPr>
        <a:xfrm>
          <a:off x="0" y="0"/>
          <a:ext cx="0" cy="0"/>
          <a:chOff x="0" y="0"/>
          <a:chExt cx="0" cy="0"/>
        </a:xfrm>
      </p:grpSpPr>
      <p:grpSp>
        <p:nvGrpSpPr>
          <p:cNvPr id="47" name="Google Shape;47;p27"/>
          <p:cNvGrpSpPr/>
          <p:nvPr/>
        </p:nvGrpSpPr>
        <p:grpSpPr>
          <a:xfrm>
            <a:off x="-54500" y="2918637"/>
            <a:ext cx="12245912" cy="3938882"/>
            <a:chOff x="4435" y="7748593"/>
            <a:chExt cx="12182563" cy="5161009"/>
          </a:xfrm>
        </p:grpSpPr>
        <p:sp>
          <p:nvSpPr>
            <p:cNvPr id="48" name="Google Shape;48;p27"/>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 name="Google Shape;49;p27"/>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 name="Google Shape;50;p27"/>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 name="Google Shape;51;p27"/>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 name="Google Shape;52;p27"/>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 name="Google Shape;53;p27"/>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27"/>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27"/>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27"/>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 name="Google Shape;57;p27"/>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27"/>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27"/>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27"/>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27"/>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27"/>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27"/>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27"/>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27"/>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27"/>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27"/>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27"/>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27"/>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27"/>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27"/>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27"/>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27"/>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27"/>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27"/>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27"/>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27"/>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27"/>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27"/>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80" name="Google Shape;80;p27"/>
          <p:cNvSpPr txBox="1"/>
          <p:nvPr>
            <p:ph type="title"/>
          </p:nvPr>
        </p:nvSpPr>
        <p:spPr>
          <a:xfrm>
            <a:off x="6072725" y="1583975"/>
            <a:ext cx="5322600" cy="1324800"/>
          </a:xfrm>
          <a:prstGeom prst="rect">
            <a:avLst/>
          </a:prstGeom>
          <a:noFill/>
          <a:ln>
            <a:noFill/>
          </a:ln>
        </p:spPr>
        <p:txBody>
          <a:bodyPr anchorCtr="0" anchor="t" bIns="121900" lIns="121900" spcFirstLastPara="1" rIns="121900" wrap="square" tIns="121900">
            <a:noAutofit/>
          </a:bodyPr>
          <a:lstStyle>
            <a:lvl1pPr lvl="0" marR="0" algn="r">
              <a:lnSpc>
                <a:spcPct val="100000"/>
              </a:lnSpc>
              <a:spcBef>
                <a:spcPts val="0"/>
              </a:spcBef>
              <a:spcAft>
                <a:spcPts val="0"/>
              </a:spcAft>
              <a:buClr>
                <a:schemeClr val="dk1"/>
              </a:buClr>
              <a:buSzPts val="7000"/>
              <a:buFont typeface="Aldrich"/>
              <a:buNone/>
              <a:defRPr sz="7000"/>
            </a:lvl1pPr>
            <a:lvl2pPr lvl="1"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81" name="Google Shape;81;p27"/>
          <p:cNvSpPr txBox="1"/>
          <p:nvPr>
            <p:ph idx="1" type="body"/>
          </p:nvPr>
        </p:nvSpPr>
        <p:spPr>
          <a:xfrm>
            <a:off x="6072700" y="2988275"/>
            <a:ext cx="5322600" cy="2235900"/>
          </a:xfrm>
          <a:prstGeom prst="rect">
            <a:avLst/>
          </a:prstGeom>
          <a:noFill/>
          <a:ln>
            <a:noFill/>
          </a:ln>
        </p:spPr>
        <p:txBody>
          <a:bodyPr anchorCtr="0" anchor="t" bIns="121900" lIns="121900" spcFirstLastPara="1" rIns="121900" wrap="square" tIns="121900">
            <a:noAutofit/>
          </a:bodyPr>
          <a:lstStyle>
            <a:lvl1pPr indent="-349250" lvl="0" marL="457200" algn="r">
              <a:lnSpc>
                <a:spcPct val="115000"/>
              </a:lnSpc>
              <a:spcBef>
                <a:spcPts val="0"/>
              </a:spcBef>
              <a:spcAft>
                <a:spcPts val="0"/>
              </a:spcAft>
              <a:buSzPts val="1900"/>
              <a:buChar char="●"/>
              <a:defRPr/>
            </a:lvl1pPr>
            <a:lvl2pPr indent="-349250" lvl="1" marL="914400" algn="r">
              <a:lnSpc>
                <a:spcPct val="115000"/>
              </a:lnSpc>
              <a:spcBef>
                <a:spcPts val="2100"/>
              </a:spcBef>
              <a:spcAft>
                <a:spcPts val="0"/>
              </a:spcAft>
              <a:buSzPts val="1900"/>
              <a:buChar char="○"/>
              <a:defRPr/>
            </a:lvl2pPr>
            <a:lvl3pPr indent="-349250" lvl="2" marL="1371600" algn="r">
              <a:lnSpc>
                <a:spcPct val="115000"/>
              </a:lnSpc>
              <a:spcBef>
                <a:spcPts val="2100"/>
              </a:spcBef>
              <a:spcAft>
                <a:spcPts val="0"/>
              </a:spcAft>
              <a:buSzPts val="1900"/>
              <a:buChar char="■"/>
              <a:defRPr/>
            </a:lvl3pPr>
            <a:lvl4pPr indent="-349250" lvl="3" marL="1828800" algn="r">
              <a:lnSpc>
                <a:spcPct val="115000"/>
              </a:lnSpc>
              <a:spcBef>
                <a:spcPts val="2100"/>
              </a:spcBef>
              <a:spcAft>
                <a:spcPts val="0"/>
              </a:spcAft>
              <a:buSzPts val="1900"/>
              <a:buChar char="●"/>
              <a:defRPr/>
            </a:lvl4pPr>
            <a:lvl5pPr indent="-349250" lvl="4" marL="2286000" algn="r">
              <a:lnSpc>
                <a:spcPct val="115000"/>
              </a:lnSpc>
              <a:spcBef>
                <a:spcPts val="2100"/>
              </a:spcBef>
              <a:spcAft>
                <a:spcPts val="0"/>
              </a:spcAft>
              <a:buSzPts val="1900"/>
              <a:buChar char="○"/>
              <a:defRPr/>
            </a:lvl5pPr>
            <a:lvl6pPr indent="-349250" lvl="5" marL="2743200" algn="r">
              <a:lnSpc>
                <a:spcPct val="115000"/>
              </a:lnSpc>
              <a:spcBef>
                <a:spcPts val="2100"/>
              </a:spcBef>
              <a:spcAft>
                <a:spcPts val="0"/>
              </a:spcAft>
              <a:buSzPts val="1900"/>
              <a:buChar char="■"/>
              <a:defRPr/>
            </a:lvl6pPr>
            <a:lvl7pPr indent="-349250" lvl="6" marL="3200400" algn="r">
              <a:lnSpc>
                <a:spcPct val="115000"/>
              </a:lnSpc>
              <a:spcBef>
                <a:spcPts val="2100"/>
              </a:spcBef>
              <a:spcAft>
                <a:spcPts val="0"/>
              </a:spcAft>
              <a:buSzPts val="1900"/>
              <a:buChar char="●"/>
              <a:defRPr/>
            </a:lvl7pPr>
            <a:lvl8pPr indent="-349250" lvl="7" marL="3657600" algn="r">
              <a:lnSpc>
                <a:spcPct val="115000"/>
              </a:lnSpc>
              <a:spcBef>
                <a:spcPts val="2100"/>
              </a:spcBef>
              <a:spcAft>
                <a:spcPts val="0"/>
              </a:spcAft>
              <a:buSzPts val="1900"/>
              <a:buChar char="○"/>
              <a:defRPr/>
            </a:lvl8pPr>
            <a:lvl9pPr indent="-349250" lvl="8" marL="4114800" algn="r">
              <a:lnSpc>
                <a:spcPct val="115000"/>
              </a:lnSpc>
              <a:spcBef>
                <a:spcPts val="2100"/>
              </a:spcBef>
              <a:spcAft>
                <a:spcPts val="2100"/>
              </a:spcAft>
              <a:buSzPts val="1900"/>
              <a:buChar char="■"/>
              <a:defRPr/>
            </a:lvl9pPr>
          </a:lstStyle>
          <a:p/>
        </p:txBody>
      </p:sp>
      <p:sp>
        <p:nvSpPr>
          <p:cNvPr id="82" name="Google Shape;82;p27"/>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Barlow Condensed"/>
                <a:ea typeface="Barlow Condensed"/>
                <a:cs typeface="Barlow Condensed"/>
                <a:sym typeface="Barlow Condensed"/>
              </a:rPr>
              <a:t>SLIDESMANIA.COM</a:t>
            </a:r>
            <a:endParaRPr b="0" i="0" sz="12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727" name="Shape 727"/>
        <p:cNvGrpSpPr/>
        <p:nvPr/>
      </p:nvGrpSpPr>
      <p:grpSpPr>
        <a:xfrm>
          <a:off x="0" y="0"/>
          <a:ext cx="0" cy="0"/>
          <a:chOff x="0" y="0"/>
          <a:chExt cx="0" cy="0"/>
        </a:xfrm>
      </p:grpSpPr>
      <p:grpSp>
        <p:nvGrpSpPr>
          <p:cNvPr id="728" name="Google Shape;728;p45"/>
          <p:cNvGrpSpPr/>
          <p:nvPr/>
        </p:nvGrpSpPr>
        <p:grpSpPr>
          <a:xfrm>
            <a:off x="0" y="0"/>
            <a:ext cx="12192000" cy="6858000"/>
            <a:chOff x="0" y="0"/>
            <a:chExt cx="12192000" cy="6858000"/>
          </a:xfrm>
        </p:grpSpPr>
        <p:sp>
          <p:nvSpPr>
            <p:cNvPr id="729" name="Google Shape;729;p45"/>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45"/>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3F3F3F"/>
                  </a:solidFill>
                  <a:latin typeface="Poppins"/>
                  <a:ea typeface="Poppins"/>
                  <a:cs typeface="Poppins"/>
                  <a:sym typeface="Poppins"/>
                </a:rPr>
                <a:t>Free </a:t>
              </a:r>
              <a:r>
                <a:rPr b="0" i="0" lang="en" sz="3600" u="none" cap="none" strike="noStrike">
                  <a:solidFill>
                    <a:srgbClr val="3F3F3F"/>
                  </a:solidFill>
                  <a:latin typeface="Poppins"/>
                  <a:ea typeface="Poppins"/>
                  <a:cs typeface="Poppins"/>
                  <a:sym typeface="Poppins"/>
                </a:rPr>
                <a:t>themes and templates for </a:t>
              </a:r>
              <a:r>
                <a:rPr b="1" i="0" lang="en" sz="3600" u="none" cap="none" strike="noStrike">
                  <a:solidFill>
                    <a:srgbClr val="3F3F3F"/>
                  </a:solidFill>
                  <a:latin typeface="Poppins"/>
                  <a:ea typeface="Poppins"/>
                  <a:cs typeface="Poppins"/>
                  <a:sym typeface="Poppins"/>
                </a:rPr>
                <a:t>Google Slides</a:t>
              </a:r>
              <a:r>
                <a:rPr b="0" i="0" lang="en" sz="3600" u="none" cap="none" strike="noStrike">
                  <a:solidFill>
                    <a:srgbClr val="3F3F3F"/>
                  </a:solidFill>
                  <a:latin typeface="Poppins"/>
                  <a:ea typeface="Poppins"/>
                  <a:cs typeface="Poppins"/>
                  <a:sym typeface="Poppins"/>
                </a:rPr>
                <a:t> or </a:t>
              </a:r>
              <a:r>
                <a:rPr b="1" i="0" lang="en" sz="3600" u="none" cap="none" strike="noStrike">
                  <a:solidFill>
                    <a:srgbClr val="3F3F3F"/>
                  </a:solidFill>
                  <a:latin typeface="Poppins"/>
                  <a:ea typeface="Poppins"/>
                  <a:cs typeface="Poppins"/>
                  <a:sym typeface="Poppins"/>
                </a:rPr>
                <a:t>PowerPoint</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CB25"/>
                  </a:solidFill>
                  <a:latin typeface="Poppins"/>
                  <a:ea typeface="Poppins"/>
                  <a:cs typeface="Poppins"/>
                  <a:sym typeface="Poppins"/>
                </a:rPr>
                <a:t>NOT to be sold as is or modified!</a:t>
              </a:r>
              <a:endParaRPr b="1" i="0" sz="3000" u="none" cap="none" strike="noStrike">
                <a:solidFill>
                  <a:srgbClr val="FFCB25"/>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700"/>
                <a:buFont typeface="Arial"/>
                <a:buNone/>
              </a:pPr>
              <a:r>
                <a:rPr b="0" i="0" lang="en" sz="2700" u="none" cap="none" strike="noStrike">
                  <a:solidFill>
                    <a:srgbClr val="3F3F3F"/>
                  </a:solidFill>
                  <a:latin typeface="Poppins"/>
                  <a:ea typeface="Poppins"/>
                  <a:cs typeface="Poppins"/>
                  <a:sym typeface="Poppins"/>
                </a:rPr>
                <a:t>Read </a:t>
              </a:r>
              <a:r>
                <a:rPr b="0" i="0" lang="en" sz="2700" u="sng" cap="none" strike="noStrike">
                  <a:solidFill>
                    <a:srgbClr val="3F3F3F"/>
                  </a:solidFill>
                  <a:latin typeface="Poppins"/>
                  <a:ea typeface="Poppins"/>
                  <a:cs typeface="Poppins"/>
                  <a:sym typeface="Poppins"/>
                  <a:hlinkClick r:id="rId2">
                    <a:extLst>
                      <a:ext uri="{A12FA001-AC4F-418D-AE19-62706E023703}">
                        <ahyp:hlinkClr val="tx"/>
                      </a:ext>
                    </a:extLst>
                  </a:hlinkClick>
                </a:rPr>
                <a:t>FAQ</a:t>
              </a:r>
              <a:r>
                <a:rPr b="1" i="0" lang="en" sz="4400" u="none" cap="none" strike="noStrike">
                  <a:solidFill>
                    <a:srgbClr val="FFCB25"/>
                  </a:solidFill>
                  <a:latin typeface="Poppins"/>
                  <a:ea typeface="Poppins"/>
                  <a:cs typeface="Poppins"/>
                  <a:sym typeface="Poppins"/>
                </a:rPr>
                <a:t> </a:t>
              </a:r>
              <a:r>
                <a:rPr b="0" i="0" lang="en" sz="2700" u="none" cap="none" strike="noStrike">
                  <a:solidFill>
                    <a:srgbClr val="3F3F3F"/>
                  </a:solidFill>
                  <a:latin typeface="Poppins"/>
                  <a:ea typeface="Poppins"/>
                  <a:cs typeface="Poppins"/>
                  <a:sym typeface="Poppins"/>
                </a:rPr>
                <a:t>on slidesmania.com</a:t>
              </a:r>
              <a:endParaRPr b="0" i="0" sz="27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3F3F3F"/>
                  </a:solidFill>
                  <a:latin typeface="Poppins"/>
                  <a:ea typeface="Poppins"/>
                  <a:cs typeface="Poppins"/>
                  <a:sym typeface="Poppins"/>
                </a:rPr>
                <a:t>Do not remove the slidesmania.com text on the sides.</a:t>
              </a:r>
              <a:endParaRPr b="0" i="0" sz="2000" u="none" cap="none" strike="noStrike">
                <a:solidFill>
                  <a:srgbClr val="3F3F3F"/>
                </a:solidFill>
                <a:latin typeface="Poppins"/>
                <a:ea typeface="Poppins"/>
                <a:cs typeface="Poppins"/>
                <a:sym typeface="Poppins"/>
              </a:endParaRPr>
            </a:p>
          </p:txBody>
        </p:sp>
        <p:cxnSp>
          <p:nvCxnSpPr>
            <p:cNvPr id="731" name="Google Shape;731;p45"/>
            <p:cNvCxnSpPr/>
            <p:nvPr/>
          </p:nvCxnSpPr>
          <p:spPr>
            <a:xfrm>
              <a:off x="10423367" y="5688858"/>
              <a:ext cx="1495200" cy="12900"/>
            </a:xfrm>
            <a:prstGeom prst="straightConnector1">
              <a:avLst/>
            </a:prstGeom>
            <a:noFill/>
            <a:ln cap="flat" cmpd="sng" w="38100">
              <a:solidFill>
                <a:srgbClr val="FFCB25"/>
              </a:solidFill>
              <a:prstDash val="solid"/>
              <a:round/>
              <a:headEnd len="sm" w="sm" type="none"/>
              <a:tailEnd len="sm" w="sm" type="none"/>
            </a:ln>
          </p:spPr>
        </p:cxnSp>
        <p:pic>
          <p:nvPicPr>
            <p:cNvPr id="732" name="Google Shape;732;p45">
              <a:hlinkClick r:id="rId3"/>
            </p:cNvPr>
            <p:cNvPicPr preferRelativeResize="0"/>
            <p:nvPr/>
          </p:nvPicPr>
          <p:blipFill rotWithShape="1">
            <a:blip r:embed="rId4">
              <a:alphaModFix/>
            </a:blip>
            <a:srcRect b="0" l="0" r="0" t="0"/>
            <a:stretch/>
          </p:blipFill>
          <p:spPr>
            <a:xfrm>
              <a:off x="8982558" y="5912306"/>
              <a:ext cx="713232" cy="637863"/>
            </a:xfrm>
            <a:prstGeom prst="rect">
              <a:avLst/>
            </a:prstGeom>
            <a:noFill/>
            <a:ln>
              <a:noFill/>
            </a:ln>
          </p:spPr>
        </p:pic>
        <p:pic>
          <p:nvPicPr>
            <p:cNvPr id="733" name="Google Shape;733;p45">
              <a:hlinkClick r:id="rId5"/>
            </p:cNvPr>
            <p:cNvPicPr preferRelativeResize="0"/>
            <p:nvPr/>
          </p:nvPicPr>
          <p:blipFill rotWithShape="1">
            <a:blip r:embed="rId6">
              <a:alphaModFix/>
            </a:blip>
            <a:srcRect b="0" l="0" r="0" t="0"/>
            <a:stretch/>
          </p:blipFill>
          <p:spPr>
            <a:xfrm>
              <a:off x="9764428" y="5916798"/>
              <a:ext cx="708660" cy="628879"/>
            </a:xfrm>
            <a:prstGeom prst="rect">
              <a:avLst/>
            </a:prstGeom>
            <a:noFill/>
            <a:ln>
              <a:noFill/>
            </a:ln>
          </p:spPr>
        </p:pic>
        <p:pic>
          <p:nvPicPr>
            <p:cNvPr id="734" name="Google Shape;734;p45">
              <a:hlinkClick r:id="rId7"/>
            </p:cNvPr>
            <p:cNvPicPr preferRelativeResize="0"/>
            <p:nvPr/>
          </p:nvPicPr>
          <p:blipFill rotWithShape="1">
            <a:blip r:embed="rId8">
              <a:alphaModFix/>
            </a:blip>
            <a:srcRect b="0" l="0" r="0" t="0"/>
            <a:stretch/>
          </p:blipFill>
          <p:spPr>
            <a:xfrm>
              <a:off x="10541715" y="5905569"/>
              <a:ext cx="612648" cy="624387"/>
            </a:xfrm>
            <a:prstGeom prst="rect">
              <a:avLst/>
            </a:prstGeom>
            <a:noFill/>
            <a:ln>
              <a:noFill/>
            </a:ln>
          </p:spPr>
        </p:pic>
        <p:pic>
          <p:nvPicPr>
            <p:cNvPr id="735" name="Google Shape;735;p45">
              <a:hlinkClick r:id="rId9"/>
            </p:cNvPr>
            <p:cNvPicPr preferRelativeResize="0"/>
            <p:nvPr/>
          </p:nvPicPr>
          <p:blipFill rotWithShape="1">
            <a:blip r:embed="rId10">
              <a:alphaModFix/>
            </a:blip>
            <a:srcRect b="0" l="0" r="0" t="0"/>
            <a:stretch/>
          </p:blipFill>
          <p:spPr>
            <a:xfrm>
              <a:off x="11219049" y="5916799"/>
              <a:ext cx="699516" cy="601927"/>
            </a:xfrm>
            <a:prstGeom prst="rect">
              <a:avLst/>
            </a:prstGeom>
            <a:noFill/>
            <a:ln>
              <a:noFill/>
            </a:ln>
          </p:spPr>
        </p:pic>
        <p:sp>
          <p:nvSpPr>
            <p:cNvPr id="736" name="Google Shape;736;p45"/>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400"/>
                <a:buFont typeface="Arial"/>
                <a:buNone/>
              </a:pPr>
              <a:r>
                <a:rPr b="1" i="0" lang="en" sz="2400" u="none" cap="none" strike="noStrike">
                  <a:solidFill>
                    <a:srgbClr val="252525"/>
                  </a:solidFill>
                  <a:latin typeface="Homemade Apple"/>
                  <a:ea typeface="Homemade Apple"/>
                  <a:cs typeface="Homemade Apple"/>
                  <a:sym typeface="Homemade Apple"/>
                </a:rPr>
                <a:t>Sharing is caring!</a:t>
              </a:r>
              <a:endParaRPr b="1" i="0" sz="2400" u="none" cap="none" strike="noStrike">
                <a:solidFill>
                  <a:srgbClr val="252525"/>
                </a:solidFill>
                <a:latin typeface="Homemade Apple"/>
                <a:ea typeface="Homemade Apple"/>
                <a:cs typeface="Homemade Apple"/>
                <a:sym typeface="Homemade Apple"/>
              </a:endParaRPr>
            </a:p>
          </p:txBody>
        </p:sp>
      </p:grpSp>
      <p:pic>
        <p:nvPicPr>
          <p:cNvPr id="737" name="Google Shape;737;p45"/>
          <p:cNvPicPr preferRelativeResize="0"/>
          <p:nvPr/>
        </p:nvPicPr>
        <p:blipFill rotWithShape="1">
          <a:blip r:embed="rId11">
            <a:alphaModFix/>
          </a:blip>
          <a:srcRect b="20905"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83" name="Shape 83"/>
        <p:cNvGrpSpPr/>
        <p:nvPr/>
      </p:nvGrpSpPr>
      <p:grpSpPr>
        <a:xfrm>
          <a:off x="0" y="0"/>
          <a:ext cx="0" cy="0"/>
          <a:chOff x="0" y="0"/>
          <a:chExt cx="0" cy="0"/>
        </a:xfrm>
      </p:grpSpPr>
      <p:grpSp>
        <p:nvGrpSpPr>
          <p:cNvPr id="84" name="Google Shape;84;p28"/>
          <p:cNvGrpSpPr/>
          <p:nvPr/>
        </p:nvGrpSpPr>
        <p:grpSpPr>
          <a:xfrm flipH="1">
            <a:off x="-54500" y="2918637"/>
            <a:ext cx="12245912" cy="3938882"/>
            <a:chOff x="4435" y="7748593"/>
            <a:chExt cx="12182563" cy="5161009"/>
          </a:xfrm>
        </p:grpSpPr>
        <p:sp>
          <p:nvSpPr>
            <p:cNvPr id="85" name="Google Shape;85;p28"/>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28"/>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28"/>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28"/>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28"/>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28"/>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28"/>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28"/>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28"/>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28"/>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28"/>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28"/>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28"/>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28"/>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28"/>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28"/>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28"/>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28"/>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28"/>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28"/>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28"/>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28"/>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28"/>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28"/>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28"/>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28"/>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28"/>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28"/>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28"/>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28"/>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28"/>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28"/>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17" name="Google Shape;117;p28"/>
          <p:cNvSpPr txBox="1"/>
          <p:nvPr>
            <p:ph type="title"/>
          </p:nvPr>
        </p:nvSpPr>
        <p:spPr>
          <a:xfrm>
            <a:off x="720400" y="669575"/>
            <a:ext cx="110559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18" name="Google Shape;118;p28"/>
          <p:cNvSpPr txBox="1"/>
          <p:nvPr>
            <p:ph idx="1" type="body"/>
          </p:nvPr>
        </p:nvSpPr>
        <p:spPr>
          <a:xfrm>
            <a:off x="720400" y="2841595"/>
            <a:ext cx="3294600" cy="1322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119" name="Google Shape;119;p28"/>
          <p:cNvSpPr txBox="1"/>
          <p:nvPr>
            <p:ph idx="2" type="body"/>
          </p:nvPr>
        </p:nvSpPr>
        <p:spPr>
          <a:xfrm>
            <a:off x="4678325" y="2841595"/>
            <a:ext cx="3294600" cy="1322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120" name="Google Shape;120;p28"/>
          <p:cNvSpPr txBox="1"/>
          <p:nvPr>
            <p:ph idx="3" type="body"/>
          </p:nvPr>
        </p:nvSpPr>
        <p:spPr>
          <a:xfrm>
            <a:off x="720400" y="4882654"/>
            <a:ext cx="3294600" cy="1322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121" name="Google Shape;121;p28"/>
          <p:cNvSpPr txBox="1"/>
          <p:nvPr>
            <p:ph idx="4" type="body"/>
          </p:nvPr>
        </p:nvSpPr>
        <p:spPr>
          <a:xfrm>
            <a:off x="4678325" y="4882654"/>
            <a:ext cx="3294600" cy="1322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122" name="Google Shape;122;p28"/>
          <p:cNvSpPr txBox="1"/>
          <p:nvPr>
            <p:ph idx="5" type="title"/>
          </p:nvPr>
        </p:nvSpPr>
        <p:spPr>
          <a:xfrm>
            <a:off x="720400" y="2145825"/>
            <a:ext cx="3294600" cy="6957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3500"/>
              <a:buFont typeface="Aldrich"/>
              <a:buNone/>
              <a:defRPr sz="3500"/>
            </a:lvl1pPr>
            <a:lvl2pPr lvl="1"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23" name="Google Shape;123;p28"/>
          <p:cNvSpPr txBox="1"/>
          <p:nvPr>
            <p:ph idx="6" type="title"/>
          </p:nvPr>
        </p:nvSpPr>
        <p:spPr>
          <a:xfrm>
            <a:off x="4678325" y="2145825"/>
            <a:ext cx="3294600" cy="6957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3500"/>
              <a:buFont typeface="Aldrich"/>
              <a:buNone/>
              <a:defRPr sz="3500"/>
            </a:lvl1pPr>
            <a:lvl2pPr lvl="1"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24" name="Google Shape;124;p28"/>
          <p:cNvSpPr txBox="1"/>
          <p:nvPr>
            <p:ph idx="7" type="title"/>
          </p:nvPr>
        </p:nvSpPr>
        <p:spPr>
          <a:xfrm>
            <a:off x="720400" y="4186884"/>
            <a:ext cx="3294600" cy="6957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3500"/>
              <a:buFont typeface="Aldrich"/>
              <a:buNone/>
              <a:defRPr sz="3500"/>
            </a:lvl1pPr>
            <a:lvl2pPr lvl="1"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25" name="Google Shape;125;p28"/>
          <p:cNvSpPr txBox="1"/>
          <p:nvPr>
            <p:ph idx="8" type="title"/>
          </p:nvPr>
        </p:nvSpPr>
        <p:spPr>
          <a:xfrm>
            <a:off x="4678325" y="4186884"/>
            <a:ext cx="3294600" cy="6957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3500"/>
              <a:buFont typeface="Aldrich"/>
              <a:buNone/>
              <a:defRPr sz="3500"/>
            </a:lvl1pPr>
            <a:lvl2pPr lvl="1"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26" name="Google Shape;126;p28"/>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Barlow Condensed"/>
                <a:ea typeface="Barlow Condensed"/>
                <a:cs typeface="Barlow Condensed"/>
                <a:sym typeface="Barlow Condensed"/>
              </a:rPr>
              <a:t>SLIDESMANIA.COM</a:t>
            </a:r>
            <a:endParaRPr b="0" i="0" sz="12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127" name="Shape 127"/>
        <p:cNvGrpSpPr/>
        <p:nvPr/>
      </p:nvGrpSpPr>
      <p:grpSpPr>
        <a:xfrm>
          <a:off x="0" y="0"/>
          <a:ext cx="0" cy="0"/>
          <a:chOff x="0" y="0"/>
          <a:chExt cx="0" cy="0"/>
        </a:xfrm>
      </p:grpSpPr>
      <p:sp>
        <p:nvSpPr>
          <p:cNvPr id="128" name="Google Shape;128;p29"/>
          <p:cNvSpPr txBox="1"/>
          <p:nvPr>
            <p:ph idx="1" type="body"/>
          </p:nvPr>
        </p:nvSpPr>
        <p:spPr>
          <a:xfrm>
            <a:off x="4386975" y="2965625"/>
            <a:ext cx="7389300" cy="20751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129" name="Google Shape;129;p29"/>
          <p:cNvSpPr txBox="1"/>
          <p:nvPr>
            <p:ph type="title"/>
          </p:nvPr>
        </p:nvSpPr>
        <p:spPr>
          <a:xfrm>
            <a:off x="4386975" y="2041175"/>
            <a:ext cx="73893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grpSp>
        <p:nvGrpSpPr>
          <p:cNvPr id="130" name="Google Shape;130;p29"/>
          <p:cNvGrpSpPr/>
          <p:nvPr/>
        </p:nvGrpSpPr>
        <p:grpSpPr>
          <a:xfrm>
            <a:off x="-54500" y="2918637"/>
            <a:ext cx="12245912" cy="3938882"/>
            <a:chOff x="4435" y="7748593"/>
            <a:chExt cx="12182563" cy="5161009"/>
          </a:xfrm>
        </p:grpSpPr>
        <p:sp>
          <p:nvSpPr>
            <p:cNvPr id="131" name="Google Shape;131;p29"/>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29"/>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29"/>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29"/>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29"/>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29"/>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29"/>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29"/>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29"/>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29"/>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29"/>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29"/>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29"/>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29"/>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29"/>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29"/>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29"/>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29"/>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29"/>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29"/>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29"/>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29"/>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29"/>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29"/>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29"/>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29"/>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29"/>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29"/>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29"/>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29"/>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29"/>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29"/>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63" name="Google Shape;163;p29"/>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Barlow Condensed"/>
                <a:ea typeface="Barlow Condensed"/>
                <a:cs typeface="Barlow Condensed"/>
                <a:sym typeface="Barlow Condensed"/>
              </a:rPr>
              <a:t>SLIDESMANIA.COM</a:t>
            </a:r>
            <a:endParaRPr b="0" i="0" sz="12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164" name="Shape 164"/>
        <p:cNvGrpSpPr/>
        <p:nvPr/>
      </p:nvGrpSpPr>
      <p:grpSpPr>
        <a:xfrm>
          <a:off x="0" y="0"/>
          <a:ext cx="0" cy="0"/>
          <a:chOff x="0" y="0"/>
          <a:chExt cx="0" cy="0"/>
        </a:xfrm>
      </p:grpSpPr>
      <p:grpSp>
        <p:nvGrpSpPr>
          <p:cNvPr id="165" name="Google Shape;165;p30"/>
          <p:cNvGrpSpPr/>
          <p:nvPr/>
        </p:nvGrpSpPr>
        <p:grpSpPr>
          <a:xfrm flipH="1">
            <a:off x="-54500" y="2918637"/>
            <a:ext cx="12245912" cy="3938882"/>
            <a:chOff x="4435" y="7748593"/>
            <a:chExt cx="12182563" cy="5161009"/>
          </a:xfrm>
        </p:grpSpPr>
        <p:sp>
          <p:nvSpPr>
            <p:cNvPr id="166" name="Google Shape;166;p30"/>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30"/>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30"/>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30"/>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30"/>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30"/>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30"/>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30"/>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30"/>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30"/>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30"/>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30"/>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30"/>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30"/>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30"/>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30"/>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30"/>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30"/>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30"/>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30"/>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30"/>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30"/>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30"/>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30"/>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30"/>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30"/>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30"/>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30"/>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30"/>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30"/>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30"/>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30"/>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98" name="Google Shape;198;p30"/>
          <p:cNvSpPr txBox="1"/>
          <p:nvPr>
            <p:ph idx="1" type="subTitle"/>
          </p:nvPr>
        </p:nvSpPr>
        <p:spPr>
          <a:xfrm>
            <a:off x="2474965" y="2530200"/>
            <a:ext cx="72915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199" name="Google Shape;199;p30"/>
          <p:cNvSpPr txBox="1"/>
          <p:nvPr>
            <p:ph type="title"/>
          </p:nvPr>
        </p:nvSpPr>
        <p:spPr>
          <a:xfrm>
            <a:off x="2425525" y="1099400"/>
            <a:ext cx="72915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00" name="Google Shape;200;p30"/>
          <p:cNvSpPr txBox="1"/>
          <p:nvPr>
            <p:ph idx="2" type="body"/>
          </p:nvPr>
        </p:nvSpPr>
        <p:spPr>
          <a:xfrm>
            <a:off x="2474975" y="3190375"/>
            <a:ext cx="7291500" cy="26466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201" name="Google Shape;201;p30"/>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Barlow Condensed"/>
                <a:ea typeface="Barlow Condensed"/>
                <a:cs typeface="Barlow Condensed"/>
                <a:sym typeface="Barlow Condensed"/>
              </a:rPr>
              <a:t>SLIDESMANIA.COM</a:t>
            </a:r>
            <a:endParaRPr b="0" i="0" sz="12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202" name="Shape 202"/>
        <p:cNvGrpSpPr/>
        <p:nvPr/>
      </p:nvGrpSpPr>
      <p:grpSpPr>
        <a:xfrm>
          <a:off x="0" y="0"/>
          <a:ext cx="0" cy="0"/>
          <a:chOff x="0" y="0"/>
          <a:chExt cx="0" cy="0"/>
        </a:xfrm>
      </p:grpSpPr>
      <p:grpSp>
        <p:nvGrpSpPr>
          <p:cNvPr id="203" name="Google Shape;203;p31"/>
          <p:cNvGrpSpPr/>
          <p:nvPr/>
        </p:nvGrpSpPr>
        <p:grpSpPr>
          <a:xfrm>
            <a:off x="-54500" y="2918637"/>
            <a:ext cx="12245912" cy="3938882"/>
            <a:chOff x="4435" y="7748593"/>
            <a:chExt cx="12182563" cy="5161009"/>
          </a:xfrm>
        </p:grpSpPr>
        <p:sp>
          <p:nvSpPr>
            <p:cNvPr id="204" name="Google Shape;204;p31"/>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31"/>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31"/>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31"/>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31"/>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31"/>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31"/>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31"/>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31"/>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31"/>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31"/>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31"/>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31"/>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31"/>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31"/>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31"/>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31"/>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31"/>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31"/>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31"/>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31"/>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31"/>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31"/>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31"/>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31"/>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31"/>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31"/>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31"/>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31"/>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31"/>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31"/>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31"/>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36" name="Google Shape;236;p31"/>
          <p:cNvSpPr txBox="1"/>
          <p:nvPr>
            <p:ph idx="1" type="subTitle"/>
          </p:nvPr>
        </p:nvSpPr>
        <p:spPr>
          <a:xfrm>
            <a:off x="873360" y="1813775"/>
            <a:ext cx="49611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237" name="Google Shape;237;p31"/>
          <p:cNvSpPr txBox="1"/>
          <p:nvPr>
            <p:ph idx="2" type="subTitle"/>
          </p:nvPr>
        </p:nvSpPr>
        <p:spPr>
          <a:xfrm>
            <a:off x="6464155" y="1813775"/>
            <a:ext cx="49608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238" name="Google Shape;238;p31"/>
          <p:cNvSpPr txBox="1"/>
          <p:nvPr>
            <p:ph type="title"/>
          </p:nvPr>
        </p:nvSpPr>
        <p:spPr>
          <a:xfrm>
            <a:off x="873350" y="836300"/>
            <a:ext cx="105519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39" name="Google Shape;239;p31"/>
          <p:cNvSpPr txBox="1"/>
          <p:nvPr>
            <p:ph idx="3" type="body"/>
          </p:nvPr>
        </p:nvSpPr>
        <p:spPr>
          <a:xfrm>
            <a:off x="873350" y="2750800"/>
            <a:ext cx="4960800" cy="31185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240" name="Google Shape;240;p31"/>
          <p:cNvSpPr txBox="1"/>
          <p:nvPr>
            <p:ph idx="4" type="body"/>
          </p:nvPr>
        </p:nvSpPr>
        <p:spPr>
          <a:xfrm>
            <a:off x="6464146" y="2739050"/>
            <a:ext cx="4961100" cy="31185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241" name="Google Shape;241;p3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Barlow Condensed"/>
                <a:ea typeface="Barlow Condensed"/>
                <a:cs typeface="Barlow Condensed"/>
                <a:sym typeface="Barlow Condensed"/>
              </a:rPr>
              <a:t>SLIDESMANIA.COM</a:t>
            </a:r>
            <a:endParaRPr b="0" i="0" sz="12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242" name="Shape 242"/>
        <p:cNvGrpSpPr/>
        <p:nvPr/>
      </p:nvGrpSpPr>
      <p:grpSpPr>
        <a:xfrm>
          <a:off x="0" y="0"/>
          <a:ext cx="0" cy="0"/>
          <a:chOff x="0" y="0"/>
          <a:chExt cx="0" cy="0"/>
        </a:xfrm>
      </p:grpSpPr>
      <p:grpSp>
        <p:nvGrpSpPr>
          <p:cNvPr id="243" name="Google Shape;243;p32"/>
          <p:cNvGrpSpPr/>
          <p:nvPr/>
        </p:nvGrpSpPr>
        <p:grpSpPr>
          <a:xfrm>
            <a:off x="-54500" y="2918637"/>
            <a:ext cx="12245912" cy="3938882"/>
            <a:chOff x="4435" y="7748593"/>
            <a:chExt cx="12182563" cy="5161009"/>
          </a:xfrm>
        </p:grpSpPr>
        <p:sp>
          <p:nvSpPr>
            <p:cNvPr id="244" name="Google Shape;244;p32"/>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32"/>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32"/>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32"/>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32"/>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32"/>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32"/>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32"/>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32"/>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32"/>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32"/>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32"/>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32"/>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32"/>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32"/>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32"/>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32"/>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32"/>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32"/>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32"/>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32"/>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32"/>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32"/>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32"/>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32"/>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32"/>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32"/>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32"/>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32"/>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32"/>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32"/>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32"/>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76" name="Google Shape;276;p32"/>
          <p:cNvSpPr txBox="1"/>
          <p:nvPr>
            <p:ph type="title"/>
          </p:nvPr>
        </p:nvSpPr>
        <p:spPr>
          <a:xfrm>
            <a:off x="558100" y="1873525"/>
            <a:ext cx="11095500" cy="31608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77" name="Google Shape;277;p32"/>
          <p:cNvSpPr txBox="1"/>
          <p:nvPr>
            <p:ph idx="1" type="subTitle"/>
          </p:nvPr>
        </p:nvSpPr>
        <p:spPr>
          <a:xfrm>
            <a:off x="632875" y="5919475"/>
            <a:ext cx="11379900" cy="717900"/>
          </a:xfrm>
          <a:prstGeom prst="rect">
            <a:avLst/>
          </a:prstGeom>
          <a:noFill/>
          <a:ln>
            <a:noFill/>
          </a:ln>
        </p:spPr>
        <p:txBody>
          <a:bodyPr anchorCtr="0" anchor="b" bIns="121900" lIns="121900" spcFirstLastPara="1" rIns="121900" wrap="square" tIns="121900">
            <a:noAutofit/>
          </a:bodyPr>
          <a:lstStyle>
            <a:lvl1pPr lvl="0" algn="r">
              <a:lnSpc>
                <a:spcPct val="100000"/>
              </a:lnSpc>
              <a:spcBef>
                <a:spcPts val="0"/>
              </a:spcBef>
              <a:spcAft>
                <a:spcPts val="0"/>
              </a:spcAft>
              <a:buSzPts val="1900"/>
              <a:buNone/>
              <a:defRPr/>
            </a:lvl1pPr>
            <a:lvl2pPr lvl="1" algn="r">
              <a:lnSpc>
                <a:spcPct val="100000"/>
              </a:lnSpc>
              <a:spcBef>
                <a:spcPts val="0"/>
              </a:spcBef>
              <a:spcAft>
                <a:spcPts val="0"/>
              </a:spcAft>
              <a:buSzPts val="1900"/>
              <a:buNone/>
              <a:defRPr/>
            </a:lvl2pPr>
            <a:lvl3pPr lvl="2" algn="r">
              <a:lnSpc>
                <a:spcPct val="100000"/>
              </a:lnSpc>
              <a:spcBef>
                <a:spcPts val="0"/>
              </a:spcBef>
              <a:spcAft>
                <a:spcPts val="0"/>
              </a:spcAft>
              <a:buSzPts val="1900"/>
              <a:buNone/>
              <a:defRPr/>
            </a:lvl3pPr>
            <a:lvl4pPr lvl="3" algn="r">
              <a:lnSpc>
                <a:spcPct val="100000"/>
              </a:lnSpc>
              <a:spcBef>
                <a:spcPts val="0"/>
              </a:spcBef>
              <a:spcAft>
                <a:spcPts val="0"/>
              </a:spcAft>
              <a:buSzPts val="1900"/>
              <a:buNone/>
              <a:defRPr/>
            </a:lvl4pPr>
            <a:lvl5pPr lvl="4" algn="r">
              <a:lnSpc>
                <a:spcPct val="100000"/>
              </a:lnSpc>
              <a:spcBef>
                <a:spcPts val="0"/>
              </a:spcBef>
              <a:spcAft>
                <a:spcPts val="0"/>
              </a:spcAft>
              <a:buSzPts val="1900"/>
              <a:buNone/>
              <a:defRPr/>
            </a:lvl5pPr>
            <a:lvl6pPr lvl="5" algn="r">
              <a:lnSpc>
                <a:spcPct val="100000"/>
              </a:lnSpc>
              <a:spcBef>
                <a:spcPts val="0"/>
              </a:spcBef>
              <a:spcAft>
                <a:spcPts val="0"/>
              </a:spcAft>
              <a:buSzPts val="1900"/>
              <a:buNone/>
              <a:defRPr/>
            </a:lvl6pPr>
            <a:lvl7pPr lvl="6" algn="r">
              <a:lnSpc>
                <a:spcPct val="100000"/>
              </a:lnSpc>
              <a:spcBef>
                <a:spcPts val="0"/>
              </a:spcBef>
              <a:spcAft>
                <a:spcPts val="0"/>
              </a:spcAft>
              <a:buSzPts val="1900"/>
              <a:buNone/>
              <a:defRPr/>
            </a:lvl7pPr>
            <a:lvl8pPr lvl="7" algn="r">
              <a:lnSpc>
                <a:spcPct val="100000"/>
              </a:lnSpc>
              <a:spcBef>
                <a:spcPts val="0"/>
              </a:spcBef>
              <a:spcAft>
                <a:spcPts val="0"/>
              </a:spcAft>
              <a:buSzPts val="1900"/>
              <a:buNone/>
              <a:defRPr/>
            </a:lvl8pPr>
            <a:lvl9pPr lvl="8" algn="r">
              <a:lnSpc>
                <a:spcPct val="100000"/>
              </a:lnSpc>
              <a:spcBef>
                <a:spcPts val="0"/>
              </a:spcBef>
              <a:spcAft>
                <a:spcPts val="0"/>
              </a:spcAft>
              <a:buSzPts val="1900"/>
              <a:buNone/>
              <a:defRPr/>
            </a:lvl9pPr>
          </a:lstStyle>
          <a:p/>
        </p:txBody>
      </p:sp>
      <p:sp>
        <p:nvSpPr>
          <p:cNvPr id="278" name="Google Shape;278;p32"/>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Barlow Condensed"/>
                <a:ea typeface="Barlow Condensed"/>
                <a:cs typeface="Barlow Condensed"/>
                <a:sym typeface="Barlow Condensed"/>
              </a:rPr>
              <a:t>SLIDESMANIA.COM</a:t>
            </a:r>
            <a:endParaRPr b="0" i="0" sz="12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279" name="Shape 279"/>
        <p:cNvGrpSpPr/>
        <p:nvPr/>
      </p:nvGrpSpPr>
      <p:grpSpPr>
        <a:xfrm>
          <a:off x="0" y="0"/>
          <a:ext cx="0" cy="0"/>
          <a:chOff x="0" y="0"/>
          <a:chExt cx="0" cy="0"/>
        </a:xfrm>
      </p:grpSpPr>
      <p:grpSp>
        <p:nvGrpSpPr>
          <p:cNvPr id="280" name="Google Shape;280;p33"/>
          <p:cNvGrpSpPr/>
          <p:nvPr/>
        </p:nvGrpSpPr>
        <p:grpSpPr>
          <a:xfrm flipH="1">
            <a:off x="21700" y="2918637"/>
            <a:ext cx="12245912" cy="3938882"/>
            <a:chOff x="4435" y="7748593"/>
            <a:chExt cx="12182563" cy="5161009"/>
          </a:xfrm>
        </p:grpSpPr>
        <p:sp>
          <p:nvSpPr>
            <p:cNvPr id="281" name="Google Shape;281;p33"/>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33"/>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33"/>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33"/>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33"/>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33"/>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33"/>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33"/>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9" name="Google Shape;289;p33"/>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33"/>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33"/>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33"/>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33"/>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33"/>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33"/>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33"/>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33"/>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33"/>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33"/>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33"/>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33"/>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33"/>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33"/>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33"/>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33"/>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6" name="Google Shape;306;p33"/>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33"/>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33"/>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33"/>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33"/>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33"/>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33"/>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13" name="Google Shape;313;p33"/>
          <p:cNvSpPr txBox="1"/>
          <p:nvPr>
            <p:ph idx="1" type="subTitle"/>
          </p:nvPr>
        </p:nvSpPr>
        <p:spPr>
          <a:xfrm>
            <a:off x="565634" y="1729975"/>
            <a:ext cx="10897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314" name="Google Shape;314;p33"/>
          <p:cNvSpPr txBox="1"/>
          <p:nvPr>
            <p:ph idx="2" type="subTitle"/>
          </p:nvPr>
        </p:nvSpPr>
        <p:spPr>
          <a:xfrm>
            <a:off x="564884" y="3334868"/>
            <a:ext cx="10897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315" name="Google Shape;315;p33"/>
          <p:cNvSpPr txBox="1"/>
          <p:nvPr>
            <p:ph idx="3" type="subTitle"/>
          </p:nvPr>
        </p:nvSpPr>
        <p:spPr>
          <a:xfrm>
            <a:off x="564884" y="4939762"/>
            <a:ext cx="10897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316" name="Google Shape;316;p3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17" name="Google Shape;317;p33"/>
          <p:cNvSpPr txBox="1"/>
          <p:nvPr>
            <p:ph idx="4" type="body"/>
          </p:nvPr>
        </p:nvSpPr>
        <p:spPr>
          <a:xfrm>
            <a:off x="565625" y="2167925"/>
            <a:ext cx="10897500" cy="9252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sp>
        <p:nvSpPr>
          <p:cNvPr id="318" name="Google Shape;318;p33"/>
          <p:cNvSpPr txBox="1"/>
          <p:nvPr>
            <p:ph idx="5" type="body"/>
          </p:nvPr>
        </p:nvSpPr>
        <p:spPr>
          <a:xfrm>
            <a:off x="564875" y="3761388"/>
            <a:ext cx="10897500" cy="9234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sp>
        <p:nvSpPr>
          <p:cNvPr id="319" name="Google Shape;319;p33"/>
          <p:cNvSpPr txBox="1"/>
          <p:nvPr>
            <p:ph idx="6" type="body"/>
          </p:nvPr>
        </p:nvSpPr>
        <p:spPr>
          <a:xfrm>
            <a:off x="564875" y="5353050"/>
            <a:ext cx="10899000" cy="9234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sp>
        <p:nvSpPr>
          <p:cNvPr id="320" name="Google Shape;320;p33"/>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Barlow Condensed"/>
                <a:ea typeface="Barlow Condensed"/>
                <a:cs typeface="Barlow Condensed"/>
                <a:sym typeface="Barlow Condensed"/>
              </a:rPr>
              <a:t>SLIDESMANIA.COM</a:t>
            </a:r>
            <a:endParaRPr b="0" i="0" sz="12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321" name="Shape 321"/>
        <p:cNvGrpSpPr/>
        <p:nvPr/>
      </p:nvGrpSpPr>
      <p:grpSpPr>
        <a:xfrm>
          <a:off x="0" y="0"/>
          <a:ext cx="0" cy="0"/>
          <a:chOff x="0" y="0"/>
          <a:chExt cx="0" cy="0"/>
        </a:xfrm>
      </p:grpSpPr>
      <p:grpSp>
        <p:nvGrpSpPr>
          <p:cNvPr id="322" name="Google Shape;322;p34"/>
          <p:cNvGrpSpPr/>
          <p:nvPr/>
        </p:nvGrpSpPr>
        <p:grpSpPr>
          <a:xfrm>
            <a:off x="-54500" y="2918637"/>
            <a:ext cx="12245912" cy="3938882"/>
            <a:chOff x="4435" y="7748593"/>
            <a:chExt cx="12182563" cy="5161009"/>
          </a:xfrm>
        </p:grpSpPr>
        <p:sp>
          <p:nvSpPr>
            <p:cNvPr id="323" name="Google Shape;323;p34"/>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4" name="Google Shape;324;p34"/>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5" name="Google Shape;325;p34"/>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6" name="Google Shape;326;p34"/>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7" name="Google Shape;327;p34"/>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8" name="Google Shape;328;p34"/>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9" name="Google Shape;329;p34"/>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0" name="Google Shape;330;p34"/>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1" name="Google Shape;331;p34"/>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2" name="Google Shape;332;p34"/>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3" name="Google Shape;333;p34"/>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4" name="Google Shape;334;p34"/>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5" name="Google Shape;335;p34"/>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6" name="Google Shape;336;p34"/>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7" name="Google Shape;337;p34"/>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8" name="Google Shape;338;p34"/>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9" name="Google Shape;339;p34"/>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0" name="Google Shape;340;p34"/>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1" name="Google Shape;341;p34"/>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2" name="Google Shape;342;p34"/>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3" name="Google Shape;343;p34"/>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4" name="Google Shape;344;p34"/>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5" name="Google Shape;345;p34"/>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6" name="Google Shape;346;p34"/>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7" name="Google Shape;347;p34"/>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8" name="Google Shape;348;p34"/>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9" name="Google Shape;349;p34"/>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0" name="Google Shape;350;p34"/>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1" name="Google Shape;351;p34"/>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2" name="Google Shape;352;p34"/>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3" name="Google Shape;353;p34"/>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4" name="Google Shape;354;p34"/>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55" name="Google Shape;355;p34"/>
          <p:cNvSpPr txBox="1"/>
          <p:nvPr>
            <p:ph type="title"/>
          </p:nvPr>
        </p:nvSpPr>
        <p:spPr>
          <a:xfrm>
            <a:off x="548200" y="1992075"/>
            <a:ext cx="11095500" cy="3160800"/>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p:txBody>
      </p:sp>
      <p:sp>
        <p:nvSpPr>
          <p:cNvPr id="356" name="Google Shape;356;p34"/>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Barlow Condensed"/>
                <a:ea typeface="Barlow Condensed"/>
                <a:cs typeface="Barlow Condensed"/>
                <a:sym typeface="Barlow Condensed"/>
              </a:rPr>
              <a:t>SLIDESMANIA.COM</a:t>
            </a:r>
            <a:endParaRPr b="0" i="0" sz="1200" u="none" cap="none" strike="noStrike">
              <a:solidFill>
                <a:srgbClr val="666666"/>
              </a:solidFill>
              <a:latin typeface="Barlow Condensed"/>
              <a:ea typeface="Barlow Condensed"/>
              <a:cs typeface="Barlow Condensed"/>
              <a:sym typeface="Barlow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1"/>
            </a:gs>
            <a:gs pos="50000">
              <a:srgbClr val="292929"/>
            </a:gs>
            <a:gs pos="100000">
              <a:srgbClr val="010101"/>
            </a:gs>
          </a:gsLst>
          <a:lin ang="13500032" scaled="0"/>
        </a:gra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lt1"/>
              </a:buClr>
              <a:buSzPts val="4500"/>
              <a:buFont typeface="DM Sans"/>
              <a:buNone/>
              <a:defRPr b="1" i="0" sz="4500" u="none" cap="none" strike="noStrike">
                <a:solidFill>
                  <a:schemeClr val="lt1"/>
                </a:solidFill>
                <a:latin typeface="DM Sans"/>
                <a:ea typeface="DM Sans"/>
                <a:cs typeface="DM Sans"/>
                <a:sym typeface="DM Sans"/>
              </a:defRPr>
            </a:lvl1pPr>
            <a:lvl2pPr lvl="1" marR="0" rtl="0" algn="l">
              <a:lnSpc>
                <a:spcPct val="100000"/>
              </a:lnSpc>
              <a:spcBef>
                <a:spcPts val="0"/>
              </a:spcBef>
              <a:spcAft>
                <a:spcPts val="0"/>
              </a:spcAft>
              <a:buClr>
                <a:schemeClr val="lt1"/>
              </a:buClr>
              <a:buSzPts val="4500"/>
              <a:buFont typeface="DM Sans"/>
              <a:buNone/>
              <a:defRPr b="1" i="0" sz="4500" u="none" cap="none" strike="noStrike">
                <a:solidFill>
                  <a:schemeClr val="lt1"/>
                </a:solidFill>
                <a:latin typeface="DM Sans"/>
                <a:ea typeface="DM Sans"/>
                <a:cs typeface="DM Sans"/>
                <a:sym typeface="DM Sans"/>
              </a:defRPr>
            </a:lvl2pPr>
            <a:lvl3pPr lvl="2" marR="0" rtl="0" algn="l">
              <a:lnSpc>
                <a:spcPct val="100000"/>
              </a:lnSpc>
              <a:spcBef>
                <a:spcPts val="0"/>
              </a:spcBef>
              <a:spcAft>
                <a:spcPts val="0"/>
              </a:spcAft>
              <a:buClr>
                <a:schemeClr val="lt1"/>
              </a:buClr>
              <a:buSzPts val="4500"/>
              <a:buFont typeface="DM Sans"/>
              <a:buNone/>
              <a:defRPr b="1" i="0" sz="4500" u="none" cap="none" strike="noStrike">
                <a:solidFill>
                  <a:schemeClr val="lt1"/>
                </a:solidFill>
                <a:latin typeface="DM Sans"/>
                <a:ea typeface="DM Sans"/>
                <a:cs typeface="DM Sans"/>
                <a:sym typeface="DM Sans"/>
              </a:defRPr>
            </a:lvl3pPr>
            <a:lvl4pPr lvl="3" marR="0" rtl="0" algn="l">
              <a:lnSpc>
                <a:spcPct val="100000"/>
              </a:lnSpc>
              <a:spcBef>
                <a:spcPts val="0"/>
              </a:spcBef>
              <a:spcAft>
                <a:spcPts val="0"/>
              </a:spcAft>
              <a:buClr>
                <a:schemeClr val="lt1"/>
              </a:buClr>
              <a:buSzPts val="4500"/>
              <a:buFont typeface="DM Sans"/>
              <a:buNone/>
              <a:defRPr b="1" i="0" sz="4500" u="none" cap="none" strike="noStrike">
                <a:solidFill>
                  <a:schemeClr val="lt1"/>
                </a:solidFill>
                <a:latin typeface="DM Sans"/>
                <a:ea typeface="DM Sans"/>
                <a:cs typeface="DM Sans"/>
                <a:sym typeface="DM Sans"/>
              </a:defRPr>
            </a:lvl4pPr>
            <a:lvl5pPr lvl="4" marR="0" rtl="0" algn="l">
              <a:lnSpc>
                <a:spcPct val="100000"/>
              </a:lnSpc>
              <a:spcBef>
                <a:spcPts val="0"/>
              </a:spcBef>
              <a:spcAft>
                <a:spcPts val="0"/>
              </a:spcAft>
              <a:buClr>
                <a:schemeClr val="lt1"/>
              </a:buClr>
              <a:buSzPts val="4500"/>
              <a:buFont typeface="DM Sans"/>
              <a:buNone/>
              <a:defRPr b="1" i="0" sz="4500" u="none" cap="none" strike="noStrike">
                <a:solidFill>
                  <a:schemeClr val="lt1"/>
                </a:solidFill>
                <a:latin typeface="DM Sans"/>
                <a:ea typeface="DM Sans"/>
                <a:cs typeface="DM Sans"/>
                <a:sym typeface="DM Sans"/>
              </a:defRPr>
            </a:lvl5pPr>
            <a:lvl6pPr lvl="5" marR="0" rtl="0" algn="l">
              <a:lnSpc>
                <a:spcPct val="100000"/>
              </a:lnSpc>
              <a:spcBef>
                <a:spcPts val="0"/>
              </a:spcBef>
              <a:spcAft>
                <a:spcPts val="0"/>
              </a:spcAft>
              <a:buClr>
                <a:schemeClr val="lt1"/>
              </a:buClr>
              <a:buSzPts val="4500"/>
              <a:buFont typeface="DM Sans"/>
              <a:buNone/>
              <a:defRPr b="1" i="0" sz="4500" u="none" cap="none" strike="noStrike">
                <a:solidFill>
                  <a:schemeClr val="lt1"/>
                </a:solidFill>
                <a:latin typeface="DM Sans"/>
                <a:ea typeface="DM Sans"/>
                <a:cs typeface="DM Sans"/>
                <a:sym typeface="DM Sans"/>
              </a:defRPr>
            </a:lvl6pPr>
            <a:lvl7pPr lvl="6" marR="0" rtl="0" algn="l">
              <a:lnSpc>
                <a:spcPct val="100000"/>
              </a:lnSpc>
              <a:spcBef>
                <a:spcPts val="0"/>
              </a:spcBef>
              <a:spcAft>
                <a:spcPts val="0"/>
              </a:spcAft>
              <a:buClr>
                <a:schemeClr val="lt1"/>
              </a:buClr>
              <a:buSzPts val="4500"/>
              <a:buFont typeface="DM Sans"/>
              <a:buNone/>
              <a:defRPr b="1" i="0" sz="4500" u="none" cap="none" strike="noStrike">
                <a:solidFill>
                  <a:schemeClr val="lt1"/>
                </a:solidFill>
                <a:latin typeface="DM Sans"/>
                <a:ea typeface="DM Sans"/>
                <a:cs typeface="DM Sans"/>
                <a:sym typeface="DM Sans"/>
              </a:defRPr>
            </a:lvl7pPr>
            <a:lvl8pPr lvl="7" marR="0" rtl="0" algn="l">
              <a:lnSpc>
                <a:spcPct val="100000"/>
              </a:lnSpc>
              <a:spcBef>
                <a:spcPts val="0"/>
              </a:spcBef>
              <a:spcAft>
                <a:spcPts val="0"/>
              </a:spcAft>
              <a:buClr>
                <a:schemeClr val="lt1"/>
              </a:buClr>
              <a:buSzPts val="4500"/>
              <a:buFont typeface="DM Sans"/>
              <a:buNone/>
              <a:defRPr b="1" i="0" sz="4500" u="none" cap="none" strike="noStrike">
                <a:solidFill>
                  <a:schemeClr val="lt1"/>
                </a:solidFill>
                <a:latin typeface="DM Sans"/>
                <a:ea typeface="DM Sans"/>
                <a:cs typeface="DM Sans"/>
                <a:sym typeface="DM Sans"/>
              </a:defRPr>
            </a:lvl8pPr>
            <a:lvl9pPr lvl="8" marR="0" rtl="0" algn="l">
              <a:lnSpc>
                <a:spcPct val="100000"/>
              </a:lnSpc>
              <a:spcBef>
                <a:spcPts val="0"/>
              </a:spcBef>
              <a:spcAft>
                <a:spcPts val="0"/>
              </a:spcAft>
              <a:buClr>
                <a:schemeClr val="lt1"/>
              </a:buClr>
              <a:buSzPts val="4500"/>
              <a:buFont typeface="DM Sans"/>
              <a:buNone/>
              <a:defRPr b="1" i="0" sz="4500" u="none" cap="none" strike="noStrike">
                <a:solidFill>
                  <a:schemeClr val="lt1"/>
                </a:solidFill>
                <a:latin typeface="DM Sans"/>
                <a:ea typeface="DM Sans"/>
                <a:cs typeface="DM Sans"/>
                <a:sym typeface="DM Sans"/>
              </a:defRPr>
            </a:lvl9pPr>
          </a:lstStyle>
          <a:p/>
        </p:txBody>
      </p:sp>
      <p:sp>
        <p:nvSpPr>
          <p:cNvPr id="7" name="Google Shape;7;p2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marR="0" rtl="0" algn="l">
              <a:lnSpc>
                <a:spcPct val="115000"/>
              </a:lnSpc>
              <a:spcBef>
                <a:spcPts val="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1pPr>
            <a:lvl2pPr indent="-349250" lvl="1" marL="9144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2pPr>
            <a:lvl3pPr indent="-349250" lvl="2" marL="13716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3pPr>
            <a:lvl4pPr indent="-349250" lvl="3" marL="18288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4pPr>
            <a:lvl5pPr indent="-349250" lvl="4" marL="22860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5pPr>
            <a:lvl6pPr indent="-349250" lvl="5" marL="27432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6pPr>
            <a:lvl7pPr indent="-349250" lvl="6" marL="32004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7pPr>
            <a:lvl8pPr indent="-349250" lvl="7" marL="36576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8pPr>
            <a:lvl9pPr indent="-349250" lvl="8" marL="4114800" marR="0" rtl="0" algn="l">
              <a:lnSpc>
                <a:spcPct val="115000"/>
              </a:lnSpc>
              <a:spcBef>
                <a:spcPts val="2100"/>
              </a:spcBef>
              <a:spcAft>
                <a:spcPts val="210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9pPr>
          </a:lstStyle>
          <a:p/>
        </p:txBody>
      </p:sp>
      <p:sp>
        <p:nvSpPr>
          <p:cNvPr id="8" name="Google Shape;8;p2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
          <p:cNvSpPr/>
          <p:nvPr/>
        </p:nvSpPr>
        <p:spPr>
          <a:xfrm>
            <a:off x="1336750" y="4323400"/>
            <a:ext cx="43740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
          <p:cNvSpPr txBox="1"/>
          <p:nvPr>
            <p:ph idx="1" type="subTitle"/>
          </p:nvPr>
        </p:nvSpPr>
        <p:spPr>
          <a:xfrm>
            <a:off x="1464075" y="4415575"/>
            <a:ext cx="4086300" cy="4419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1900"/>
              <a:buNone/>
            </a:pPr>
            <a:r>
              <a:rPr lang="en"/>
              <a:t>ikang, takhol, pkaufhol</a:t>
            </a:r>
            <a:endParaRPr/>
          </a:p>
        </p:txBody>
      </p:sp>
      <p:sp>
        <p:nvSpPr>
          <p:cNvPr id="744" name="Google Shape;744;p1"/>
          <p:cNvSpPr/>
          <p:nvPr/>
        </p:nvSpPr>
        <p:spPr>
          <a:xfrm>
            <a:off x="1407563" y="2194500"/>
            <a:ext cx="6243761" cy="852258"/>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Color Analysis</a:t>
            </a:r>
          </a:p>
        </p:txBody>
      </p:sp>
      <p:sp>
        <p:nvSpPr>
          <p:cNvPr id="745" name="Google Shape;745;p1"/>
          <p:cNvSpPr/>
          <p:nvPr/>
        </p:nvSpPr>
        <p:spPr>
          <a:xfrm>
            <a:off x="1407563" y="3138450"/>
            <a:ext cx="10373808" cy="875202"/>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Framework and Plugins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g1021417833e_0_87"/>
          <p:cNvSpPr txBox="1"/>
          <p:nvPr>
            <p:ph idx="4294967295" type="body"/>
          </p:nvPr>
        </p:nvSpPr>
        <p:spPr>
          <a:xfrm>
            <a:off x="147275" y="6373575"/>
            <a:ext cx="11095500" cy="3441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900"/>
              <a:buNone/>
            </a:pPr>
            <a:r>
              <a:rPr lang="en" sz="1000"/>
              <a:t>This is where you section ends. Duplicate this set of slides as many times you need to go over all your sections.</a:t>
            </a:r>
            <a:endParaRPr sz="1000"/>
          </a:p>
        </p:txBody>
      </p:sp>
      <p:sp>
        <p:nvSpPr>
          <p:cNvPr id="824" name="Google Shape;824;g1021417833e_0_87"/>
          <p:cNvSpPr/>
          <p:nvPr/>
        </p:nvSpPr>
        <p:spPr>
          <a:xfrm>
            <a:off x="1212304" y="2107373"/>
            <a:ext cx="2034759" cy="891115"/>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GUI</a:t>
            </a:r>
          </a:p>
        </p:txBody>
      </p:sp>
      <p:sp>
        <p:nvSpPr>
          <p:cNvPr id="825" name="Google Shape;825;g1021417833e_0_87"/>
          <p:cNvSpPr/>
          <p:nvPr/>
        </p:nvSpPr>
        <p:spPr>
          <a:xfrm>
            <a:off x="1212304" y="3363173"/>
            <a:ext cx="7387774" cy="1151331"/>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Reusability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g1021417833e_0_57"/>
          <p:cNvSpPr txBox="1"/>
          <p:nvPr>
            <p:ph type="title"/>
          </p:nvPr>
        </p:nvSpPr>
        <p:spPr>
          <a:xfrm>
            <a:off x="6248050" y="2823225"/>
            <a:ext cx="52350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en"/>
              <a:t>Domain</a:t>
            </a:r>
            <a:endParaRPr/>
          </a:p>
        </p:txBody>
      </p:sp>
      <p:sp>
        <p:nvSpPr>
          <p:cNvPr id="751" name="Google Shape;751;g1021417833e_0_57"/>
          <p:cNvSpPr/>
          <p:nvPr/>
        </p:nvSpPr>
        <p:spPr>
          <a:xfrm>
            <a:off x="1272599" y="1845362"/>
            <a:ext cx="3757407" cy="2857409"/>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01</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pic>
        <p:nvPicPr>
          <p:cNvPr id="756" name="Google Shape;756;g1021417833e_0_10"/>
          <p:cNvPicPr preferRelativeResize="0"/>
          <p:nvPr/>
        </p:nvPicPr>
        <p:blipFill rotWithShape="1">
          <a:blip r:embed="rId3">
            <a:alphaModFix/>
          </a:blip>
          <a:srcRect b="13657" l="0" r="0" t="13657"/>
          <a:stretch/>
        </p:blipFill>
        <p:spPr>
          <a:xfrm>
            <a:off x="440351" y="633000"/>
            <a:ext cx="11349146" cy="4612328"/>
          </a:xfrm>
          <a:prstGeom prst="rect">
            <a:avLst/>
          </a:prstGeom>
          <a:noFill/>
          <a:ln>
            <a:noFill/>
          </a:ln>
        </p:spPr>
      </p:pic>
      <p:sp>
        <p:nvSpPr>
          <p:cNvPr id="757" name="Google Shape;757;g1021417833e_0_10"/>
          <p:cNvSpPr txBox="1"/>
          <p:nvPr>
            <p:ph idx="1" type="body"/>
          </p:nvPr>
        </p:nvSpPr>
        <p:spPr>
          <a:xfrm>
            <a:off x="440350" y="5341800"/>
            <a:ext cx="11349300" cy="9744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2100"/>
              </a:spcBef>
              <a:spcAft>
                <a:spcPts val="0"/>
              </a:spcAft>
              <a:buSzPts val="1900"/>
              <a:buNone/>
            </a:pPr>
            <a:r>
              <a:t/>
            </a:r>
            <a:endParaRPr/>
          </a:p>
          <a:p>
            <a:pPr indent="0" lvl="0" marL="0" rtl="0" algn="ctr">
              <a:lnSpc>
                <a:spcPct val="115000"/>
              </a:lnSpc>
              <a:spcBef>
                <a:spcPts val="2100"/>
              </a:spcBef>
              <a:spcAft>
                <a:spcPts val="0"/>
              </a:spcAft>
              <a:buSzPts val="1900"/>
              <a:buNone/>
            </a:pPr>
            <a:r>
              <a:t/>
            </a:r>
            <a:endParaRPr/>
          </a:p>
          <a:p>
            <a:pPr indent="0" lvl="0" marL="0" rtl="0" algn="ctr">
              <a:lnSpc>
                <a:spcPct val="115000"/>
              </a:lnSpc>
              <a:spcBef>
                <a:spcPts val="2100"/>
              </a:spcBef>
              <a:spcAft>
                <a:spcPts val="2100"/>
              </a:spcAft>
              <a:buSzPts val="1900"/>
              <a:buNone/>
            </a:pPr>
            <a:r>
              <a:t/>
            </a:r>
            <a:endParaRPr/>
          </a:p>
        </p:txBody>
      </p:sp>
      <p:pic>
        <p:nvPicPr>
          <p:cNvPr id="758" name="Google Shape;758;g1021417833e_0_10"/>
          <p:cNvPicPr preferRelativeResize="0"/>
          <p:nvPr/>
        </p:nvPicPr>
        <p:blipFill>
          <a:blip r:embed="rId4">
            <a:alphaModFix/>
          </a:blip>
          <a:stretch>
            <a:fillRect/>
          </a:stretch>
        </p:blipFill>
        <p:spPr>
          <a:xfrm>
            <a:off x="9709646" y="4845071"/>
            <a:ext cx="1979474" cy="400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g1021417833e_0_0"/>
          <p:cNvSpPr txBox="1"/>
          <p:nvPr>
            <p:ph type="title"/>
          </p:nvPr>
        </p:nvSpPr>
        <p:spPr>
          <a:xfrm>
            <a:off x="6248050" y="2823225"/>
            <a:ext cx="52350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en"/>
              <a:t>Plugins</a:t>
            </a:r>
            <a:endParaRPr/>
          </a:p>
        </p:txBody>
      </p:sp>
      <p:sp>
        <p:nvSpPr>
          <p:cNvPr id="764" name="Google Shape;764;g1021417833e_0_0"/>
          <p:cNvSpPr/>
          <p:nvPr/>
        </p:nvSpPr>
        <p:spPr>
          <a:xfrm>
            <a:off x="1272599" y="1845362"/>
            <a:ext cx="4758585" cy="2857409"/>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02</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g1021417833e_0_17"/>
          <p:cNvSpPr/>
          <p:nvPr/>
        </p:nvSpPr>
        <p:spPr>
          <a:xfrm>
            <a:off x="1189201" y="3854025"/>
            <a:ext cx="26586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g1021417833e_0_17"/>
          <p:cNvSpPr/>
          <p:nvPr/>
        </p:nvSpPr>
        <p:spPr>
          <a:xfrm>
            <a:off x="4766701" y="3854025"/>
            <a:ext cx="26586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g1021417833e_0_17"/>
          <p:cNvSpPr/>
          <p:nvPr/>
        </p:nvSpPr>
        <p:spPr>
          <a:xfrm>
            <a:off x="8237551" y="3854025"/>
            <a:ext cx="26586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g1021417833e_0_17"/>
          <p:cNvSpPr txBox="1"/>
          <p:nvPr>
            <p:ph idx="1" type="subTitle"/>
          </p:nvPr>
        </p:nvSpPr>
        <p:spPr>
          <a:xfrm>
            <a:off x="1490600" y="3868275"/>
            <a:ext cx="2066400" cy="6069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SzPts val="2100"/>
              <a:buNone/>
            </a:pPr>
            <a:r>
              <a:rPr lang="en"/>
              <a:t>Serp API</a:t>
            </a:r>
            <a:endParaRPr/>
          </a:p>
        </p:txBody>
      </p:sp>
      <p:sp>
        <p:nvSpPr>
          <p:cNvPr id="773" name="Google Shape;773;g1021417833e_0_17"/>
          <p:cNvSpPr txBox="1"/>
          <p:nvPr>
            <p:ph type="title"/>
          </p:nvPr>
        </p:nvSpPr>
        <p:spPr>
          <a:xfrm>
            <a:off x="1189050" y="593375"/>
            <a:ext cx="9707400" cy="7635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4000"/>
              <a:buNone/>
            </a:pPr>
            <a:r>
              <a:rPr lang="en"/>
              <a:t>Data plugins</a:t>
            </a:r>
            <a:endParaRPr/>
          </a:p>
        </p:txBody>
      </p:sp>
      <p:sp>
        <p:nvSpPr>
          <p:cNvPr id="774" name="Google Shape;774;g1021417833e_0_17"/>
          <p:cNvSpPr txBox="1"/>
          <p:nvPr>
            <p:ph idx="2" type="subTitle"/>
          </p:nvPr>
        </p:nvSpPr>
        <p:spPr>
          <a:xfrm>
            <a:off x="5098850" y="3868275"/>
            <a:ext cx="2025000" cy="6069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SzPts val="2100"/>
              <a:buNone/>
            </a:pPr>
            <a:r>
              <a:rPr lang="en"/>
              <a:t>Pexels API</a:t>
            </a:r>
            <a:endParaRPr/>
          </a:p>
        </p:txBody>
      </p:sp>
      <p:sp>
        <p:nvSpPr>
          <p:cNvPr id="775" name="Google Shape;775;g1021417833e_0_17"/>
          <p:cNvSpPr txBox="1"/>
          <p:nvPr>
            <p:ph idx="3" type="subTitle"/>
          </p:nvPr>
        </p:nvSpPr>
        <p:spPr>
          <a:xfrm>
            <a:off x="8519250" y="3868275"/>
            <a:ext cx="2066400" cy="6069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SzPts val="2100"/>
              <a:buNone/>
            </a:pPr>
            <a:r>
              <a:rPr lang="en"/>
              <a:t>Unsplash API</a:t>
            </a:r>
            <a:endParaRPr/>
          </a:p>
        </p:txBody>
      </p:sp>
      <p:sp>
        <p:nvSpPr>
          <p:cNvPr id="776" name="Google Shape;776;g1021417833e_0_17"/>
          <p:cNvSpPr/>
          <p:nvPr/>
        </p:nvSpPr>
        <p:spPr>
          <a:xfrm>
            <a:off x="1626601" y="1861129"/>
            <a:ext cx="1783800" cy="1783800"/>
          </a:xfrm>
          <a:prstGeom prst="ellipse">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g1021417833e_0_17"/>
          <p:cNvSpPr/>
          <p:nvPr/>
        </p:nvSpPr>
        <p:spPr>
          <a:xfrm>
            <a:off x="5150851" y="1855875"/>
            <a:ext cx="1783800" cy="1783800"/>
          </a:xfrm>
          <a:prstGeom prst="ellipse">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g1021417833e_0_17"/>
          <p:cNvSpPr/>
          <p:nvPr/>
        </p:nvSpPr>
        <p:spPr>
          <a:xfrm>
            <a:off x="8675100" y="1894484"/>
            <a:ext cx="1783800" cy="1783800"/>
          </a:xfrm>
          <a:prstGeom prst="ellipse">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79" name="Google Shape;779;g1021417833e_0_17"/>
          <p:cNvPicPr preferRelativeResize="0"/>
          <p:nvPr/>
        </p:nvPicPr>
        <p:blipFill rotWithShape="1">
          <a:blip r:embed="rId3">
            <a:alphaModFix/>
          </a:blip>
          <a:srcRect b="0" l="0" r="0" t="0"/>
          <a:stretch/>
        </p:blipFill>
        <p:spPr>
          <a:xfrm>
            <a:off x="1628700" y="1807925"/>
            <a:ext cx="1872900" cy="1872900"/>
          </a:xfrm>
          <a:prstGeom prst="ellipse">
            <a:avLst/>
          </a:prstGeom>
          <a:noFill/>
          <a:ln>
            <a:noFill/>
          </a:ln>
        </p:spPr>
      </p:pic>
      <p:pic>
        <p:nvPicPr>
          <p:cNvPr id="780" name="Google Shape;780;g1021417833e_0_17"/>
          <p:cNvPicPr preferRelativeResize="0"/>
          <p:nvPr/>
        </p:nvPicPr>
        <p:blipFill rotWithShape="1">
          <a:blip r:embed="rId4">
            <a:alphaModFix/>
          </a:blip>
          <a:srcRect b="0" l="0" r="0" t="0"/>
          <a:stretch/>
        </p:blipFill>
        <p:spPr>
          <a:xfrm>
            <a:off x="5076750" y="1777300"/>
            <a:ext cx="1872900" cy="1872900"/>
          </a:xfrm>
          <a:prstGeom prst="ellipse">
            <a:avLst/>
          </a:prstGeom>
          <a:noFill/>
          <a:ln>
            <a:noFill/>
          </a:ln>
        </p:spPr>
      </p:pic>
      <p:pic>
        <p:nvPicPr>
          <p:cNvPr id="781" name="Google Shape;781;g1021417833e_0_17"/>
          <p:cNvPicPr preferRelativeResize="0"/>
          <p:nvPr/>
        </p:nvPicPr>
        <p:blipFill rotWithShape="1">
          <a:blip r:embed="rId5">
            <a:alphaModFix/>
          </a:blip>
          <a:srcRect b="0" l="0" r="0" t="0"/>
          <a:stretch/>
        </p:blipFill>
        <p:spPr>
          <a:xfrm>
            <a:off x="8616000" y="1816575"/>
            <a:ext cx="1872900" cy="1872900"/>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g1021417833e_0_39"/>
          <p:cNvSpPr/>
          <p:nvPr/>
        </p:nvSpPr>
        <p:spPr>
          <a:xfrm>
            <a:off x="1189201" y="3854025"/>
            <a:ext cx="26586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g1021417833e_0_39"/>
          <p:cNvSpPr/>
          <p:nvPr/>
        </p:nvSpPr>
        <p:spPr>
          <a:xfrm>
            <a:off x="4766701" y="3854025"/>
            <a:ext cx="26586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g1021417833e_0_39"/>
          <p:cNvSpPr/>
          <p:nvPr/>
        </p:nvSpPr>
        <p:spPr>
          <a:xfrm>
            <a:off x="8237551" y="3854025"/>
            <a:ext cx="26586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g1021417833e_0_39"/>
          <p:cNvSpPr txBox="1"/>
          <p:nvPr>
            <p:ph idx="1" type="subTitle"/>
          </p:nvPr>
        </p:nvSpPr>
        <p:spPr>
          <a:xfrm>
            <a:off x="1490600" y="3868275"/>
            <a:ext cx="2066400" cy="6069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SzPts val="2100"/>
              <a:buNone/>
            </a:pPr>
            <a:r>
              <a:rPr lang="en"/>
              <a:t>Word cloud</a:t>
            </a:r>
            <a:endParaRPr/>
          </a:p>
        </p:txBody>
      </p:sp>
      <p:sp>
        <p:nvSpPr>
          <p:cNvPr id="790" name="Google Shape;790;g1021417833e_0_39"/>
          <p:cNvSpPr txBox="1"/>
          <p:nvPr>
            <p:ph type="title"/>
          </p:nvPr>
        </p:nvSpPr>
        <p:spPr>
          <a:xfrm>
            <a:off x="1189050" y="593375"/>
            <a:ext cx="9707400" cy="7635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4000"/>
              <a:buNone/>
            </a:pPr>
            <a:r>
              <a:rPr lang="en"/>
              <a:t>Display</a:t>
            </a:r>
            <a:r>
              <a:rPr lang="en"/>
              <a:t> plugins</a:t>
            </a:r>
            <a:endParaRPr/>
          </a:p>
        </p:txBody>
      </p:sp>
      <p:sp>
        <p:nvSpPr>
          <p:cNvPr id="791" name="Google Shape;791;g1021417833e_0_39"/>
          <p:cNvSpPr txBox="1"/>
          <p:nvPr>
            <p:ph idx="2" type="subTitle"/>
          </p:nvPr>
        </p:nvSpPr>
        <p:spPr>
          <a:xfrm>
            <a:off x="5098850" y="3868275"/>
            <a:ext cx="2025000" cy="6069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SzPts val="2100"/>
              <a:buNone/>
            </a:pPr>
            <a:r>
              <a:rPr lang="en"/>
              <a:t>Histogram</a:t>
            </a:r>
            <a:endParaRPr/>
          </a:p>
        </p:txBody>
      </p:sp>
      <p:sp>
        <p:nvSpPr>
          <p:cNvPr id="792" name="Google Shape;792;g1021417833e_0_39"/>
          <p:cNvSpPr txBox="1"/>
          <p:nvPr>
            <p:ph idx="3" type="subTitle"/>
          </p:nvPr>
        </p:nvSpPr>
        <p:spPr>
          <a:xfrm>
            <a:off x="8519250" y="3868275"/>
            <a:ext cx="2066400" cy="6069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SzPts val="2100"/>
              <a:buNone/>
            </a:pPr>
            <a:r>
              <a:rPr lang="en"/>
              <a:t>Pie  chart</a:t>
            </a:r>
            <a:endParaRPr/>
          </a:p>
        </p:txBody>
      </p:sp>
      <p:sp>
        <p:nvSpPr>
          <p:cNvPr id="793" name="Google Shape;793;g1021417833e_0_39"/>
          <p:cNvSpPr/>
          <p:nvPr/>
        </p:nvSpPr>
        <p:spPr>
          <a:xfrm>
            <a:off x="1626601" y="1861129"/>
            <a:ext cx="1783800" cy="1783800"/>
          </a:xfrm>
          <a:prstGeom prst="ellipse">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g1021417833e_0_39"/>
          <p:cNvSpPr/>
          <p:nvPr/>
        </p:nvSpPr>
        <p:spPr>
          <a:xfrm>
            <a:off x="5150851" y="1855875"/>
            <a:ext cx="1783800" cy="1783800"/>
          </a:xfrm>
          <a:prstGeom prst="ellipse">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g1021417833e_0_39"/>
          <p:cNvSpPr/>
          <p:nvPr/>
        </p:nvSpPr>
        <p:spPr>
          <a:xfrm>
            <a:off x="8675100" y="1894484"/>
            <a:ext cx="1783800" cy="1783800"/>
          </a:xfrm>
          <a:prstGeom prst="ellipse">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96" name="Google Shape;796;g1021417833e_0_39"/>
          <p:cNvPicPr preferRelativeResize="0"/>
          <p:nvPr/>
        </p:nvPicPr>
        <p:blipFill rotWithShape="1">
          <a:blip r:embed="rId3">
            <a:alphaModFix/>
          </a:blip>
          <a:srcRect b="0" l="0" r="0" t="0"/>
          <a:stretch/>
        </p:blipFill>
        <p:spPr>
          <a:xfrm>
            <a:off x="1628700" y="1807925"/>
            <a:ext cx="1872900" cy="1872900"/>
          </a:xfrm>
          <a:prstGeom prst="ellipse">
            <a:avLst/>
          </a:prstGeom>
          <a:noFill/>
          <a:ln>
            <a:noFill/>
          </a:ln>
        </p:spPr>
      </p:pic>
      <p:pic>
        <p:nvPicPr>
          <p:cNvPr id="797" name="Google Shape;797;g1021417833e_0_39"/>
          <p:cNvPicPr preferRelativeResize="0"/>
          <p:nvPr/>
        </p:nvPicPr>
        <p:blipFill rotWithShape="1">
          <a:blip r:embed="rId4">
            <a:alphaModFix/>
          </a:blip>
          <a:srcRect b="0" l="12502" r="12495" t="0"/>
          <a:stretch/>
        </p:blipFill>
        <p:spPr>
          <a:xfrm>
            <a:off x="5076750" y="1777300"/>
            <a:ext cx="1872900" cy="1872900"/>
          </a:xfrm>
          <a:prstGeom prst="ellipse">
            <a:avLst/>
          </a:prstGeom>
          <a:noFill/>
          <a:ln>
            <a:noFill/>
          </a:ln>
        </p:spPr>
      </p:pic>
      <p:pic>
        <p:nvPicPr>
          <p:cNvPr id="798" name="Google Shape;798;g1021417833e_0_39"/>
          <p:cNvPicPr preferRelativeResize="0"/>
          <p:nvPr/>
        </p:nvPicPr>
        <p:blipFill rotWithShape="1">
          <a:blip r:embed="rId5">
            <a:alphaModFix/>
          </a:blip>
          <a:srcRect b="4420" l="4692" r="13131" t="4429"/>
          <a:stretch/>
        </p:blipFill>
        <p:spPr>
          <a:xfrm>
            <a:off x="8616000" y="1860100"/>
            <a:ext cx="1872900" cy="1881900"/>
          </a:xfrm>
          <a:prstGeom prst="ellipse">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g1021417833e_0_69"/>
          <p:cNvSpPr txBox="1"/>
          <p:nvPr>
            <p:ph type="title"/>
          </p:nvPr>
        </p:nvSpPr>
        <p:spPr>
          <a:xfrm>
            <a:off x="6248050" y="2823225"/>
            <a:ext cx="52350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en"/>
              <a:t>Reusability</a:t>
            </a:r>
            <a:endParaRPr/>
          </a:p>
        </p:txBody>
      </p:sp>
      <p:sp>
        <p:nvSpPr>
          <p:cNvPr id="804" name="Google Shape;804;g1021417833e_0_69"/>
          <p:cNvSpPr/>
          <p:nvPr/>
        </p:nvSpPr>
        <p:spPr>
          <a:xfrm>
            <a:off x="1272599" y="1845362"/>
            <a:ext cx="4798472" cy="2857409"/>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03</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g1021417833e_0_75"/>
          <p:cNvSpPr txBox="1"/>
          <p:nvPr>
            <p:ph idx="4294967295" type="body"/>
          </p:nvPr>
        </p:nvSpPr>
        <p:spPr>
          <a:xfrm>
            <a:off x="147275" y="6373575"/>
            <a:ext cx="11095500" cy="3441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900"/>
              <a:buNone/>
            </a:pPr>
            <a:r>
              <a:rPr lang="en" sz="1000"/>
              <a:t>This is where you section ends. Duplicate this set of slides as many times you need to go over all your sections.</a:t>
            </a:r>
            <a:endParaRPr sz="1000"/>
          </a:p>
        </p:txBody>
      </p:sp>
      <p:sp>
        <p:nvSpPr>
          <p:cNvPr id="810" name="Google Shape;810;g1021417833e_0_75"/>
          <p:cNvSpPr/>
          <p:nvPr/>
        </p:nvSpPr>
        <p:spPr>
          <a:xfrm>
            <a:off x="1212304" y="2107373"/>
            <a:ext cx="7985636" cy="1156973"/>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Generality vs</a:t>
            </a:r>
          </a:p>
        </p:txBody>
      </p:sp>
      <p:sp>
        <p:nvSpPr>
          <p:cNvPr id="811" name="Google Shape;811;g1021417833e_0_75"/>
          <p:cNvSpPr/>
          <p:nvPr/>
        </p:nvSpPr>
        <p:spPr>
          <a:xfrm>
            <a:off x="1212304" y="3363173"/>
            <a:ext cx="7200174" cy="1151331"/>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Specificity</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g1021417833e_0_81"/>
          <p:cNvSpPr txBox="1"/>
          <p:nvPr>
            <p:ph idx="4294967295" type="body"/>
          </p:nvPr>
        </p:nvSpPr>
        <p:spPr>
          <a:xfrm>
            <a:off x="147275" y="6373575"/>
            <a:ext cx="11095500" cy="3441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900"/>
              <a:buNone/>
            </a:pPr>
            <a:r>
              <a:rPr lang="en" sz="1000"/>
              <a:t>This is where you section ends. Duplicate this set of slides as many times you need to go over all your sections.</a:t>
            </a:r>
            <a:endParaRPr sz="1000"/>
          </a:p>
        </p:txBody>
      </p:sp>
      <p:sp>
        <p:nvSpPr>
          <p:cNvPr id="817" name="Google Shape;817;g1021417833e_0_81"/>
          <p:cNvSpPr/>
          <p:nvPr/>
        </p:nvSpPr>
        <p:spPr>
          <a:xfrm>
            <a:off x="1212304" y="2107373"/>
            <a:ext cx="3540861" cy="1171743"/>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Plugin</a:t>
            </a:r>
          </a:p>
        </p:txBody>
      </p:sp>
      <p:sp>
        <p:nvSpPr>
          <p:cNvPr id="818" name="Google Shape;818;g1021417833e_0_81"/>
          <p:cNvSpPr/>
          <p:nvPr/>
        </p:nvSpPr>
        <p:spPr>
          <a:xfrm>
            <a:off x="1212304" y="3363173"/>
            <a:ext cx="7387774" cy="1151331"/>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Reusability</a:t>
            </a:r>
          </a:p>
        </p:txBody>
      </p:sp>
    </p:spTree>
  </p:cSld>
  <p:clrMapOvr>
    <a:masterClrMapping/>
  </p:clrMapOvr>
</p:sld>
</file>

<file path=ppt/theme/theme1.xml><?xml version="1.0" encoding="utf-8"?>
<a:theme xmlns:a="http://schemas.openxmlformats.org/drawingml/2006/main" xmlns:r="http://schemas.openxmlformats.org/officeDocument/2006/relationships" name="SlidesMania · Modern Dark ">
  <a:themeElements>
    <a:clrScheme name="Simple Light">
      <a:dk1>
        <a:srgbClr val="000000"/>
      </a:dk1>
      <a:lt1>
        <a:srgbClr val="E392FA"/>
      </a:lt1>
      <a:dk2>
        <a:srgbClr val="FFFFFF"/>
      </a:dk2>
      <a:lt2>
        <a:srgbClr val="EEEEEE"/>
      </a:lt2>
      <a:accent1>
        <a:srgbClr val="E392FA"/>
      </a:accent1>
      <a:accent2>
        <a:srgbClr val="93A9F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