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74" r:id="rId4"/>
    <p:sldId id="276" r:id="rId5"/>
    <p:sldId id="259" r:id="rId6"/>
    <p:sldId id="262" r:id="rId7"/>
    <p:sldId id="266" r:id="rId8"/>
    <p:sldId id="261" r:id="rId9"/>
    <p:sldId id="282" r:id="rId10"/>
    <p:sldId id="280" r:id="rId11"/>
    <p:sldId id="264" r:id="rId12"/>
    <p:sldId id="284" r:id="rId13"/>
    <p:sldId id="283" r:id="rId14"/>
    <p:sldId id="285" r:id="rId15"/>
    <p:sldId id="286" r:id="rId16"/>
    <p:sldId id="269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7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7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4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3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6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8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F2A8085-2E9D-46EF-8A2B-9928A127F25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B63020-910A-4669-8A31-2A314D0D8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9A64-FFF2-4DB4-9C0C-A8A3C245A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Flooring ORDERS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0FBC9-C491-49C7-A7B1-28EFB67D2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Lee</a:t>
            </a:r>
          </a:p>
        </p:txBody>
      </p:sp>
    </p:spTree>
    <p:extLst>
      <p:ext uri="{BB962C8B-B14F-4D97-AF65-F5344CB8AC3E}">
        <p14:creationId xmlns:p14="http://schemas.microsoft.com/office/powerpoint/2010/main" val="352142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0453A-6712-4155-8C08-3DFDB1655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213" y="2331326"/>
            <a:ext cx="2415635" cy="4283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7A0A42-D179-406D-84A1-0A14143F18B6}"/>
              </a:ext>
            </a:extLst>
          </p:cNvPr>
          <p:cNvSpPr/>
          <p:nvPr/>
        </p:nvSpPr>
        <p:spPr>
          <a:xfrm>
            <a:off x="2127224" y="3145971"/>
            <a:ext cx="3173621" cy="15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orders from 06/01/2013</a:t>
            </a:r>
          </a:p>
        </p:txBody>
      </p:sp>
    </p:spTree>
    <p:extLst>
      <p:ext uri="{BB962C8B-B14F-4D97-AF65-F5344CB8AC3E}">
        <p14:creationId xmlns:p14="http://schemas.microsoft.com/office/powerpoint/2010/main" val="47012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E487-1F76-4C66-86BD-075D7225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58" y="2605387"/>
            <a:ext cx="7729728" cy="310198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A0A42-D179-406D-84A1-0A14143F18B6}"/>
              </a:ext>
            </a:extLst>
          </p:cNvPr>
          <p:cNvSpPr/>
          <p:nvPr/>
        </p:nvSpPr>
        <p:spPr>
          <a:xfrm>
            <a:off x="1321419" y="2369507"/>
            <a:ext cx="3173621" cy="193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editOrder</a:t>
            </a:r>
            <a:r>
              <a:rPr lang="en-GB" dirty="0"/>
              <a:t>()</a:t>
            </a:r>
          </a:p>
          <a:p>
            <a:pPr algn="ctr"/>
            <a:r>
              <a:rPr lang="en-GB" dirty="0"/>
              <a:t>If the user enters a new name, the name will replace “Ada Lovelace.” If the user hits enter without entering any data, leave as 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C6158-1817-4687-9266-BD52D2B14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51"/>
          <a:stretch/>
        </p:blipFill>
        <p:spPr>
          <a:xfrm>
            <a:off x="5145859" y="2841171"/>
            <a:ext cx="5506052" cy="21331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895BE2-837C-46F2-9778-3FFB0F38C4B1}"/>
              </a:ext>
            </a:extLst>
          </p:cNvPr>
          <p:cNvSpPr/>
          <p:nvPr/>
        </p:nvSpPr>
        <p:spPr>
          <a:xfrm>
            <a:off x="1313413" y="4757300"/>
            <a:ext cx="3173621" cy="174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should be allowed to contain </a:t>
            </a:r>
          </a:p>
          <a:p>
            <a:pPr algn="ctr"/>
            <a:r>
              <a:rPr lang="en-GB" dirty="0"/>
              <a:t>[a-z][0-9] as well as periods and comma characters. "Acme, Inc." is a valid name.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FE38CE-F271-4087-AF0C-E569D886D4D3}"/>
              </a:ext>
            </a:extLst>
          </p:cNvPr>
          <p:cNvSpPr/>
          <p:nvPr/>
        </p:nvSpPr>
        <p:spPr>
          <a:xfrm>
            <a:off x="5497551" y="3429000"/>
            <a:ext cx="2408664" cy="4627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2FE96-78EC-41C6-9BCA-04660A894542}"/>
              </a:ext>
            </a:extLst>
          </p:cNvPr>
          <p:cNvSpPr/>
          <p:nvPr/>
        </p:nvSpPr>
        <p:spPr>
          <a:xfrm>
            <a:off x="6447497" y="3880975"/>
            <a:ext cx="3019887" cy="24658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16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E487-1F76-4C66-86BD-075D7225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58" y="2605387"/>
            <a:ext cx="7729728" cy="3101983"/>
          </a:xfrm>
        </p:spPr>
        <p:txBody>
          <a:bodyPr/>
          <a:lstStyle/>
          <a:p>
            <a:r>
              <a:rPr lang="en-GB" dirty="0"/>
              <a:t>Spring framework for Dependency Injection – XML   -Why??</a:t>
            </a:r>
          </a:p>
          <a:p>
            <a:r>
              <a:rPr lang="en-GB" dirty="0"/>
              <a:t>CRUD Application (Persistence storage)</a:t>
            </a:r>
          </a:p>
        </p:txBody>
      </p:sp>
    </p:spTree>
    <p:extLst>
      <p:ext uri="{BB962C8B-B14F-4D97-AF65-F5344CB8AC3E}">
        <p14:creationId xmlns:p14="http://schemas.microsoft.com/office/powerpoint/2010/main" val="176950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E487-1F76-4C66-86BD-075D7225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58" y="2605387"/>
            <a:ext cx="7729728" cy="3101983"/>
          </a:xfrm>
        </p:spPr>
        <p:txBody>
          <a:bodyPr/>
          <a:lstStyle/>
          <a:p>
            <a:r>
              <a:rPr lang="en-GB" dirty="0"/>
              <a:t>Spring framework for Dependency Injection – XML</a:t>
            </a:r>
          </a:p>
          <a:p>
            <a:r>
              <a:rPr lang="en-GB" dirty="0"/>
              <a:t>CRUD Application (Persistence storage)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B4B54-2B53-4A1D-922D-56922FFB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4" y="2605387"/>
            <a:ext cx="7729728" cy="28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BC409-1C87-4BBE-A4A8-043390BC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679" y="6435344"/>
            <a:ext cx="7729728" cy="3101983"/>
          </a:xfrm>
        </p:spPr>
        <p:txBody>
          <a:bodyPr/>
          <a:lstStyle/>
          <a:p>
            <a:r>
              <a:rPr lang="en-GB" dirty="0"/>
              <a:t>(External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54D2C-E635-4C08-8BF3-B0D96A0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79" y="1979534"/>
            <a:ext cx="7388642" cy="445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E487-1F76-4C66-86BD-075D7225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58" y="2605387"/>
            <a:ext cx="7729728" cy="3101983"/>
          </a:xfrm>
        </p:spPr>
        <p:txBody>
          <a:bodyPr/>
          <a:lstStyle/>
          <a:p>
            <a:r>
              <a:rPr lang="en-GB" dirty="0"/>
              <a:t>Spring framework for Dependency Injection – XML</a:t>
            </a:r>
          </a:p>
          <a:p>
            <a:r>
              <a:rPr lang="en-GB" dirty="0"/>
              <a:t>CRUD Application (Persistence storage)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B4B54-2B53-4A1D-922D-56922FFB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4" y="2605387"/>
            <a:ext cx="7729728" cy="28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E487-1F76-4C66-86BD-075D7225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58" y="2605387"/>
            <a:ext cx="7729728" cy="31019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E4F8-18A4-4DD5-9DAA-13869849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11" y="3215093"/>
            <a:ext cx="8178177" cy="9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8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E487-1F76-4C66-86BD-075D7225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58" y="2605387"/>
            <a:ext cx="7729728" cy="3101983"/>
          </a:xfrm>
        </p:spPr>
        <p:txBody>
          <a:bodyPr/>
          <a:lstStyle/>
          <a:p>
            <a:r>
              <a:rPr lang="en-GB" dirty="0"/>
              <a:t>Spring framework for Dependency Injection</a:t>
            </a:r>
          </a:p>
          <a:p>
            <a:r>
              <a:rPr lang="en-GB" dirty="0"/>
              <a:t>CRUD Application (Persistence storage)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08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AE487-1F76-4C66-86BD-075D7225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58" y="2605387"/>
            <a:ext cx="7729728" cy="3101983"/>
          </a:xfrm>
        </p:spPr>
        <p:txBody>
          <a:bodyPr/>
          <a:lstStyle/>
          <a:p>
            <a:r>
              <a:rPr lang="en-GB" dirty="0"/>
              <a:t>Spring framework for Dependency Injection</a:t>
            </a:r>
          </a:p>
          <a:p>
            <a:r>
              <a:rPr lang="en-GB" dirty="0"/>
              <a:t>CRUD Application (Persistence storage)</a:t>
            </a:r>
          </a:p>
          <a:p>
            <a:endParaRPr lang="en-GB" dirty="0"/>
          </a:p>
          <a:p>
            <a:r>
              <a:rPr lang="en-GB" dirty="0"/>
              <a:t>Testing- JUnit framework</a:t>
            </a:r>
          </a:p>
          <a:p>
            <a:r>
              <a:rPr lang="en-GB" dirty="0"/>
              <a:t>Maven to bring these external libraries in</a:t>
            </a:r>
          </a:p>
        </p:txBody>
      </p:sp>
    </p:spTree>
    <p:extLst>
      <p:ext uri="{BB962C8B-B14F-4D97-AF65-F5344CB8AC3E}">
        <p14:creationId xmlns:p14="http://schemas.microsoft.com/office/powerpoint/2010/main" val="3763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341-725F-466E-AC42-BDB670A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CRUD application</a:t>
            </a:r>
          </a:p>
          <a:p>
            <a:r>
              <a:rPr lang="en-GB" dirty="0"/>
              <a:t>Each order consists of fields such as customer, </a:t>
            </a:r>
            <a:r>
              <a:rPr lang="en-GB" dirty="0" err="1"/>
              <a:t>productType</a:t>
            </a:r>
            <a:r>
              <a:rPr lang="en-GB" dirty="0"/>
              <a:t>, state…</a:t>
            </a:r>
          </a:p>
          <a:p>
            <a:r>
              <a:rPr lang="en-GB" dirty="0"/>
              <a:t>Read files for product type and state-tax information</a:t>
            </a:r>
          </a:p>
          <a:p>
            <a:r>
              <a:rPr lang="en-GB" dirty="0"/>
              <a:t>Write files for each order date, the backup file</a:t>
            </a:r>
          </a:p>
          <a:p>
            <a:r>
              <a:rPr lang="en-GB" dirty="0"/>
              <a:t>Allow the user to display, add, remove, edit, backup 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63EFE-0B45-4873-A5B6-E8610C94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96" y="2420961"/>
            <a:ext cx="2942545" cy="38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0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341-725F-466E-AC42-BDB670A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SDLC -  Waterfall and Iterative</a:t>
            </a:r>
          </a:p>
          <a:p>
            <a:r>
              <a:rPr lang="en-GB" dirty="0"/>
              <a:t>Flavour of development – Agile</a:t>
            </a:r>
          </a:p>
          <a:p>
            <a:r>
              <a:rPr lang="en-GB" dirty="0"/>
              <a:t>Concepts from </a:t>
            </a:r>
            <a:r>
              <a:rPr lang="en-GB" dirty="0" err="1"/>
              <a:t>OpenUP</a:t>
            </a:r>
            <a:r>
              <a:rPr lang="en-GB" dirty="0"/>
              <a:t> approach:</a:t>
            </a:r>
          </a:p>
          <a:p>
            <a:pPr lvl="1"/>
            <a:r>
              <a:rPr lang="en-GB" dirty="0"/>
              <a:t>Inception</a:t>
            </a:r>
          </a:p>
          <a:p>
            <a:pPr lvl="1"/>
            <a:r>
              <a:rPr lang="en-GB" dirty="0"/>
              <a:t>Elaboration</a:t>
            </a:r>
          </a:p>
          <a:p>
            <a:pPr lvl="1"/>
            <a:r>
              <a:rPr lang="en-GB" dirty="0"/>
              <a:t>Construction</a:t>
            </a:r>
          </a:p>
          <a:p>
            <a:pPr lvl="1"/>
            <a:r>
              <a:rPr lang="en-GB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183449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341-725F-466E-AC42-BDB670A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Scope, objectives?</a:t>
            </a:r>
          </a:p>
          <a:p>
            <a:r>
              <a:rPr lang="en-GB" dirty="0"/>
              <a:t>Functionality?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87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341-725F-466E-AC42-BDB670A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6C19E7-EDA6-4AB7-B5C7-39A8346AF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50" y="170906"/>
            <a:ext cx="5921700" cy="65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341-725F-466E-AC42-BDB670A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detailed requirements</a:t>
            </a:r>
          </a:p>
          <a:p>
            <a:r>
              <a:rPr lang="en-GB" dirty="0"/>
              <a:t>MVC design architecture </a:t>
            </a:r>
          </a:p>
          <a:p>
            <a:r>
              <a:rPr lang="en-GB" dirty="0"/>
              <a:t>UI, Data transfer object (</a:t>
            </a:r>
            <a:r>
              <a:rPr lang="en-GB" dirty="0" err="1"/>
              <a:t>Dto</a:t>
            </a:r>
            <a:r>
              <a:rPr lang="en-GB" dirty="0"/>
              <a:t>), Data access object(Dao), Service Layer, Controller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31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341-725F-466E-AC42-BDB670A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detailed requirements</a:t>
            </a:r>
          </a:p>
          <a:p>
            <a:r>
              <a:rPr lang="en-GB" dirty="0"/>
              <a:t>MVC design architecture </a:t>
            </a:r>
          </a:p>
          <a:p>
            <a:r>
              <a:rPr lang="en-GB" dirty="0"/>
              <a:t>UI, Data transfer object (</a:t>
            </a:r>
            <a:r>
              <a:rPr lang="en-GB" dirty="0" err="1"/>
              <a:t>Dto</a:t>
            </a:r>
            <a:r>
              <a:rPr lang="en-GB" dirty="0"/>
              <a:t>), Data access object(Dao), Service Layer, Controller</a:t>
            </a:r>
          </a:p>
          <a:p>
            <a:endParaRPr lang="en-GB" dirty="0"/>
          </a:p>
        </p:txBody>
      </p:sp>
      <p:pic>
        <p:nvPicPr>
          <p:cNvPr id="1026" name="Picture 2" descr="Diagram showing MVC with Service Layer.">
            <a:extLst>
              <a:ext uri="{FF2B5EF4-FFF2-40B4-BE49-F238E27FC236}">
                <a16:creationId xmlns:a16="http://schemas.microsoft.com/office/drawing/2014/main" id="{705AB177-5292-4734-84A5-F7587D5D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33" y="2307958"/>
            <a:ext cx="5619934" cy="407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8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4341-725F-466E-AC42-BDB670A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3228751-F9DC-4B51-903B-DEFA4644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49" y="0"/>
            <a:ext cx="4742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0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592-D22F-48DE-B832-D08E82F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5AA28C-28A4-4BC5-8142-EE256146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  <a:p>
            <a:r>
              <a:rPr lang="en-GB" dirty="0"/>
              <a:t>Researching: </a:t>
            </a:r>
            <a:r>
              <a:rPr lang="en-GB" dirty="0" err="1"/>
              <a:t>Java.io.File</a:t>
            </a:r>
            <a:r>
              <a:rPr lang="en-GB" dirty="0"/>
              <a:t>, regex, DateTime API </a:t>
            </a:r>
          </a:p>
        </p:txBody>
      </p:sp>
    </p:spTree>
    <p:extLst>
      <p:ext uri="{BB962C8B-B14F-4D97-AF65-F5344CB8AC3E}">
        <p14:creationId xmlns:p14="http://schemas.microsoft.com/office/powerpoint/2010/main" val="387591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343</TotalTime>
  <Words>297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Flooring ORDERS Project</vt:lpstr>
      <vt:lpstr>Specification</vt:lpstr>
      <vt:lpstr>Design Phase</vt:lpstr>
      <vt:lpstr>Inception</vt:lpstr>
      <vt:lpstr>PowerPoint Presentation</vt:lpstr>
      <vt:lpstr>Elaboration</vt:lpstr>
      <vt:lpstr>Elaboration</vt:lpstr>
      <vt:lpstr>PowerPoint Presentation</vt:lpstr>
      <vt:lpstr>Construction</vt:lpstr>
      <vt:lpstr>Construction</vt:lpstr>
      <vt:lpstr>Construction</vt:lpstr>
      <vt:lpstr>Construction</vt:lpstr>
      <vt:lpstr>Construction</vt:lpstr>
      <vt:lpstr>Construction</vt:lpstr>
      <vt:lpstr>Construction</vt:lpstr>
      <vt:lpstr>Construction</vt:lpstr>
      <vt:lpstr>Construction</vt:lpstr>
      <vt:lpstr>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Flooring Mastery</dc:title>
  <dc:creator>Tom Lee</dc:creator>
  <cp:lastModifiedBy>Tom Lee</cp:lastModifiedBy>
  <cp:revision>20</cp:revision>
  <dcterms:created xsi:type="dcterms:W3CDTF">2020-11-26T09:25:37Z</dcterms:created>
  <dcterms:modified xsi:type="dcterms:W3CDTF">2020-11-29T01:28:19Z</dcterms:modified>
</cp:coreProperties>
</file>