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4f22d6947_0_12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4f22d694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4f22d6947_0_12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4f22d694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4f22d6947_0_1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4f22d694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4f22d6947_0_1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4f22d694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88136d4f9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88136d4f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Mixer: Phase 3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Tyler Lennen and Prabhdeep Samra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of Music Mixer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Up-to-date Music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Users can: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Create playlists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Search songs based on keywords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Find top songs based on popularity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Editors can: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 A</a:t>
            </a:r>
            <a:r>
              <a:rPr lang="en"/>
              <a:t>dd new songs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Update songs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975" y="1651917"/>
            <a:ext cx="3257175" cy="3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8225" y="824950"/>
            <a:ext cx="5297050" cy="552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650" y="787325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25" y="1848775"/>
            <a:ext cx="8767226" cy="46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Schema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Label(name, label_id)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(0-1 -&gt; Many) Artist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Artist(name, artist_id, label_id)     					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(1-&gt;Many) Songs and Album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Songs(name, song_id, artist_id, song_length, times_played)</a:t>
            </a:r>
            <a:r>
              <a:rPr lang="en"/>
              <a:t>	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(Many-&gt;1)Album/Artist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(Many-&gt;Many)Playlist)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Album(name, song_id, artist_id, release_date, genre)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(1-&gt;Many)Songs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(Many-&gt;1)Artist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Playlist(name, playlist_id, song_id, user_id)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(Many-&gt;Many)User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(Many-&gt;Many)Songs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User(name,user_id)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(Many-&gt;Many)Playlist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SQLite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Native Python Application using tkinter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250" y="4309994"/>
            <a:ext cx="3838350" cy="182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121" y="4764521"/>
            <a:ext cx="3767000" cy="12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