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3373-5E8A-4739-A956-E6F9275AD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F8923-29C7-4EC8-8609-9776EC107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4A00-19C0-49AA-A508-6B13562B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E7D4-FB41-4EF9-9EC3-948BA1F0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2055-0C07-417E-83C6-892105E8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37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04F8-75A2-42C3-895F-7018A779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64C-16BC-4BFA-A0FF-136BD306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2C70-BDFD-4579-B48F-9CB6B703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0C07-2DB8-4E89-B7B0-336FBA0D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500F-9F3B-4ED5-B104-F26798C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6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7B0AC-2B9A-4C5C-8936-7339E9A97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48405-802D-41BD-B0EF-323ADD4E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B52A-CA61-494D-8C10-586FD78B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9A8C-4657-41DC-A962-14CE2FF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EA0D-B255-4EBC-A929-E8D4BCD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67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6F6E-E3FB-44FC-8446-F27005B0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3CBB-CEC8-41C4-9B76-7ED567BE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190-DA19-4513-B62F-56DED83A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0DBD-5397-40C8-BAB8-5B1C2440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6C180-CDC7-4602-A8F5-5B8610CE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28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92CB-C7AB-4B3C-8EED-6C006571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F0F4-D4DC-4F47-834B-88C2EC81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AADA-327D-418B-8CA0-E41C0429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8DDA-35BB-4893-BDF5-2A8E24F8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4583-2CCA-427C-B7A8-DE48A343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082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A300-FF96-4051-85AE-7A8C5AA0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9CAA-95EA-48EF-95E7-B62AB6AA7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D7FF2-9589-4532-AEC5-BCDD1ADE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9F9A-EC96-400B-B219-6EC35C7F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A395F-3975-4482-AAFB-419579CA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2FD5-D43E-426A-A039-E7CA3AC3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3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80ED-E427-4759-9864-1E567DC5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7D71D-E28A-4D40-9A60-B3F3ACF9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7832-3AED-4F8E-AA58-D99862B8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3C5FA-C3F0-4A19-AC00-68A1CE43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E1D42-D3FF-4E84-89C8-85D54BEB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11810-B372-41FA-9EA3-29ED770B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9BCDE-2072-4432-B44C-B501F353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D0EA0-8961-45B5-B3FE-166BC898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33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5B8-806A-4091-9CEF-2743B6EC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444A8-3B18-48B2-ABB2-0E950BD8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F43ED-E2A0-4C8A-8EE5-A55990D4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7FD4B-4365-49F2-AE3B-6DB6B472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93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69C5E-72C2-4398-B3CC-9283B22D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166CA-D68E-402E-B3B2-32D803CA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5A8AE-8BD6-4E75-9B99-91BFAAB5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5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8116-3B6C-4E15-B9B9-43B65767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DBB6-D9BE-4D2C-8716-9832418E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1135-9709-4FF4-9C5E-7C158C4F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28669-8B19-4E94-930F-3BAA4DC4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E5DAB-A536-402F-86D1-2C77A729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428CA-8A1C-4C04-A7F7-E1CE6205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79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CECD-EB9D-43A1-8918-EE32C584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C45CE-21DB-41C3-96F8-210B191E1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98A26-6B27-4476-8D94-E6BD4D980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86C-4342-4F94-ABE9-2AAE1D72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DCC-A78F-4E2F-BBCB-9420AF8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21FD-7B2E-48E8-AD85-648925FC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1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D3AA0-C337-4E92-B262-C4AA335B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D1D5-CD66-4592-939A-AA802D4D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0118-EB6F-4C84-A492-2AB5CCD8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D3A-1D0E-4785-9C20-EBA07FDE2588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264A-7966-48FF-BC41-B1D0D7F21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A655-40E7-4680-9FAA-C39216839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C115-E91B-4368-9F84-E22CE8CAA2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5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9ED13EA-DC74-47C1-9784-15AC7BBC0B0A}"/>
              </a:ext>
            </a:extLst>
          </p:cNvPr>
          <p:cNvGrpSpPr/>
          <p:nvPr/>
        </p:nvGrpSpPr>
        <p:grpSpPr>
          <a:xfrm>
            <a:off x="899571" y="217596"/>
            <a:ext cx="3432864" cy="1602375"/>
            <a:chOff x="1691228" y="1701726"/>
            <a:chExt cx="3432864" cy="16023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513721-794C-4819-B6F1-A055CB6C1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228" y="2547833"/>
              <a:ext cx="3432864" cy="75626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E4168DF-E644-4A8E-B100-6387BE122CCB}"/>
                </a:ext>
              </a:extLst>
            </p:cNvPr>
            <p:cNvGrpSpPr/>
            <p:nvPr/>
          </p:nvGrpSpPr>
          <p:grpSpPr>
            <a:xfrm>
              <a:off x="2003575" y="1701726"/>
              <a:ext cx="2893983" cy="679056"/>
              <a:chOff x="1691228" y="1693100"/>
              <a:chExt cx="2893983" cy="6790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24B5A8-4EBD-4D54-A124-EA65CA8F3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228" y="1700005"/>
                <a:ext cx="2893983" cy="672151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5EBC2D-E5FE-4C9B-BAEE-F940B1D9EA82}"/>
                  </a:ext>
                </a:extLst>
              </p:cNvPr>
              <p:cNvSpPr/>
              <p:nvPr/>
            </p:nvSpPr>
            <p:spPr>
              <a:xfrm>
                <a:off x="1691228" y="1693101"/>
                <a:ext cx="784553" cy="32691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C5B2247-4F6B-47B3-A35C-C0B68A300E39}"/>
                  </a:ext>
                </a:extLst>
              </p:cNvPr>
              <p:cNvSpPr/>
              <p:nvPr/>
            </p:nvSpPr>
            <p:spPr>
              <a:xfrm>
                <a:off x="3344624" y="1693100"/>
                <a:ext cx="1106606" cy="32691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90F060-5FE9-4511-9076-B940B22EF026}"/>
                </a:ext>
              </a:extLst>
            </p:cNvPr>
            <p:cNvSpPr/>
            <p:nvPr/>
          </p:nvSpPr>
          <p:spPr>
            <a:xfrm>
              <a:off x="2952347" y="2693596"/>
              <a:ext cx="498220" cy="2663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4A6403-2372-438D-8BEB-945A559C6C8A}"/>
                </a:ext>
              </a:extLst>
            </p:cNvPr>
            <p:cNvSpPr/>
            <p:nvPr/>
          </p:nvSpPr>
          <p:spPr>
            <a:xfrm>
              <a:off x="2952347" y="3003255"/>
              <a:ext cx="784553" cy="2663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2CCBB3-79BD-4689-9139-EF76C95F323E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2673233" y="1980763"/>
              <a:ext cx="352077" cy="751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C58AE7-D01E-4D36-A059-4C95F073099C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3622005" y="1980762"/>
              <a:ext cx="197025" cy="1061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6374C-05B0-491C-8A78-6DC24326F23E}"/>
              </a:ext>
            </a:extLst>
          </p:cNvPr>
          <p:cNvGrpSpPr/>
          <p:nvPr/>
        </p:nvGrpSpPr>
        <p:grpSpPr>
          <a:xfrm>
            <a:off x="6904518" y="421189"/>
            <a:ext cx="4920895" cy="756268"/>
            <a:chOff x="5357004" y="1287490"/>
            <a:chExt cx="4920895" cy="75626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C79DAE-3BD2-45E1-8DB3-90575538A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541" y="1287490"/>
              <a:ext cx="3707358" cy="756268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FAC7EB-FD38-4460-A3B6-830800349B5D}"/>
                </a:ext>
              </a:extLst>
            </p:cNvPr>
            <p:cNvCxnSpPr>
              <a:cxnSpLocks/>
            </p:cNvCxnSpPr>
            <p:nvPr/>
          </p:nvCxnSpPr>
          <p:spPr>
            <a:xfrm>
              <a:off x="6238074" y="1574760"/>
              <a:ext cx="332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62BF36-5128-45AD-8C22-8F0598BD593B}"/>
                </a:ext>
              </a:extLst>
            </p:cNvPr>
            <p:cNvSpPr txBox="1"/>
            <p:nvPr/>
          </p:nvSpPr>
          <p:spPr>
            <a:xfrm>
              <a:off x="5357004" y="1435329"/>
              <a:ext cx="963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100" dirty="0"/>
                <a:t>N</a:t>
              </a:r>
              <a:r>
                <a:rPr lang="en-US" sz="1100" dirty="0"/>
                <a:t>e</a:t>
              </a:r>
              <a:r>
                <a:rPr lang="en-NL" sz="1100" dirty="0"/>
                <a:t>w</a:t>
              </a:r>
              <a:r>
                <a:rPr lang="en-US" sz="1100" dirty="0"/>
                <a:t>l</a:t>
              </a:r>
              <a:r>
                <a:rPr lang="en-NL" sz="1100" dirty="0"/>
                <a:t>y </a:t>
              </a:r>
              <a:r>
                <a:rPr lang="en-US" sz="1100" dirty="0"/>
                <a:t>a</a:t>
              </a:r>
              <a:r>
                <a:rPr lang="en-NL" sz="1100" dirty="0"/>
                <a:t>d</a:t>
              </a:r>
              <a:r>
                <a:rPr lang="en-US" sz="1100" dirty="0"/>
                <a:t>d</a:t>
              </a:r>
              <a:r>
                <a:rPr lang="en-NL" sz="1100" dirty="0"/>
                <a:t>e</a:t>
              </a:r>
              <a:r>
                <a:rPr lang="en-US" sz="1100" dirty="0"/>
                <a:t>d</a:t>
              </a:r>
              <a:endParaRPr lang="en-NL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BF4528-598D-444A-80A4-69B22B9820E6}"/>
              </a:ext>
            </a:extLst>
          </p:cNvPr>
          <p:cNvGrpSpPr/>
          <p:nvPr/>
        </p:nvGrpSpPr>
        <p:grpSpPr>
          <a:xfrm>
            <a:off x="8123473" y="1897995"/>
            <a:ext cx="3541256" cy="2953193"/>
            <a:chOff x="6217035" y="1982342"/>
            <a:chExt cx="3541256" cy="29531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00735E-273B-4930-AAAC-7A08F4C44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698"/>
            <a:stretch/>
          </p:blipFill>
          <p:spPr>
            <a:xfrm>
              <a:off x="6217035" y="1982342"/>
              <a:ext cx="3541256" cy="135273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39BCC8-A4A1-42BD-A884-5FA0F5289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4500" y="3840248"/>
              <a:ext cx="2763635" cy="109528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710313-6115-4388-B0AE-D2B2809F4711}"/>
                </a:ext>
              </a:extLst>
            </p:cNvPr>
            <p:cNvSpPr txBox="1"/>
            <p:nvPr/>
          </p:nvSpPr>
          <p:spPr>
            <a:xfrm rot="5400000">
              <a:off x="7044647" y="3474166"/>
              <a:ext cx="45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...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D643E2-0CD7-4902-A7A7-04EAB161056F}"/>
                </a:ext>
              </a:extLst>
            </p:cNvPr>
            <p:cNvSpPr txBox="1"/>
            <p:nvPr/>
          </p:nvSpPr>
          <p:spPr>
            <a:xfrm rot="5400000">
              <a:off x="8245577" y="3474165"/>
              <a:ext cx="45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...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4A6406-9905-4780-948A-775AC3C0E16F}"/>
              </a:ext>
            </a:extLst>
          </p:cNvPr>
          <p:cNvGrpSpPr/>
          <p:nvPr/>
        </p:nvGrpSpPr>
        <p:grpSpPr>
          <a:xfrm>
            <a:off x="311317" y="2275393"/>
            <a:ext cx="5031433" cy="4440893"/>
            <a:chOff x="2770828" y="1159050"/>
            <a:chExt cx="5031433" cy="444089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845525-757E-40DC-9DF8-B290B87A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7034" y="3701945"/>
              <a:ext cx="2090103" cy="18979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D0C7089-75A5-4889-AA75-212A7F747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9033" y="1420660"/>
              <a:ext cx="2763636" cy="173539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B5579C4-3E10-4AF1-947F-B984AEF74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54336" y="3720404"/>
              <a:ext cx="2447925" cy="6858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000596-BE37-4B4C-9120-850F161A6E90}"/>
                </a:ext>
              </a:extLst>
            </p:cNvPr>
            <p:cNvSpPr txBox="1"/>
            <p:nvPr/>
          </p:nvSpPr>
          <p:spPr>
            <a:xfrm>
              <a:off x="4623278" y="1159050"/>
              <a:ext cx="1152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</a:t>
              </a:r>
              <a:r>
                <a:rPr lang="en-NL" sz="1100" dirty="0" err="1"/>
                <a:t>etadata</a:t>
              </a:r>
              <a:r>
                <a:rPr lang="en-NL" sz="1100" dirty="0"/>
                <a:t> form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A48741-9F3F-418A-9B28-E19875B3BDB4}"/>
                </a:ext>
              </a:extLst>
            </p:cNvPr>
            <p:cNvSpPr txBox="1"/>
            <p:nvPr/>
          </p:nvSpPr>
          <p:spPr>
            <a:xfrm>
              <a:off x="2770828" y="3429000"/>
              <a:ext cx="1389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</a:t>
              </a:r>
              <a:r>
                <a:rPr lang="en-NL" sz="1100" dirty="0"/>
                <a:t>e</a:t>
              </a:r>
              <a:r>
                <a:rPr lang="en-US" sz="1100" dirty="0"/>
                <a:t>t</a:t>
              </a:r>
              <a:r>
                <a:rPr lang="en-NL" sz="1100" dirty="0"/>
                <a:t>a</a:t>
              </a:r>
              <a:r>
                <a:rPr lang="en-US" sz="1100" dirty="0"/>
                <a:t>d</a:t>
              </a:r>
              <a:r>
                <a:rPr lang="en-NL" sz="1100" dirty="0"/>
                <a:t>a</a:t>
              </a:r>
              <a:r>
                <a:rPr lang="en-US" sz="1100" dirty="0"/>
                <a:t>t</a:t>
              </a:r>
              <a:r>
                <a:rPr lang="en-NL" sz="1100" dirty="0"/>
                <a:t>a </a:t>
              </a:r>
              <a:r>
                <a:rPr lang="en-US" sz="1100" dirty="0"/>
                <a:t>t</a:t>
              </a:r>
              <a:r>
                <a:rPr lang="en-NL" sz="1100" dirty="0"/>
                <a:t>h</a:t>
              </a:r>
              <a:r>
                <a:rPr lang="en-US" sz="1100" dirty="0"/>
                <a:t>e</a:t>
              </a:r>
              <a:r>
                <a:rPr lang="en-NL" sz="1100" dirty="0"/>
                <a:t>s</a:t>
              </a:r>
              <a:r>
                <a:rPr lang="en-US" sz="1100" dirty="0"/>
                <a:t>a</a:t>
              </a:r>
              <a:r>
                <a:rPr lang="en-NL" sz="1100" dirty="0"/>
                <a:t>u</a:t>
              </a:r>
              <a:r>
                <a:rPr lang="en-US" sz="1100" dirty="0"/>
                <a:t>r</a:t>
              </a:r>
              <a:r>
                <a:rPr lang="en-NL" sz="1100" dirty="0"/>
                <a:t>u</a:t>
              </a:r>
              <a:r>
                <a:rPr lang="en-US" sz="1100" dirty="0"/>
                <a:t>s</a:t>
              </a:r>
              <a:endParaRPr lang="en-NL" sz="11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37E966-6920-4269-B4E9-F705153B58C6}"/>
                </a:ext>
              </a:extLst>
            </p:cNvPr>
            <p:cNvSpPr txBox="1"/>
            <p:nvPr/>
          </p:nvSpPr>
          <p:spPr>
            <a:xfrm>
              <a:off x="5390505" y="3440235"/>
              <a:ext cx="1152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</a:t>
              </a:r>
              <a:r>
                <a:rPr lang="en-NL" sz="1100" dirty="0"/>
                <a:t>nits thesaurus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30996F-28A8-4072-89CC-5E5D33D64F9D}"/>
                </a:ext>
              </a:extLst>
            </p:cNvPr>
            <p:cNvSpPr/>
            <p:nvPr/>
          </p:nvSpPr>
          <p:spPr>
            <a:xfrm>
              <a:off x="4917137" y="1553833"/>
              <a:ext cx="1069595" cy="16022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3613C2-EA0E-4620-BC1A-BB5D4614AF1D}"/>
                </a:ext>
              </a:extLst>
            </p:cNvPr>
            <p:cNvSpPr/>
            <p:nvPr/>
          </p:nvSpPr>
          <p:spPr>
            <a:xfrm>
              <a:off x="4041880" y="3657335"/>
              <a:ext cx="875257" cy="1942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68CF57-5C07-4802-92C1-DDB13A09403E}"/>
                </a:ext>
              </a:extLst>
            </p:cNvPr>
            <p:cNvSpPr/>
            <p:nvPr/>
          </p:nvSpPr>
          <p:spPr>
            <a:xfrm>
              <a:off x="5986732" y="2622430"/>
              <a:ext cx="556435" cy="53389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44D7D7-DFDF-47ED-AA22-2D4582F5E8F2}"/>
                </a:ext>
              </a:extLst>
            </p:cNvPr>
            <p:cNvSpPr/>
            <p:nvPr/>
          </p:nvSpPr>
          <p:spPr>
            <a:xfrm>
              <a:off x="6690832" y="3720403"/>
              <a:ext cx="1094756" cy="68579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83B2F0D-92F2-4113-AB77-E9FB232B03CD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>
              <a:off x="6543167" y="2889375"/>
              <a:ext cx="695043" cy="831028"/>
            </a:xfrm>
            <a:prstGeom prst="bentConnector2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97B882B3-49C9-46A3-A9AE-CE5163A3F2BE}"/>
                </a:ext>
              </a:extLst>
            </p:cNvPr>
            <p:cNvCxnSpPr>
              <a:cxnSpLocks/>
              <a:stCxn id="22" idx="2"/>
              <a:endCxn id="35" idx="0"/>
            </p:cNvCxnSpPr>
            <p:nvPr/>
          </p:nvCxnSpPr>
          <p:spPr>
            <a:xfrm rot="5400000">
              <a:off x="4715082" y="2920482"/>
              <a:ext cx="501280" cy="9724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49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142386A-5286-464F-A355-A374F1E9DDD4}"/>
              </a:ext>
            </a:extLst>
          </p:cNvPr>
          <p:cNvGrpSpPr/>
          <p:nvPr/>
        </p:nvGrpSpPr>
        <p:grpSpPr>
          <a:xfrm>
            <a:off x="1759789" y="380715"/>
            <a:ext cx="5673680" cy="4601058"/>
            <a:chOff x="1759789" y="380715"/>
            <a:chExt cx="5673680" cy="46010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2B9F9B-7FD6-4B35-A31D-4C29B60DF2AD}"/>
                </a:ext>
              </a:extLst>
            </p:cNvPr>
            <p:cNvGrpSpPr/>
            <p:nvPr/>
          </p:nvGrpSpPr>
          <p:grpSpPr>
            <a:xfrm>
              <a:off x="1759789" y="380715"/>
              <a:ext cx="5631799" cy="3117295"/>
              <a:chOff x="5106837" y="337583"/>
              <a:chExt cx="5631799" cy="311729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F1B52EE-BEFD-4572-BCCA-2D3B40427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2122" y="413802"/>
                <a:ext cx="3906514" cy="3015198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E2443F9-5DF5-4FE2-BD9C-F00F6AA82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655" y="751591"/>
                <a:ext cx="3324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02F4C-E849-4F84-921B-6C7FEAB334F4}"/>
                  </a:ext>
                </a:extLst>
              </p:cNvPr>
              <p:cNvSpPr txBox="1"/>
              <p:nvPr/>
            </p:nvSpPr>
            <p:spPr>
              <a:xfrm>
                <a:off x="5106837" y="612161"/>
                <a:ext cx="1436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/>
                  <a:t>T</a:t>
                </a:r>
                <a:r>
                  <a:rPr lang="en-NL" sz="1100" dirty="0"/>
                  <a:t>r</a:t>
                </a:r>
                <a:r>
                  <a:rPr lang="en-US" sz="1100" dirty="0"/>
                  <a:t>a</a:t>
                </a:r>
                <a:r>
                  <a:rPr lang="en-NL" sz="1100" dirty="0" err="1"/>
                  <a:t>i</a:t>
                </a:r>
                <a:r>
                  <a:rPr lang="en-US" sz="1100" dirty="0"/>
                  <a:t>t</a:t>
                </a:r>
                <a:r>
                  <a:rPr lang="en-NL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30F3457-08FC-4B98-9BF9-9403D6FE5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655" y="3332698"/>
                <a:ext cx="3324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C02FB-1786-47A0-9C16-C447E95C5D4F}"/>
                  </a:ext>
                </a:extLst>
              </p:cNvPr>
              <p:cNvSpPr txBox="1"/>
              <p:nvPr/>
            </p:nvSpPr>
            <p:spPr>
              <a:xfrm>
                <a:off x="5106837" y="3193268"/>
                <a:ext cx="1436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/>
                  <a:t>O</a:t>
                </a:r>
                <a:r>
                  <a:rPr lang="en-NL" sz="1100" dirty="0"/>
                  <a:t>c</a:t>
                </a:r>
                <a:r>
                  <a:rPr lang="en-US" sz="1100" dirty="0"/>
                  <a:t>c</a:t>
                </a:r>
                <a:r>
                  <a:rPr lang="en-NL" sz="1100" dirty="0"/>
                  <a:t>u</a:t>
                </a:r>
                <a:r>
                  <a:rPr lang="en-US" sz="1100" dirty="0"/>
                  <a:t>r</a:t>
                </a:r>
                <a:r>
                  <a:rPr lang="en-NL" sz="1100" dirty="0"/>
                  <a:t>r</a:t>
                </a:r>
                <a:r>
                  <a:rPr lang="en-US" sz="1100" dirty="0"/>
                  <a:t>e</a:t>
                </a:r>
                <a:r>
                  <a:rPr lang="en-NL" sz="1100" dirty="0"/>
                  <a:t>n</a:t>
                </a:r>
                <a:r>
                  <a:rPr lang="en-US" sz="1100" dirty="0"/>
                  <a:t>c</a:t>
                </a:r>
                <a:r>
                  <a:rPr lang="en-NL" sz="1100" dirty="0"/>
                  <a:t>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1085D1C-68A0-4197-B0B3-9530B107F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655" y="1901779"/>
                <a:ext cx="3324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079F3-396A-49B8-9CA3-F36E78242673}"/>
                  </a:ext>
                </a:extLst>
              </p:cNvPr>
              <p:cNvSpPr txBox="1"/>
              <p:nvPr/>
            </p:nvSpPr>
            <p:spPr>
              <a:xfrm>
                <a:off x="5106837" y="1753723"/>
                <a:ext cx="1436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/>
                  <a:t>M</a:t>
                </a:r>
                <a:r>
                  <a:rPr lang="en-NL" sz="1100" dirty="0"/>
                  <a:t>e</a:t>
                </a:r>
                <a:r>
                  <a:rPr lang="en-US" sz="1100" dirty="0"/>
                  <a:t>a</a:t>
                </a:r>
                <a:r>
                  <a:rPr lang="en-NL" sz="1100" dirty="0"/>
                  <a:t>s</a:t>
                </a:r>
                <a:r>
                  <a:rPr lang="en-US" sz="1100" dirty="0"/>
                  <a:t>u</a:t>
                </a:r>
                <a:r>
                  <a:rPr lang="en-NL" sz="1100" dirty="0"/>
                  <a:t>r</a:t>
                </a:r>
                <a:r>
                  <a:rPr lang="en-US" sz="1100" dirty="0"/>
                  <a:t>e</a:t>
                </a:r>
                <a:r>
                  <a:rPr lang="en-NL" sz="1100" dirty="0"/>
                  <a:t>m</a:t>
                </a:r>
                <a:r>
                  <a:rPr lang="en-US" sz="1100" dirty="0"/>
                  <a:t>e</a:t>
                </a:r>
                <a:r>
                  <a:rPr lang="en-NL" sz="1100" dirty="0"/>
                  <a:t>n</a:t>
                </a:r>
                <a:r>
                  <a:rPr lang="en-US" sz="1100" dirty="0"/>
                  <a:t>t</a:t>
                </a:r>
                <a:r>
                  <a:rPr lang="en-NL" sz="1100" dirty="0"/>
                  <a:t> </a:t>
                </a:r>
                <a:r>
                  <a:rPr lang="en-US" sz="1100" dirty="0"/>
                  <a:t>o</a:t>
                </a:r>
                <a:r>
                  <a:rPr lang="en-NL" sz="1100" dirty="0"/>
                  <a:t>r F</a:t>
                </a:r>
                <a:r>
                  <a:rPr lang="en-US" sz="1100" dirty="0"/>
                  <a:t>a</a:t>
                </a:r>
                <a:r>
                  <a:rPr lang="en-NL" sz="1100" dirty="0"/>
                  <a:t>c</a:t>
                </a:r>
                <a:r>
                  <a:rPr lang="en-US" sz="1100" dirty="0"/>
                  <a:t>t</a:t>
                </a:r>
                <a:endParaRPr lang="en-NL" sz="11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073BF8E-0400-4934-A0EC-646D0E489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655" y="1609949"/>
                <a:ext cx="3324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88316-C9BC-450F-8480-05FDDC35D207}"/>
                  </a:ext>
                </a:extLst>
              </p:cNvPr>
              <p:cNvSpPr txBox="1"/>
              <p:nvPr/>
            </p:nvSpPr>
            <p:spPr>
              <a:xfrm>
                <a:off x="5106837" y="1470519"/>
                <a:ext cx="1436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NL" sz="1100" dirty="0"/>
                  <a:t>Taxon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4BF9B-EB3C-4EEF-9274-6A44BB207B6C}"/>
                  </a:ext>
                </a:extLst>
              </p:cNvPr>
              <p:cNvSpPr txBox="1"/>
              <p:nvPr/>
            </p:nvSpPr>
            <p:spPr>
              <a:xfrm>
                <a:off x="5375354" y="337583"/>
                <a:ext cx="1924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</a:t>
                </a:r>
                <a:r>
                  <a:rPr lang="en-NL" sz="1100" dirty="0"/>
                  <a:t>n</a:t>
                </a:r>
                <a:r>
                  <a:rPr lang="en-US" sz="1100" dirty="0"/>
                  <a:t>s</a:t>
                </a:r>
                <a:r>
                  <a:rPr lang="en-NL" sz="1100" dirty="0"/>
                  <a:t>e</a:t>
                </a:r>
                <a:r>
                  <a:rPr lang="en-US" sz="1100" dirty="0"/>
                  <a:t>r</a:t>
                </a:r>
                <a:r>
                  <a:rPr lang="en-NL" sz="1100" dirty="0"/>
                  <a:t>t new </a:t>
                </a:r>
                <a:r>
                  <a:rPr lang="en-US" sz="1100" dirty="0"/>
                  <a:t>r</a:t>
                </a:r>
                <a:r>
                  <a:rPr lang="en-NL" sz="1100" dirty="0"/>
                  <a:t>o</a:t>
                </a:r>
                <a:r>
                  <a:rPr lang="en-US" sz="1100" dirty="0"/>
                  <a:t>w</a:t>
                </a:r>
                <a:r>
                  <a:rPr lang="en-NL" sz="1100" dirty="0"/>
                  <a:t> for...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158C9F-780F-403C-9DC0-60A796ED714D}"/>
                </a:ext>
              </a:extLst>
            </p:cNvPr>
            <p:cNvSpPr txBox="1"/>
            <p:nvPr/>
          </p:nvSpPr>
          <p:spPr>
            <a:xfrm>
              <a:off x="7099233" y="431056"/>
              <a:ext cx="3342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a</a:t>
              </a:r>
              <a:r>
                <a:rPr lang="en-NL" sz="13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72FB913-AAF9-4A24-9485-E151C97104DB}"/>
                </a:ext>
              </a:extLst>
            </p:cNvPr>
            <p:cNvGrpSpPr/>
            <p:nvPr/>
          </p:nvGrpSpPr>
          <p:grpSpPr>
            <a:xfrm>
              <a:off x="1766644" y="3764013"/>
              <a:ext cx="5323028" cy="1217760"/>
              <a:chOff x="1896034" y="3764013"/>
              <a:chExt cx="5323028" cy="121776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E88CF1-D61C-4459-AD00-88EC7283CB26}"/>
                  </a:ext>
                </a:extLst>
              </p:cNvPr>
              <p:cNvSpPr txBox="1"/>
              <p:nvPr/>
            </p:nvSpPr>
            <p:spPr>
              <a:xfrm>
                <a:off x="1896034" y="4381609"/>
                <a:ext cx="102832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L" sz="1100" dirty="0"/>
                  <a:t>trait, taxon, measurement, occur</a:t>
                </a:r>
                <a:r>
                  <a:rPr lang="en-US" sz="1100" dirty="0"/>
                  <a:t>r</a:t>
                </a:r>
                <a:r>
                  <a:rPr lang="en-NL" sz="1100" dirty="0" err="1"/>
                  <a:t>ence</a:t>
                </a:r>
                <a:endParaRPr lang="en-NL" sz="1100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EA098F4-DA27-4C89-A132-F1FED8F21E59}"/>
                  </a:ext>
                </a:extLst>
              </p:cNvPr>
              <p:cNvGrpSpPr/>
              <p:nvPr/>
            </p:nvGrpSpPr>
            <p:grpSpPr>
              <a:xfrm>
                <a:off x="2237095" y="3764013"/>
                <a:ext cx="4981967" cy="1048483"/>
                <a:chOff x="2237095" y="3764013"/>
                <a:chExt cx="4981967" cy="104848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6DDDFB4-FA67-4A0B-A744-9F0273DB71E7}"/>
                    </a:ext>
                  </a:extLst>
                </p:cNvPr>
                <p:cNvGrpSpPr/>
                <p:nvPr/>
              </p:nvGrpSpPr>
              <p:grpSpPr>
                <a:xfrm>
                  <a:off x="2237095" y="3764013"/>
                  <a:ext cx="4981967" cy="416445"/>
                  <a:chOff x="2409621" y="3556977"/>
                  <a:chExt cx="4981967" cy="416445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810CEC56-4795-4982-9FA7-039B733B28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7266" b="3176"/>
                  <a:stretch/>
                </p:blipFill>
                <p:spPr>
                  <a:xfrm>
                    <a:off x="2409621" y="3625907"/>
                    <a:ext cx="3148400" cy="346007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5AC44E-2E5A-4F31-9E48-F2EB2125E15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9365" y="3556977"/>
                    <a:ext cx="4584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NL" dirty="0"/>
                      <a:t>...</a:t>
                    </a:r>
                  </a:p>
                </p:txBody>
              </p:sp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E312D58A-CCF5-442B-9BD2-060FCA9F1F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61916" y="3604090"/>
                    <a:ext cx="1429672" cy="36933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7553DF1-1FC7-43A7-ADFA-2778A0136597}"/>
                    </a:ext>
                  </a:extLst>
                </p:cNvPr>
                <p:cNvSpPr txBox="1"/>
                <p:nvPr/>
              </p:nvSpPr>
              <p:spPr>
                <a:xfrm>
                  <a:off x="2782973" y="4375862"/>
                  <a:ext cx="10283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L" sz="1100" dirty="0"/>
                    <a:t>char</a:t>
                  </a:r>
                  <a:r>
                    <a:rPr lang="en-US" sz="1100" dirty="0"/>
                    <a:t>a</a:t>
                  </a:r>
                  <a:r>
                    <a:rPr lang="en-NL" sz="1100" dirty="0"/>
                    <a:t>c</a:t>
                  </a:r>
                  <a:r>
                    <a:rPr lang="en-US" sz="1100" dirty="0"/>
                    <a:t>t</a:t>
                  </a:r>
                  <a:r>
                    <a:rPr lang="en-NL" sz="1100" dirty="0"/>
                    <a:t>e</a:t>
                  </a:r>
                  <a:r>
                    <a:rPr lang="en-US" sz="1100" dirty="0"/>
                    <a:t>r</a:t>
                  </a:r>
                  <a:r>
                    <a:rPr lang="en-NL" sz="1100" dirty="0"/>
                    <a:t>, </a:t>
                  </a:r>
                  <a:r>
                    <a:rPr lang="en-US" sz="1100" dirty="0"/>
                    <a:t>n</a:t>
                  </a:r>
                  <a:r>
                    <a:rPr lang="en-NL" sz="1100" dirty="0"/>
                    <a:t>u</a:t>
                  </a:r>
                  <a:r>
                    <a:rPr lang="en-US" sz="1100" dirty="0"/>
                    <a:t>m</a:t>
                  </a:r>
                  <a:r>
                    <a:rPr lang="en-NL" sz="1100" dirty="0"/>
                    <a:t>e</a:t>
                  </a:r>
                  <a:r>
                    <a:rPr lang="en-US" sz="1100" dirty="0"/>
                    <a:t>r</a:t>
                  </a:r>
                  <a:r>
                    <a:rPr lang="en-NL" sz="1100" dirty="0" err="1"/>
                    <a:t>i</a:t>
                  </a:r>
                  <a:r>
                    <a:rPr lang="en-US" sz="1100" dirty="0"/>
                    <a:t>c</a:t>
                  </a:r>
                  <a:endParaRPr lang="en-NL" sz="11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0C4417-CE22-4B01-940E-276073EBA3F8}"/>
                    </a:ext>
                  </a:extLst>
                </p:cNvPr>
                <p:cNvSpPr txBox="1"/>
                <p:nvPr/>
              </p:nvSpPr>
              <p:spPr>
                <a:xfrm>
                  <a:off x="3638767" y="4381609"/>
                  <a:ext cx="10283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S</a:t>
                  </a:r>
                  <a:r>
                    <a:rPr lang="en-NL" sz="1100" dirty="0"/>
                    <a:t>t</a:t>
                  </a:r>
                  <a:r>
                    <a:rPr lang="en-US" sz="1100" dirty="0"/>
                    <a:t>a</a:t>
                  </a:r>
                  <a:r>
                    <a:rPr lang="en-NL" sz="1100" dirty="0"/>
                    <a:t>n</a:t>
                  </a:r>
                  <a:r>
                    <a:rPr lang="en-US" sz="1100" dirty="0"/>
                    <a:t>d</a:t>
                  </a:r>
                  <a:r>
                    <a:rPr lang="en-NL" sz="1100" dirty="0"/>
                    <a:t>a</a:t>
                  </a:r>
                  <a:r>
                    <a:rPr lang="en-US" sz="1100" dirty="0"/>
                    <a:t>r</a:t>
                  </a:r>
                  <a:r>
                    <a:rPr lang="en-NL" sz="1100" dirty="0"/>
                    <a:t>d</a:t>
                  </a:r>
                  <a:r>
                    <a:rPr lang="en-US" sz="1100" dirty="0" err="1"/>
                    <a:t>i</a:t>
                  </a:r>
                  <a:r>
                    <a:rPr lang="en-NL" sz="1100" dirty="0"/>
                    <a:t>zed term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30BB99-10FA-4BCF-8E4F-5CA395F22B4A}"/>
                    </a:ext>
                  </a:extLst>
                </p:cNvPr>
                <p:cNvSpPr txBox="1"/>
                <p:nvPr/>
              </p:nvSpPr>
              <p:spPr>
                <a:xfrm>
                  <a:off x="5515614" y="4304008"/>
                  <a:ext cx="10283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U</a:t>
                  </a:r>
                  <a:r>
                    <a:rPr lang="en-NL" sz="1100" dirty="0"/>
                    <a:t>R</a:t>
                  </a:r>
                  <a:r>
                    <a:rPr lang="en-US" sz="1100" dirty="0"/>
                    <a:t>I</a:t>
                  </a:r>
                  <a:r>
                    <a:rPr lang="en-NL" sz="1100" dirty="0"/>
                    <a:t> </a:t>
                  </a:r>
                  <a:r>
                    <a:rPr lang="en-US" sz="1100" dirty="0"/>
                    <a:t>f</a:t>
                  </a:r>
                  <a:r>
                    <a:rPr lang="en-NL" sz="1100" dirty="0"/>
                    <a:t>rom ontology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DA998B1-F3D2-44BF-8F42-785D5703B229}"/>
                    </a:ext>
                  </a:extLst>
                </p:cNvPr>
                <p:cNvCxnSpPr>
                  <a:cxnSpLocks/>
                  <a:stCxn id="21" idx="0"/>
                </p:cNvCxnSpPr>
                <p:nvPr/>
              </p:nvCxnSpPr>
              <p:spPr>
                <a:xfrm flipV="1">
                  <a:off x="2410195" y="4166334"/>
                  <a:ext cx="169103" cy="2152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8757EB7-485D-46E7-AAF9-DA9A5675C257}"/>
                    </a:ext>
                  </a:extLst>
                </p:cNvPr>
                <p:cNvCxnSpPr>
                  <a:cxnSpLocks/>
                  <a:stCxn id="24" idx="0"/>
                </p:cNvCxnSpPr>
                <p:nvPr/>
              </p:nvCxnSpPr>
              <p:spPr>
                <a:xfrm flipV="1">
                  <a:off x="6029775" y="4149839"/>
                  <a:ext cx="0" cy="15416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4ED66D8B-DE54-4267-A8CC-BA058E1924E2}"/>
                    </a:ext>
                  </a:extLst>
                </p:cNvPr>
                <p:cNvCxnSpPr>
                  <a:cxnSpLocks/>
                  <a:stCxn id="23" idx="0"/>
                  <a:endCxn id="16" idx="2"/>
                </p:cNvCxnSpPr>
                <p:nvPr/>
              </p:nvCxnSpPr>
              <p:spPr>
                <a:xfrm flipH="1" flipV="1">
                  <a:off x="3811295" y="4178950"/>
                  <a:ext cx="341633" cy="20265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B217A99C-C24D-4AD9-92AD-281E3B9A68CB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H="1" flipV="1">
                  <a:off x="3184741" y="4166334"/>
                  <a:ext cx="112393" cy="2095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916E43-6BF4-4807-909D-4E0E8D083650}"/>
                </a:ext>
              </a:extLst>
            </p:cNvPr>
            <p:cNvSpPr txBox="1"/>
            <p:nvPr/>
          </p:nvSpPr>
          <p:spPr>
            <a:xfrm>
              <a:off x="7099233" y="3764013"/>
              <a:ext cx="3342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300" dirty="0"/>
                <a:t>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40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126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timlenters@gmail.com</dc:creator>
  <cp:lastModifiedBy>timlenters@gmail.com</cp:lastModifiedBy>
  <cp:revision>13</cp:revision>
  <dcterms:created xsi:type="dcterms:W3CDTF">2020-05-26T13:17:06Z</dcterms:created>
  <dcterms:modified xsi:type="dcterms:W3CDTF">2020-06-03T14:34:58Z</dcterms:modified>
</cp:coreProperties>
</file>