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B129-C317-2F0B-3003-D2F5E08C9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DB7A7-7589-8E68-F740-0502B487F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F8DA-973F-0B76-AAA4-50E1910C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2A-77BC-4820-A1F0-2AF0CB01C853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B370-AD4B-26F7-5289-054B20A9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D0DD-C63E-21D9-BEFC-51C7E161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2537-FA77-4C00-8C8E-1024C92D0E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267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07E8-D3E7-B715-4A66-9C280479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31081-B840-6B60-7B78-FC0933F32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3D937-19A3-0423-EB10-7B7D8985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2A-77BC-4820-A1F0-2AF0CB01C853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930E0-322A-A87D-4B89-B829988C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6964-A569-1BB1-E8F0-76C0B2B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2537-FA77-4C00-8C8E-1024C92D0E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855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5B181-89E6-0ED4-76CA-3C722644B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E05F9-EA9D-8502-5222-AAA83E4B4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2CD8E-AE02-5A5B-0A6C-50D6B7FB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2A-77BC-4820-A1F0-2AF0CB01C853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C6AE2-8D31-049C-AC40-3292A3F6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3B164-ABD3-D07E-7D64-05A39493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2537-FA77-4C00-8C8E-1024C92D0E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07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C1AC-74E3-B9E5-D88D-7FD0F4F1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7450-8522-4A39-5BF5-4BE3FAAA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A6210-0237-6F32-CE79-A22C0A3A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2A-77BC-4820-A1F0-2AF0CB01C853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2976-6D47-3C97-32CA-0B8BDD06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F105-2DBE-EC14-F132-070813F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2537-FA77-4C00-8C8E-1024C92D0E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274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9EC9-82FE-3609-1793-DD5CED4A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06D5-4594-B75B-E5EB-D8A1DD1B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4ED02-1D9E-43BF-FBC3-1E73F074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2A-77BC-4820-A1F0-2AF0CB01C853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DF25-484C-597F-F822-0AE6953F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4AE37-A572-EC96-2B5A-437FEC33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2537-FA77-4C00-8C8E-1024C92D0E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659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188F-634C-B9D8-1EF9-B390B91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F12C-1563-9EB6-BD06-045CF612E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14DB7-79C1-CC5D-B068-8FF68C2B2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A364A-6018-4304-6DAC-9FF07E5E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2A-77BC-4820-A1F0-2AF0CB01C853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ED484-96B9-A228-2696-5F0809AA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169DB-A04C-D58E-BF94-F306D125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2537-FA77-4C00-8C8E-1024C92D0E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994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9F36-8C05-34BF-E968-E19A7FB5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0E547-F4C5-A2A1-DD20-CFF295B96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B8E0C-3D57-188B-4214-265668D34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1F119-DAF4-8B67-F51B-35E43ECA1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929C8-81A4-EA56-0C01-366E3AE3B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6E708-B299-45F2-CA15-CB87A3A7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2A-77BC-4820-A1F0-2AF0CB01C853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4C96A-D3B9-7232-5D52-733EB831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F8D91-D9D7-4B07-B45B-28BFD093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2537-FA77-4C00-8C8E-1024C92D0E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79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8BF2-A32C-E6CF-3F96-33A6F0CF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4CE01-0434-134F-5D00-EFBA4B41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2A-77BC-4820-A1F0-2AF0CB01C853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31562-36D4-095C-48E8-8B945263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08562-2D01-DBB2-9B5B-4AFDCA3B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2537-FA77-4C00-8C8E-1024C92D0E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291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3D467-1B2A-7D34-DF1F-5DC1F66B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2A-77BC-4820-A1F0-2AF0CB01C853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B7FD1-7994-6AEC-2DC0-CED3FFC8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C3209-6B1E-8760-860B-1C15E51D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2537-FA77-4C00-8C8E-1024C92D0E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38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83A5-D586-5BB3-3FF2-5519CFB7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3559-BA82-D151-3294-FE33643C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C7C58-AEF8-E5D1-C9D6-9AD9A8036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123B7-8A8A-9675-98FD-5783770B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2A-77BC-4820-A1F0-2AF0CB01C853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08751-11A6-D0AC-4496-282E2A9A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95004-5467-D14A-DCF9-166032C0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2537-FA77-4C00-8C8E-1024C92D0E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855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7834-F5B4-60CF-6E2A-34F0C5E3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B2BFE-2C82-83CA-9427-41A165136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C4376-A71D-FF96-16FF-2F0E6FC1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14E32-5E6B-D756-24B8-E9EF244B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2A-77BC-4820-A1F0-2AF0CB01C853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DEE7E-9DBB-6C05-EFA1-B8D5C5A3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7A61-17D6-8526-1336-E5A9E3D4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2537-FA77-4C00-8C8E-1024C92D0E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884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BE8FA-8AB3-6877-841C-ADFF8965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DD5C5-AD77-FE32-82A5-DB24C545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C7D3-7495-9396-C06C-8892E1271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3F2A-77BC-4820-A1F0-2AF0CB01C853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8DE5D-0E9E-1358-3537-AD04DF771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ED37-821A-B771-12C8-F92568597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2537-FA77-4C00-8C8E-1024C92D0E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385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9B3CC-FD9F-A70F-AF0D-96BEC0C2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85725"/>
            <a:ext cx="5717219" cy="6686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749D5E-DF76-FD38-3F98-D17D8A343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60" y="85723"/>
            <a:ext cx="6039775" cy="6686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E7F7F-5BA7-000E-0FF3-7BEBF194D00C}"/>
              </a:ext>
            </a:extLst>
          </p:cNvPr>
          <p:cNvSpPr txBox="1"/>
          <p:nvPr/>
        </p:nvSpPr>
        <p:spPr>
          <a:xfrm>
            <a:off x="6184777" y="665823"/>
            <a:ext cx="228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Monopolyo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/>
              <a:t>: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50894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6BD8D-35CE-0CAA-5407-8044B5BA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8" y="95250"/>
            <a:ext cx="5953542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A1DFFE-8FF0-E25D-3E7D-9FABC797F9E8}"/>
              </a:ext>
            </a:extLst>
          </p:cNvPr>
          <p:cNvSpPr txBox="1"/>
          <p:nvPr/>
        </p:nvSpPr>
        <p:spPr>
          <a:xfrm>
            <a:off x="257868" y="523782"/>
            <a:ext cx="183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Oligopolyo</a:t>
            </a:r>
            <a:r>
              <a:rPr lang="en-US" sz="2400" dirty="0"/>
              <a:t>:</a:t>
            </a:r>
            <a:endParaRPr lang="en-PH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1D319-F255-F823-2AC1-162B34FFE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11" y="95249"/>
            <a:ext cx="5838132" cy="6667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08A732-B782-FFD3-FA7E-7C3267C4E9E4}"/>
              </a:ext>
            </a:extLst>
          </p:cNvPr>
          <p:cNvSpPr txBox="1"/>
          <p:nvPr/>
        </p:nvSpPr>
        <p:spPr>
          <a:xfrm>
            <a:off x="6303145" y="554559"/>
            <a:ext cx="179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Monopsonyo</a:t>
            </a:r>
            <a:r>
              <a:rPr lang="en-US" sz="2000" b="1" dirty="0"/>
              <a:t>:</a:t>
            </a:r>
            <a:endParaRPr lang="en-PH" sz="2000" b="1" dirty="0"/>
          </a:p>
        </p:txBody>
      </p:sp>
    </p:spTree>
    <p:extLst>
      <p:ext uri="{BB962C8B-B14F-4D97-AF65-F5344CB8AC3E}">
        <p14:creationId xmlns:p14="http://schemas.microsoft.com/office/powerpoint/2010/main" val="100087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2ECED-D8AC-2A6E-938F-A9B2D6D6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124" y="148701"/>
            <a:ext cx="5823752" cy="6560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08E5C8-8BCC-5761-9A1F-96143A26CA42}"/>
              </a:ext>
            </a:extLst>
          </p:cNvPr>
          <p:cNvSpPr txBox="1"/>
          <p:nvPr/>
        </p:nvSpPr>
        <p:spPr>
          <a:xfrm>
            <a:off x="3306098" y="585926"/>
            <a:ext cx="2254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Monopolistikong</a:t>
            </a:r>
            <a:r>
              <a:rPr lang="en-US" sz="1600" b="1" dirty="0"/>
              <a:t> </a:t>
            </a:r>
            <a:r>
              <a:rPr lang="en-US" sz="1600" b="1" dirty="0" err="1"/>
              <a:t>Kompetisyon</a:t>
            </a:r>
            <a:r>
              <a:rPr lang="en-US" sz="1600" b="1" dirty="0"/>
              <a:t>:</a:t>
            </a:r>
            <a:endParaRPr lang="en-PH" sz="1600" b="1" dirty="0"/>
          </a:p>
        </p:txBody>
      </p:sp>
    </p:spTree>
    <p:extLst>
      <p:ext uri="{BB962C8B-B14F-4D97-AF65-F5344CB8AC3E}">
        <p14:creationId xmlns:p14="http://schemas.microsoft.com/office/powerpoint/2010/main" val="346453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Jr. Miranda</dc:creator>
  <cp:lastModifiedBy>Eduardo Jr. Miranda</cp:lastModifiedBy>
  <cp:revision>1</cp:revision>
  <dcterms:created xsi:type="dcterms:W3CDTF">2023-03-02T09:10:27Z</dcterms:created>
  <dcterms:modified xsi:type="dcterms:W3CDTF">2023-03-02T10:44:57Z</dcterms:modified>
</cp:coreProperties>
</file>