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B75D4-54D8-4FAD-BA37-42DCE6F3E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6EF736-6096-486C-ACF7-8A3033EF1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12276D-1CA3-4ED9-850D-55BE3606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E9EC-A81B-4EC3-8E29-0EBCE629AB2E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912FB-0FFF-46E3-9887-52504DB5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A5163E-3E2E-44F6-8894-8E99748A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ED0-3043-45E4-AB73-A31CC0EF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79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E5D3F-CE77-4645-A279-A312CE8D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CABFF0-2594-484C-803C-4BE191FA9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196213-4A97-4138-ACAC-2C6F0C53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E9EC-A81B-4EC3-8E29-0EBCE629AB2E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4EA956-BADE-4408-A276-C270DE32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61EF86-8633-40AE-A472-FFB37C79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ED0-3043-45E4-AB73-A31CC0EF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16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E5A4212-9922-4E40-8BB4-8C66BBF59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9C55EA-F92F-43D3-BA16-CE0883199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0B06F2-5F60-45E0-AD54-C06C2068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E9EC-A81B-4EC3-8E29-0EBCE629AB2E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A2D2F6-32BB-41D1-BD6F-11EB25D5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69A817-C16B-4929-8E8E-D67EB9B2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ED0-3043-45E4-AB73-A31CC0EF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30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DB5DD-B5AA-4C81-9C91-0DB2AFB7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11605-83CB-4CBE-9488-736193EA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BE7811-944D-42CF-91C4-331D9821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E9EC-A81B-4EC3-8E29-0EBCE629AB2E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6F73F-D83E-472C-AAB9-12ADB07B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1918BA-FA88-4344-B2FF-E0A0C00F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ED0-3043-45E4-AB73-A31CC0EF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77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10B67-C1C7-4B2B-B030-57AE13D8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FE2491-D937-4187-AFFB-21139C99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7E37F2-1F63-4AC9-A952-FE429700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E9EC-A81B-4EC3-8E29-0EBCE629AB2E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F541E9-C92F-4BCD-ADD9-2F2D355F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A6E696-B039-4B00-80BB-1C8B73BC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ED0-3043-45E4-AB73-A31CC0EF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4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386E8-818B-4496-8245-268C9F10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913A2-4FE5-42DE-9907-4BDF9276F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FD3409-B8B6-4732-A8AF-D1125135A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331966-3099-47F7-B849-B699BCED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E9EC-A81B-4EC3-8E29-0EBCE629AB2E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CB1DAA-F28C-47B4-B352-C415A2DD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8A28FF-B200-4339-AE81-74440072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ED0-3043-45E4-AB73-A31CC0EF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90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F5441-56DA-44FD-AF05-ED23DB56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7D652A-E43E-483D-B74A-62FF98EC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429607-358B-4EE3-A01C-B9CA96CA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B4BB4D-BEBB-4B34-A612-C0EE1BC69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573DA8-9286-4331-97B9-3DED1C337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82E837-166E-4E8F-8C85-99BF1EA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E9EC-A81B-4EC3-8E29-0EBCE629AB2E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B6E891-CF52-4F4B-B09A-064EABD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990C04-632B-4883-8FD6-26E2DCBC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ED0-3043-45E4-AB73-A31CC0EF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86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A61DF-23DF-4C47-908B-07221545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A11624-B2FD-462B-834B-5BAA20B3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E9EC-A81B-4EC3-8E29-0EBCE629AB2E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47E745-B695-40CC-BAD5-A4A7EE6B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B37926-2460-4AF5-A207-AE5D3F08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ED0-3043-45E4-AB73-A31CC0EF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56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75D3EE-7292-448D-9194-A285A2B9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E9EC-A81B-4EC3-8E29-0EBCE629AB2E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E79088-9322-4714-B2D9-997C7869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2BFCBA-6835-49B0-9399-B9DE3119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ED0-3043-45E4-AB73-A31CC0EF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15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80041-A9F0-46B0-9C91-838E916E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6C915-AD85-46BD-A8CB-4B1D2336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57B7CD-4DFF-4185-94AC-1BC0402B5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31C20D-0BB7-4D68-87E7-E37E74F3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E9EC-A81B-4EC3-8E29-0EBCE629AB2E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F22049-725D-4113-84B0-DC1441B3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35A4EF-B66C-4E8B-9FBC-4C94138D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ED0-3043-45E4-AB73-A31CC0EF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24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29D6A-F22B-4C88-94FD-568D778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6731F8-B6AC-4D3C-85E3-2591DBE0F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AC947B-4D47-40E7-9145-41374D315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35F31B-9901-4019-A7C1-1EF65CE6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E9EC-A81B-4EC3-8E29-0EBCE629AB2E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D85817-4C79-4476-B39A-4B3C7D55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36683A-9456-404D-B1D7-BC2211CD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B2ED0-3043-45E4-AB73-A31CC0EF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6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378C41-C90A-49E6-BC88-A38D3B93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A94521-9793-48D4-956A-5A4E8D9B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AF7E8F-9F66-481F-9A22-19BE660E2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BE9EC-A81B-4EC3-8E29-0EBCE629AB2E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DAD0BB-2A57-4FC0-A650-EB6301623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66A464-CCF1-4B65-9F2E-E1691C638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B2ED0-3043-45E4-AB73-A31CC0EF6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65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B2073C7D-82ED-4B46-9665-BF6D326CD9F6}"/>
              </a:ext>
            </a:extLst>
          </p:cNvPr>
          <p:cNvGrpSpPr/>
          <p:nvPr/>
        </p:nvGrpSpPr>
        <p:grpSpPr>
          <a:xfrm>
            <a:off x="3293452" y="390538"/>
            <a:ext cx="5605095" cy="5482442"/>
            <a:chOff x="-50782" y="350781"/>
            <a:chExt cx="5605095" cy="5482442"/>
          </a:xfrm>
        </p:grpSpPr>
        <p:sp>
          <p:nvSpPr>
            <p:cNvPr id="5" name="Rectangle 1282">
              <a:extLst>
                <a:ext uri="{FF2B5EF4-FFF2-40B4-BE49-F238E27FC236}">
                  <a16:creationId xmlns:a16="http://schemas.microsoft.com/office/drawing/2014/main" id="{2FF6C2DD-9F83-4796-A60C-3EFFA2928DC5}"/>
                </a:ext>
              </a:extLst>
            </p:cNvPr>
            <p:cNvSpPr/>
            <p:nvPr/>
          </p:nvSpPr>
          <p:spPr>
            <a:xfrm>
              <a:off x="3388219" y="2078268"/>
              <a:ext cx="1543931" cy="479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tangle 1283">
              <a:extLst>
                <a:ext uri="{FF2B5EF4-FFF2-40B4-BE49-F238E27FC236}">
                  <a16:creationId xmlns:a16="http://schemas.microsoft.com/office/drawing/2014/main" id="{9546DFA8-3A1A-4CD0-986A-7B5F12E437AF}"/>
                </a:ext>
              </a:extLst>
            </p:cNvPr>
            <p:cNvSpPr/>
            <p:nvPr/>
          </p:nvSpPr>
          <p:spPr>
            <a:xfrm>
              <a:off x="1101050" y="2093925"/>
              <a:ext cx="1543931" cy="479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eform 1284">
              <a:extLst>
                <a:ext uri="{FF2B5EF4-FFF2-40B4-BE49-F238E27FC236}">
                  <a16:creationId xmlns:a16="http://schemas.microsoft.com/office/drawing/2014/main" id="{54EB8AB8-61A2-4098-B018-DDB25ECDE874}"/>
                </a:ext>
              </a:extLst>
            </p:cNvPr>
            <p:cNvSpPr/>
            <p:nvPr/>
          </p:nvSpPr>
          <p:spPr>
            <a:xfrm>
              <a:off x="1648604" y="518667"/>
              <a:ext cx="2876106" cy="629769"/>
            </a:xfrm>
            <a:custGeom>
              <a:avLst/>
              <a:gdLst>
                <a:gd name="connsiteX0" fmla="*/ 0 w 2035774"/>
                <a:gd name="connsiteY0" fmla="*/ 479704 h 512002"/>
                <a:gd name="connsiteX1" fmla="*/ 614597 w 2035774"/>
                <a:gd name="connsiteY1" fmla="*/ 329802 h 512002"/>
                <a:gd name="connsiteX2" fmla="*/ 1019331 w 2035774"/>
                <a:gd name="connsiteY2" fmla="*/ 19 h 512002"/>
                <a:gd name="connsiteX3" fmla="*/ 1439056 w 2035774"/>
                <a:gd name="connsiteY3" fmla="*/ 314812 h 512002"/>
                <a:gd name="connsiteX4" fmla="*/ 1978702 w 2035774"/>
                <a:gd name="connsiteY4" fmla="*/ 494694 h 512002"/>
                <a:gd name="connsiteX5" fmla="*/ 1993692 w 2035774"/>
                <a:gd name="connsiteY5" fmla="*/ 494694 h 51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5774" h="512002">
                  <a:moveTo>
                    <a:pt x="0" y="479704"/>
                  </a:moveTo>
                  <a:cubicBezTo>
                    <a:pt x="222354" y="444726"/>
                    <a:pt x="444709" y="409749"/>
                    <a:pt x="614597" y="329802"/>
                  </a:cubicBezTo>
                  <a:cubicBezTo>
                    <a:pt x="784485" y="249855"/>
                    <a:pt x="881921" y="2517"/>
                    <a:pt x="1019331" y="19"/>
                  </a:cubicBezTo>
                  <a:cubicBezTo>
                    <a:pt x="1156741" y="-2479"/>
                    <a:pt x="1279161" y="232366"/>
                    <a:pt x="1439056" y="314812"/>
                  </a:cubicBezTo>
                  <a:cubicBezTo>
                    <a:pt x="1598951" y="397258"/>
                    <a:pt x="1978702" y="494694"/>
                    <a:pt x="1978702" y="494694"/>
                  </a:cubicBezTo>
                  <a:cubicBezTo>
                    <a:pt x="2071141" y="524674"/>
                    <a:pt x="2032416" y="509684"/>
                    <a:pt x="1993692" y="494694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eform 1285">
              <a:extLst>
                <a:ext uri="{FF2B5EF4-FFF2-40B4-BE49-F238E27FC236}">
                  <a16:creationId xmlns:a16="http://schemas.microsoft.com/office/drawing/2014/main" id="{EFC013A1-561E-4DC0-A6D5-A511304B0490}"/>
                </a:ext>
              </a:extLst>
            </p:cNvPr>
            <p:cNvSpPr/>
            <p:nvPr/>
          </p:nvSpPr>
          <p:spPr>
            <a:xfrm>
              <a:off x="1622107" y="5127459"/>
              <a:ext cx="3267856" cy="705764"/>
            </a:xfrm>
            <a:custGeom>
              <a:avLst/>
              <a:gdLst>
                <a:gd name="connsiteX0" fmla="*/ 0 w 3267856"/>
                <a:gd name="connsiteY0" fmla="*/ 554636 h 599607"/>
                <a:gd name="connsiteX1" fmla="*/ 179882 w 3267856"/>
                <a:gd name="connsiteY1" fmla="*/ 509666 h 599607"/>
                <a:gd name="connsiteX2" fmla="*/ 419725 w 3267856"/>
                <a:gd name="connsiteY2" fmla="*/ 209863 h 599607"/>
                <a:gd name="connsiteX3" fmla="*/ 554636 w 3267856"/>
                <a:gd name="connsiteY3" fmla="*/ 524656 h 599607"/>
                <a:gd name="connsiteX4" fmla="*/ 644577 w 3267856"/>
                <a:gd name="connsiteY4" fmla="*/ 0 h 599607"/>
                <a:gd name="connsiteX5" fmla="*/ 734518 w 3267856"/>
                <a:gd name="connsiteY5" fmla="*/ 524656 h 599607"/>
                <a:gd name="connsiteX6" fmla="*/ 809469 w 3267856"/>
                <a:gd name="connsiteY6" fmla="*/ 389745 h 599607"/>
                <a:gd name="connsiteX7" fmla="*/ 839450 w 3267856"/>
                <a:gd name="connsiteY7" fmla="*/ 524656 h 599607"/>
                <a:gd name="connsiteX8" fmla="*/ 1004341 w 3267856"/>
                <a:gd name="connsiteY8" fmla="*/ 524656 h 599607"/>
                <a:gd name="connsiteX9" fmla="*/ 1409076 w 3267856"/>
                <a:gd name="connsiteY9" fmla="*/ 554636 h 599607"/>
                <a:gd name="connsiteX10" fmla="*/ 1648918 w 3267856"/>
                <a:gd name="connsiteY10" fmla="*/ 434715 h 599607"/>
                <a:gd name="connsiteX11" fmla="*/ 1693889 w 3267856"/>
                <a:gd name="connsiteY11" fmla="*/ 554636 h 599607"/>
                <a:gd name="connsiteX12" fmla="*/ 1783830 w 3267856"/>
                <a:gd name="connsiteY12" fmla="*/ 554636 h 599607"/>
                <a:gd name="connsiteX13" fmla="*/ 2263515 w 3267856"/>
                <a:gd name="connsiteY13" fmla="*/ 494676 h 599607"/>
                <a:gd name="connsiteX14" fmla="*/ 2788171 w 3267856"/>
                <a:gd name="connsiteY14" fmla="*/ 554636 h 599607"/>
                <a:gd name="connsiteX15" fmla="*/ 2968053 w 3267856"/>
                <a:gd name="connsiteY15" fmla="*/ 329784 h 599607"/>
                <a:gd name="connsiteX16" fmla="*/ 3028013 w 3267856"/>
                <a:gd name="connsiteY16" fmla="*/ 74951 h 599607"/>
                <a:gd name="connsiteX17" fmla="*/ 3057994 w 3267856"/>
                <a:gd name="connsiteY17" fmla="*/ 509666 h 599607"/>
                <a:gd name="connsiteX18" fmla="*/ 3117954 w 3267856"/>
                <a:gd name="connsiteY18" fmla="*/ 104932 h 599607"/>
                <a:gd name="connsiteX19" fmla="*/ 3147935 w 3267856"/>
                <a:gd name="connsiteY19" fmla="*/ 509666 h 599607"/>
                <a:gd name="connsiteX20" fmla="*/ 3207895 w 3267856"/>
                <a:gd name="connsiteY20" fmla="*/ 569627 h 599607"/>
                <a:gd name="connsiteX21" fmla="*/ 3267856 w 3267856"/>
                <a:gd name="connsiteY21" fmla="*/ 599607 h 59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67856" h="599607">
                  <a:moveTo>
                    <a:pt x="0" y="554636"/>
                  </a:moveTo>
                  <a:cubicBezTo>
                    <a:pt x="54964" y="560882"/>
                    <a:pt x="109928" y="567128"/>
                    <a:pt x="179882" y="509666"/>
                  </a:cubicBezTo>
                  <a:cubicBezTo>
                    <a:pt x="249836" y="452204"/>
                    <a:pt x="357266" y="207365"/>
                    <a:pt x="419725" y="209863"/>
                  </a:cubicBezTo>
                  <a:cubicBezTo>
                    <a:pt x="482184" y="212361"/>
                    <a:pt x="517161" y="559633"/>
                    <a:pt x="554636" y="524656"/>
                  </a:cubicBezTo>
                  <a:cubicBezTo>
                    <a:pt x="592111" y="489679"/>
                    <a:pt x="614597" y="0"/>
                    <a:pt x="644577" y="0"/>
                  </a:cubicBezTo>
                  <a:cubicBezTo>
                    <a:pt x="674557" y="0"/>
                    <a:pt x="707036" y="459699"/>
                    <a:pt x="734518" y="524656"/>
                  </a:cubicBezTo>
                  <a:cubicBezTo>
                    <a:pt x="762000" y="589613"/>
                    <a:pt x="791980" y="389745"/>
                    <a:pt x="809469" y="389745"/>
                  </a:cubicBezTo>
                  <a:cubicBezTo>
                    <a:pt x="826958" y="389745"/>
                    <a:pt x="806971" y="502171"/>
                    <a:pt x="839450" y="524656"/>
                  </a:cubicBezTo>
                  <a:cubicBezTo>
                    <a:pt x="871929" y="547141"/>
                    <a:pt x="909403" y="519659"/>
                    <a:pt x="1004341" y="524656"/>
                  </a:cubicBezTo>
                  <a:cubicBezTo>
                    <a:pt x="1099279" y="529653"/>
                    <a:pt x="1301647" y="569626"/>
                    <a:pt x="1409076" y="554636"/>
                  </a:cubicBezTo>
                  <a:cubicBezTo>
                    <a:pt x="1516505" y="539646"/>
                    <a:pt x="1601449" y="434715"/>
                    <a:pt x="1648918" y="434715"/>
                  </a:cubicBezTo>
                  <a:cubicBezTo>
                    <a:pt x="1696387" y="434715"/>
                    <a:pt x="1671404" y="534649"/>
                    <a:pt x="1693889" y="554636"/>
                  </a:cubicBezTo>
                  <a:cubicBezTo>
                    <a:pt x="1716374" y="574623"/>
                    <a:pt x="1688892" y="564629"/>
                    <a:pt x="1783830" y="554636"/>
                  </a:cubicBezTo>
                  <a:cubicBezTo>
                    <a:pt x="1878768" y="544643"/>
                    <a:pt x="2096125" y="494676"/>
                    <a:pt x="2263515" y="494676"/>
                  </a:cubicBezTo>
                  <a:cubicBezTo>
                    <a:pt x="2430905" y="494676"/>
                    <a:pt x="2670748" y="582118"/>
                    <a:pt x="2788171" y="554636"/>
                  </a:cubicBezTo>
                  <a:cubicBezTo>
                    <a:pt x="2905594" y="527154"/>
                    <a:pt x="2928079" y="409731"/>
                    <a:pt x="2968053" y="329784"/>
                  </a:cubicBezTo>
                  <a:cubicBezTo>
                    <a:pt x="3008027" y="249836"/>
                    <a:pt x="3013023" y="44971"/>
                    <a:pt x="3028013" y="74951"/>
                  </a:cubicBezTo>
                  <a:cubicBezTo>
                    <a:pt x="3043003" y="104931"/>
                    <a:pt x="3043004" y="504669"/>
                    <a:pt x="3057994" y="509666"/>
                  </a:cubicBezTo>
                  <a:cubicBezTo>
                    <a:pt x="3072984" y="514663"/>
                    <a:pt x="3102964" y="104932"/>
                    <a:pt x="3117954" y="104932"/>
                  </a:cubicBezTo>
                  <a:cubicBezTo>
                    <a:pt x="3132944" y="104932"/>
                    <a:pt x="3132945" y="432217"/>
                    <a:pt x="3147935" y="509666"/>
                  </a:cubicBezTo>
                  <a:cubicBezTo>
                    <a:pt x="3162925" y="587115"/>
                    <a:pt x="3207895" y="569627"/>
                    <a:pt x="3207895" y="569627"/>
                  </a:cubicBezTo>
                  <a:cubicBezTo>
                    <a:pt x="3227882" y="584617"/>
                    <a:pt x="3247869" y="592112"/>
                    <a:pt x="3267856" y="599607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1288">
              <a:extLst>
                <a:ext uri="{FF2B5EF4-FFF2-40B4-BE49-F238E27FC236}">
                  <a16:creationId xmlns:a16="http://schemas.microsoft.com/office/drawing/2014/main" id="{AA1BB517-DF6C-401A-8256-A8172D05EEDD}"/>
                </a:ext>
              </a:extLst>
            </p:cNvPr>
            <p:cNvSpPr/>
            <p:nvPr/>
          </p:nvSpPr>
          <p:spPr>
            <a:xfrm>
              <a:off x="905662" y="1206625"/>
              <a:ext cx="4305371" cy="52319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0" name="TextBox 1289">
              <a:extLst>
                <a:ext uri="{FF2B5EF4-FFF2-40B4-BE49-F238E27FC236}">
                  <a16:creationId xmlns:a16="http://schemas.microsoft.com/office/drawing/2014/main" id="{3D6C8971-94DD-4044-96C9-B009956A5B10}"/>
                </a:ext>
              </a:extLst>
            </p:cNvPr>
            <p:cNvSpPr txBox="1"/>
            <p:nvPr/>
          </p:nvSpPr>
          <p:spPr>
            <a:xfrm>
              <a:off x="2894622" y="1088692"/>
              <a:ext cx="3898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z</a:t>
              </a:r>
              <a:endParaRPr lang="de-DE" sz="3600" baseline="-250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1" name="Rectangle 1290">
              <a:extLst>
                <a:ext uri="{FF2B5EF4-FFF2-40B4-BE49-F238E27FC236}">
                  <a16:creationId xmlns:a16="http://schemas.microsoft.com/office/drawing/2014/main" id="{D753AFA4-1D11-4608-AEDE-50D8E9C234A9}"/>
                </a:ext>
              </a:extLst>
            </p:cNvPr>
            <p:cNvSpPr/>
            <p:nvPr/>
          </p:nvSpPr>
          <p:spPr>
            <a:xfrm>
              <a:off x="899667" y="4381821"/>
              <a:ext cx="4305371" cy="52319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2" name="TextBox 1291">
              <a:extLst>
                <a:ext uri="{FF2B5EF4-FFF2-40B4-BE49-F238E27FC236}">
                  <a16:creationId xmlns:a16="http://schemas.microsoft.com/office/drawing/2014/main" id="{311C7836-F14A-49A2-AE70-62D6DF199C52}"/>
                </a:ext>
              </a:extLst>
            </p:cNvPr>
            <p:cNvSpPr txBox="1"/>
            <p:nvPr/>
          </p:nvSpPr>
          <p:spPr>
            <a:xfrm>
              <a:off x="2888627" y="430743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>
                  <a:solidFill>
                    <a:schemeClr val="bg1"/>
                  </a:solidFill>
                  <a:latin typeface="Georgia" panose="02040502050405020303" pitchFamily="18" charset="0"/>
                </a:rPr>
                <a:t>x</a:t>
              </a:r>
              <a:endParaRPr lang="de-DE" sz="3200" baseline="-250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3" name="Straight Connector 1292">
              <a:extLst>
                <a:ext uri="{FF2B5EF4-FFF2-40B4-BE49-F238E27FC236}">
                  <a16:creationId xmlns:a16="http://schemas.microsoft.com/office/drawing/2014/main" id="{EACC9E65-3A51-4BCF-A957-CEC1AC6804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228" y="5814915"/>
              <a:ext cx="429878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93">
              <a:extLst>
                <a:ext uri="{FF2B5EF4-FFF2-40B4-BE49-F238E27FC236}">
                  <a16:creationId xmlns:a16="http://schemas.microsoft.com/office/drawing/2014/main" id="{79F1A81D-3513-46D6-940C-AA041CB09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993" y="1133446"/>
              <a:ext cx="429878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294">
              <a:extLst>
                <a:ext uri="{FF2B5EF4-FFF2-40B4-BE49-F238E27FC236}">
                  <a16:creationId xmlns:a16="http://schemas.microsoft.com/office/drawing/2014/main" id="{967C3173-B600-4664-A4A9-E25B825E47E6}"/>
                </a:ext>
              </a:extLst>
            </p:cNvPr>
            <p:cNvSpPr txBox="1"/>
            <p:nvPr/>
          </p:nvSpPr>
          <p:spPr>
            <a:xfrm>
              <a:off x="2686665" y="5122870"/>
              <a:ext cx="8931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>
                  <a:latin typeface="Georgia" panose="02040502050405020303" pitchFamily="18" charset="0"/>
                </a:rPr>
                <a:t>p</a:t>
              </a:r>
              <a:r>
                <a:rPr lang="de-DE" sz="2400" baseline="-25000" dirty="0" err="1">
                  <a:latin typeface="Georgia" panose="02040502050405020303" pitchFamily="18" charset="0"/>
                </a:rPr>
                <a:t>X</a:t>
              </a:r>
              <a:r>
                <a:rPr lang="de-DE" sz="2400" dirty="0">
                  <a:latin typeface="Georgia" panose="02040502050405020303" pitchFamily="18" charset="0"/>
                </a:rPr>
                <a:t>(x)</a:t>
              </a:r>
              <a:endParaRPr lang="de-DE" sz="2400" baseline="-25000" dirty="0">
                <a:latin typeface="Georgia" panose="02040502050405020303" pitchFamily="18" charset="0"/>
              </a:endParaRPr>
            </a:p>
          </p:txBody>
        </p:sp>
        <p:sp>
          <p:nvSpPr>
            <p:cNvPr id="16" name="TextBox 1295">
              <a:extLst>
                <a:ext uri="{FF2B5EF4-FFF2-40B4-BE49-F238E27FC236}">
                  <a16:creationId xmlns:a16="http://schemas.microsoft.com/office/drawing/2014/main" id="{02C5694E-747E-4A03-AE92-0239508EC27A}"/>
                </a:ext>
              </a:extLst>
            </p:cNvPr>
            <p:cNvSpPr txBox="1"/>
            <p:nvPr/>
          </p:nvSpPr>
          <p:spPr>
            <a:xfrm>
              <a:off x="-50782" y="350781"/>
              <a:ext cx="24368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Georgia" panose="02040502050405020303" pitchFamily="18" charset="0"/>
                </a:rPr>
                <a:t>1. Sample </a:t>
              </a:r>
              <a:r>
                <a:rPr lang="de-DE" sz="2000" dirty="0" err="1">
                  <a:latin typeface="Georgia" panose="02040502050405020303" pitchFamily="18" charset="0"/>
                </a:rPr>
                <a:t>Gaussian</a:t>
              </a:r>
              <a:r>
                <a:rPr lang="de-DE" sz="2000" dirty="0">
                  <a:latin typeface="Georgia" panose="02040502050405020303" pitchFamily="18" charset="0"/>
                </a:rPr>
                <a:t> </a:t>
              </a:r>
              <a:br>
                <a:rPr lang="de-DE" sz="2000" dirty="0">
                  <a:latin typeface="Georgia" panose="02040502050405020303" pitchFamily="18" charset="0"/>
                </a:rPr>
              </a:br>
              <a:r>
                <a:rPr lang="de-DE" sz="2000" dirty="0">
                  <a:latin typeface="Georgia" panose="02040502050405020303" pitchFamily="18" charset="0"/>
                </a:rPr>
                <a:t>     </a:t>
              </a:r>
              <a:r>
                <a:rPr lang="de-DE" sz="2000" dirty="0" err="1">
                  <a:latin typeface="Georgia" panose="02040502050405020303" pitchFamily="18" charset="0"/>
                </a:rPr>
                <a:t>distribution</a:t>
              </a:r>
              <a:endParaRPr lang="de-DE" sz="2000" baseline="-25000" dirty="0">
                <a:latin typeface="Georgia" panose="02040502050405020303" pitchFamily="18" charset="0"/>
              </a:endParaRPr>
            </a:p>
          </p:txBody>
        </p:sp>
        <p:cxnSp>
          <p:nvCxnSpPr>
            <p:cNvPr id="17" name="Straight Arrow Connector 1296">
              <a:extLst>
                <a:ext uri="{FF2B5EF4-FFF2-40B4-BE49-F238E27FC236}">
                  <a16:creationId xmlns:a16="http://schemas.microsoft.com/office/drawing/2014/main" id="{81AE622C-A3F0-4D98-A0DA-5633EDEC6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125" y="1729824"/>
              <a:ext cx="14136" cy="26505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297">
              <a:extLst>
                <a:ext uri="{FF2B5EF4-FFF2-40B4-BE49-F238E27FC236}">
                  <a16:creationId xmlns:a16="http://schemas.microsoft.com/office/drawing/2014/main" id="{755ED470-60EE-4404-A860-01D7F81C93A4}"/>
                </a:ext>
              </a:extLst>
            </p:cNvPr>
            <p:cNvSpPr txBox="1"/>
            <p:nvPr/>
          </p:nvSpPr>
          <p:spPr>
            <a:xfrm>
              <a:off x="638550" y="2708188"/>
              <a:ext cx="68961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F</a:t>
              </a:r>
              <a:r>
                <a:rPr lang="de-DE" sz="3200" baseline="-25000" dirty="0" err="1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xz</a:t>
              </a:r>
              <a:endParaRPr lang="de-DE" sz="3200" baseline="-250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9" name="Straight Arrow Connector 1298">
              <a:extLst>
                <a:ext uri="{FF2B5EF4-FFF2-40B4-BE49-F238E27FC236}">
                  <a16:creationId xmlns:a16="http://schemas.microsoft.com/office/drawing/2014/main" id="{A86DF5D4-0A6B-4D87-A8D2-48C28ED6FD31}"/>
                </a:ext>
              </a:extLst>
            </p:cNvPr>
            <p:cNvCxnSpPr>
              <a:cxnSpLocks/>
            </p:cNvCxnSpPr>
            <p:nvPr/>
          </p:nvCxnSpPr>
          <p:spPr>
            <a:xfrm>
              <a:off x="5487648" y="1722114"/>
              <a:ext cx="0" cy="265828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299">
              <a:extLst>
                <a:ext uri="{FF2B5EF4-FFF2-40B4-BE49-F238E27FC236}">
                  <a16:creationId xmlns:a16="http://schemas.microsoft.com/office/drawing/2014/main" id="{DB7E16C4-C6C3-4AB1-A614-2AE28C309031}"/>
                </a:ext>
              </a:extLst>
            </p:cNvPr>
            <p:cNvSpPr txBox="1"/>
            <p:nvPr/>
          </p:nvSpPr>
          <p:spPr>
            <a:xfrm>
              <a:off x="4864701" y="2675742"/>
              <a:ext cx="6896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F</a:t>
              </a:r>
              <a:r>
                <a:rPr lang="de-DE" sz="3200" baseline="-25000" dirty="0" err="1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xz</a:t>
              </a:r>
              <a:endParaRPr lang="de-DE" sz="3200" baseline="-25000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1" name="TextBox 1300">
              <a:extLst>
                <a:ext uri="{FF2B5EF4-FFF2-40B4-BE49-F238E27FC236}">
                  <a16:creationId xmlns:a16="http://schemas.microsoft.com/office/drawing/2014/main" id="{5E6237B4-C292-49FD-806F-997EDAEE4398}"/>
                </a:ext>
              </a:extLst>
            </p:cNvPr>
            <p:cNvSpPr txBox="1"/>
            <p:nvPr/>
          </p:nvSpPr>
          <p:spPr>
            <a:xfrm rot="5400000">
              <a:off x="1338940" y="2843627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. . .</a:t>
              </a:r>
            </a:p>
          </p:txBody>
        </p:sp>
        <p:sp>
          <p:nvSpPr>
            <p:cNvPr id="22" name="TextBox 1301">
              <a:extLst>
                <a:ext uri="{FF2B5EF4-FFF2-40B4-BE49-F238E27FC236}">
                  <a16:creationId xmlns:a16="http://schemas.microsoft.com/office/drawing/2014/main" id="{B3066FCA-90C9-4EC2-8DDF-DE6CA91968EB}"/>
                </a:ext>
              </a:extLst>
            </p:cNvPr>
            <p:cNvSpPr txBox="1"/>
            <p:nvPr/>
          </p:nvSpPr>
          <p:spPr>
            <a:xfrm>
              <a:off x="1630475" y="207446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Georgia" panose="02040502050405020303" pitchFamily="18" charset="0"/>
                </a:rPr>
                <a:t>f</a:t>
              </a:r>
              <a:r>
                <a:rPr lang="de-DE" sz="2400" baseline="-25000" dirty="0">
                  <a:latin typeface="Georgia" panose="02040502050405020303" pitchFamily="18" charset="0"/>
                </a:rPr>
                <a:t>1</a:t>
              </a:r>
            </a:p>
          </p:txBody>
        </p:sp>
        <p:cxnSp>
          <p:nvCxnSpPr>
            <p:cNvPr id="23" name="Straight Arrow Connector 1302">
              <a:extLst>
                <a:ext uri="{FF2B5EF4-FFF2-40B4-BE49-F238E27FC236}">
                  <a16:creationId xmlns:a16="http://schemas.microsoft.com/office/drawing/2014/main" id="{506242E3-77FB-4046-A9D9-A46F8D1348DB}"/>
                </a:ext>
              </a:extLst>
            </p:cNvPr>
            <p:cNvCxnSpPr>
              <a:cxnSpLocks/>
            </p:cNvCxnSpPr>
            <p:nvPr/>
          </p:nvCxnSpPr>
          <p:spPr>
            <a:xfrm>
              <a:off x="1531084" y="2593301"/>
              <a:ext cx="0" cy="253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303">
              <a:extLst>
                <a:ext uri="{FF2B5EF4-FFF2-40B4-BE49-F238E27FC236}">
                  <a16:creationId xmlns:a16="http://schemas.microsoft.com/office/drawing/2014/main" id="{5CA47252-785A-40A4-AEC6-4F3395486D54}"/>
                </a:ext>
              </a:extLst>
            </p:cNvPr>
            <p:cNvCxnSpPr>
              <a:cxnSpLocks/>
            </p:cNvCxnSpPr>
            <p:nvPr/>
          </p:nvCxnSpPr>
          <p:spPr>
            <a:xfrm>
              <a:off x="2225348" y="2593304"/>
              <a:ext cx="0" cy="253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304">
              <a:extLst>
                <a:ext uri="{FF2B5EF4-FFF2-40B4-BE49-F238E27FC236}">
                  <a16:creationId xmlns:a16="http://schemas.microsoft.com/office/drawing/2014/main" id="{69633BFC-260F-4A73-BF98-0695A583DFCD}"/>
                </a:ext>
              </a:extLst>
            </p:cNvPr>
            <p:cNvSpPr txBox="1"/>
            <p:nvPr/>
          </p:nvSpPr>
          <p:spPr>
            <a:xfrm rot="5400000">
              <a:off x="2033199" y="2843629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. . .</a:t>
              </a:r>
            </a:p>
          </p:txBody>
        </p:sp>
        <p:cxnSp>
          <p:nvCxnSpPr>
            <p:cNvPr id="26" name="Straight Arrow Connector 1305">
              <a:extLst>
                <a:ext uri="{FF2B5EF4-FFF2-40B4-BE49-F238E27FC236}">
                  <a16:creationId xmlns:a16="http://schemas.microsoft.com/office/drawing/2014/main" id="{1F50B2BD-F0D6-44E2-A108-662BA1551C18}"/>
                </a:ext>
              </a:extLst>
            </p:cNvPr>
            <p:cNvCxnSpPr>
              <a:cxnSpLocks/>
            </p:cNvCxnSpPr>
            <p:nvPr/>
          </p:nvCxnSpPr>
          <p:spPr>
            <a:xfrm>
              <a:off x="1546074" y="4079046"/>
              <a:ext cx="0" cy="3027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306">
              <a:extLst>
                <a:ext uri="{FF2B5EF4-FFF2-40B4-BE49-F238E27FC236}">
                  <a16:creationId xmlns:a16="http://schemas.microsoft.com/office/drawing/2014/main" id="{25B074B1-467B-4ED9-A738-C4BC9A0524F6}"/>
                </a:ext>
              </a:extLst>
            </p:cNvPr>
            <p:cNvCxnSpPr>
              <a:cxnSpLocks/>
            </p:cNvCxnSpPr>
            <p:nvPr/>
          </p:nvCxnSpPr>
          <p:spPr>
            <a:xfrm>
              <a:off x="1548020" y="3304494"/>
              <a:ext cx="0" cy="253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1307">
              <a:extLst>
                <a:ext uri="{FF2B5EF4-FFF2-40B4-BE49-F238E27FC236}">
                  <a16:creationId xmlns:a16="http://schemas.microsoft.com/office/drawing/2014/main" id="{44ECB628-84B5-45DF-971C-236A07CF76D9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84" y="3304497"/>
              <a:ext cx="0" cy="253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1308">
              <a:extLst>
                <a:ext uri="{FF2B5EF4-FFF2-40B4-BE49-F238E27FC236}">
                  <a16:creationId xmlns:a16="http://schemas.microsoft.com/office/drawing/2014/main" id="{9EB2BC07-3839-499A-B1F2-41D4B30BD551}"/>
                </a:ext>
              </a:extLst>
            </p:cNvPr>
            <p:cNvSpPr txBox="1"/>
            <p:nvPr/>
          </p:nvSpPr>
          <p:spPr>
            <a:xfrm rot="5400000">
              <a:off x="3608662" y="2807348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. . .</a:t>
              </a:r>
            </a:p>
          </p:txBody>
        </p:sp>
        <p:sp>
          <p:nvSpPr>
            <p:cNvPr id="30" name="TextBox 1309">
              <a:extLst>
                <a:ext uri="{FF2B5EF4-FFF2-40B4-BE49-F238E27FC236}">
                  <a16:creationId xmlns:a16="http://schemas.microsoft.com/office/drawing/2014/main" id="{3BA3DC78-9639-4776-9B94-4E2A872FEDE9}"/>
                </a:ext>
              </a:extLst>
            </p:cNvPr>
            <p:cNvSpPr txBox="1"/>
            <p:nvPr/>
          </p:nvSpPr>
          <p:spPr>
            <a:xfrm>
              <a:off x="3900197" y="207604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Georgia" panose="02040502050405020303" pitchFamily="18" charset="0"/>
                </a:rPr>
                <a:t>f</a:t>
              </a:r>
              <a:r>
                <a:rPr lang="de-DE" sz="2400" baseline="-25000" dirty="0">
                  <a:latin typeface="Georgia" panose="02040502050405020303" pitchFamily="18" charset="0"/>
                </a:rPr>
                <a:t>1</a:t>
              </a:r>
            </a:p>
          </p:txBody>
        </p:sp>
        <p:cxnSp>
          <p:nvCxnSpPr>
            <p:cNvPr id="31" name="Straight Arrow Connector 1310">
              <a:extLst>
                <a:ext uri="{FF2B5EF4-FFF2-40B4-BE49-F238E27FC236}">
                  <a16:creationId xmlns:a16="http://schemas.microsoft.com/office/drawing/2014/main" id="{FEF9483F-6680-42E0-A038-FDBE51C94448}"/>
                </a:ext>
              </a:extLst>
            </p:cNvPr>
            <p:cNvCxnSpPr>
              <a:cxnSpLocks/>
            </p:cNvCxnSpPr>
            <p:nvPr/>
          </p:nvCxnSpPr>
          <p:spPr>
            <a:xfrm>
              <a:off x="3800806" y="2557022"/>
              <a:ext cx="0" cy="2534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311">
              <a:extLst>
                <a:ext uri="{FF2B5EF4-FFF2-40B4-BE49-F238E27FC236}">
                  <a16:creationId xmlns:a16="http://schemas.microsoft.com/office/drawing/2014/main" id="{BF1C220B-EDBB-4752-9880-A9FF75B8626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070" y="2557025"/>
              <a:ext cx="0" cy="2534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312">
              <a:extLst>
                <a:ext uri="{FF2B5EF4-FFF2-40B4-BE49-F238E27FC236}">
                  <a16:creationId xmlns:a16="http://schemas.microsoft.com/office/drawing/2014/main" id="{C392C8EA-3341-4ADC-A3AA-645C9ADAF457}"/>
                </a:ext>
              </a:extLst>
            </p:cNvPr>
            <p:cNvSpPr txBox="1"/>
            <p:nvPr/>
          </p:nvSpPr>
          <p:spPr>
            <a:xfrm rot="5400000">
              <a:off x="4302921" y="280735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. . .</a:t>
              </a:r>
            </a:p>
          </p:txBody>
        </p:sp>
        <p:cxnSp>
          <p:nvCxnSpPr>
            <p:cNvPr id="34" name="Straight Arrow Connector 1313">
              <a:extLst>
                <a:ext uri="{FF2B5EF4-FFF2-40B4-BE49-F238E27FC236}">
                  <a16:creationId xmlns:a16="http://schemas.microsoft.com/office/drawing/2014/main" id="{CE1EE775-C9B3-4382-BAB0-43C23F493511}"/>
                </a:ext>
              </a:extLst>
            </p:cNvPr>
            <p:cNvCxnSpPr>
              <a:cxnSpLocks/>
            </p:cNvCxnSpPr>
            <p:nvPr/>
          </p:nvCxnSpPr>
          <p:spPr>
            <a:xfrm>
              <a:off x="3817742" y="3268215"/>
              <a:ext cx="0" cy="2534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314">
              <a:extLst>
                <a:ext uri="{FF2B5EF4-FFF2-40B4-BE49-F238E27FC236}">
                  <a16:creationId xmlns:a16="http://schemas.microsoft.com/office/drawing/2014/main" id="{72172ABA-7F3F-4397-92CE-4A01EC6F41A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006" y="3268218"/>
              <a:ext cx="0" cy="2534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1315">
              <a:extLst>
                <a:ext uri="{FF2B5EF4-FFF2-40B4-BE49-F238E27FC236}">
                  <a16:creationId xmlns:a16="http://schemas.microsoft.com/office/drawing/2014/main" id="{FE61E132-0BC4-4F1D-9B0C-22746424EDD4}"/>
                </a:ext>
              </a:extLst>
            </p:cNvPr>
            <p:cNvSpPr txBox="1"/>
            <p:nvPr/>
          </p:nvSpPr>
          <p:spPr>
            <a:xfrm>
              <a:off x="4057878" y="2075290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Georgia" panose="02040502050405020303" pitchFamily="18" charset="0"/>
                </a:rPr>
                <a:t>-1</a:t>
              </a:r>
              <a:endParaRPr lang="de-DE" sz="1400" baseline="30000" dirty="0">
                <a:latin typeface="Georgia" panose="02040502050405020303" pitchFamily="18" charset="0"/>
              </a:endParaRPr>
            </a:p>
          </p:txBody>
        </p:sp>
        <p:cxnSp>
          <p:nvCxnSpPr>
            <p:cNvPr id="37" name="Straight Arrow Connector 1316">
              <a:extLst>
                <a:ext uri="{FF2B5EF4-FFF2-40B4-BE49-F238E27FC236}">
                  <a16:creationId xmlns:a16="http://schemas.microsoft.com/office/drawing/2014/main" id="{DC7DE2CA-CE15-4017-90A6-3FA27931A7E5}"/>
                </a:ext>
              </a:extLst>
            </p:cNvPr>
            <p:cNvCxnSpPr>
              <a:cxnSpLocks/>
            </p:cNvCxnSpPr>
            <p:nvPr/>
          </p:nvCxnSpPr>
          <p:spPr>
            <a:xfrm>
              <a:off x="2246741" y="4077620"/>
              <a:ext cx="0" cy="3027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317">
              <a:extLst>
                <a:ext uri="{FF2B5EF4-FFF2-40B4-BE49-F238E27FC236}">
                  <a16:creationId xmlns:a16="http://schemas.microsoft.com/office/drawing/2014/main" id="{0A87FCDA-59DA-4FA4-94EA-5F8A7D738D8B}"/>
                </a:ext>
              </a:extLst>
            </p:cNvPr>
            <p:cNvCxnSpPr>
              <a:cxnSpLocks/>
            </p:cNvCxnSpPr>
            <p:nvPr/>
          </p:nvCxnSpPr>
          <p:spPr>
            <a:xfrm>
              <a:off x="3799187" y="1729824"/>
              <a:ext cx="0" cy="3351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318">
              <a:extLst>
                <a:ext uri="{FF2B5EF4-FFF2-40B4-BE49-F238E27FC236}">
                  <a16:creationId xmlns:a16="http://schemas.microsoft.com/office/drawing/2014/main" id="{E4368F10-600E-42F5-BC18-2EF50C802E98}"/>
                </a:ext>
              </a:extLst>
            </p:cNvPr>
            <p:cNvCxnSpPr>
              <a:cxnSpLocks/>
            </p:cNvCxnSpPr>
            <p:nvPr/>
          </p:nvCxnSpPr>
          <p:spPr>
            <a:xfrm>
              <a:off x="4446940" y="1722114"/>
              <a:ext cx="0" cy="3351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1319">
              <a:extLst>
                <a:ext uri="{FF2B5EF4-FFF2-40B4-BE49-F238E27FC236}">
                  <a16:creationId xmlns:a16="http://schemas.microsoft.com/office/drawing/2014/main" id="{3063C0A8-ADFA-4256-BB03-A02A52199E3A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85" y="4032604"/>
              <a:ext cx="0" cy="3351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1320">
              <a:extLst>
                <a:ext uri="{FF2B5EF4-FFF2-40B4-BE49-F238E27FC236}">
                  <a16:creationId xmlns:a16="http://schemas.microsoft.com/office/drawing/2014/main" id="{61CE0554-5076-4A7E-9B8A-E618DD74132D}"/>
                </a:ext>
              </a:extLst>
            </p:cNvPr>
            <p:cNvCxnSpPr>
              <a:cxnSpLocks/>
            </p:cNvCxnSpPr>
            <p:nvPr/>
          </p:nvCxnSpPr>
          <p:spPr>
            <a:xfrm>
              <a:off x="4467738" y="4024894"/>
              <a:ext cx="0" cy="3351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lg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321">
              <a:extLst>
                <a:ext uri="{FF2B5EF4-FFF2-40B4-BE49-F238E27FC236}">
                  <a16:creationId xmlns:a16="http://schemas.microsoft.com/office/drawing/2014/main" id="{E8372AF0-E660-482C-BF46-11EA15E1FF07}"/>
                </a:ext>
              </a:extLst>
            </p:cNvPr>
            <p:cNvCxnSpPr>
              <a:cxnSpLocks/>
            </p:cNvCxnSpPr>
            <p:nvPr/>
          </p:nvCxnSpPr>
          <p:spPr>
            <a:xfrm>
              <a:off x="1524678" y="1795655"/>
              <a:ext cx="0" cy="3027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1322">
              <a:extLst>
                <a:ext uri="{FF2B5EF4-FFF2-40B4-BE49-F238E27FC236}">
                  <a16:creationId xmlns:a16="http://schemas.microsoft.com/office/drawing/2014/main" id="{0A7BBCEC-CBDE-4948-B7D0-EEE600DEC53D}"/>
                </a:ext>
              </a:extLst>
            </p:cNvPr>
            <p:cNvCxnSpPr>
              <a:cxnSpLocks/>
            </p:cNvCxnSpPr>
            <p:nvPr/>
          </p:nvCxnSpPr>
          <p:spPr>
            <a:xfrm>
              <a:off x="2225345" y="1794229"/>
              <a:ext cx="0" cy="3027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1480">
              <a:extLst>
                <a:ext uri="{FF2B5EF4-FFF2-40B4-BE49-F238E27FC236}">
                  <a16:creationId xmlns:a16="http://schemas.microsoft.com/office/drawing/2014/main" id="{F3410301-251C-45A6-A7FD-4AD172D1E547}"/>
                </a:ext>
              </a:extLst>
            </p:cNvPr>
            <p:cNvSpPr/>
            <p:nvPr/>
          </p:nvSpPr>
          <p:spPr>
            <a:xfrm>
              <a:off x="3397814" y="3534233"/>
              <a:ext cx="1543931" cy="479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tangle 1481">
              <a:extLst>
                <a:ext uri="{FF2B5EF4-FFF2-40B4-BE49-F238E27FC236}">
                  <a16:creationId xmlns:a16="http://schemas.microsoft.com/office/drawing/2014/main" id="{A677CCE9-A701-42B0-9458-24EA81FDCFDD}"/>
                </a:ext>
              </a:extLst>
            </p:cNvPr>
            <p:cNvSpPr/>
            <p:nvPr/>
          </p:nvSpPr>
          <p:spPr>
            <a:xfrm>
              <a:off x="1110645" y="3549890"/>
              <a:ext cx="1543931" cy="479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Box 1482">
              <a:extLst>
                <a:ext uri="{FF2B5EF4-FFF2-40B4-BE49-F238E27FC236}">
                  <a16:creationId xmlns:a16="http://schemas.microsoft.com/office/drawing/2014/main" id="{DBFFF40D-7E22-4845-9BC8-2C4B6B24177B}"/>
                </a:ext>
              </a:extLst>
            </p:cNvPr>
            <p:cNvSpPr txBox="1"/>
            <p:nvPr/>
          </p:nvSpPr>
          <p:spPr>
            <a:xfrm>
              <a:off x="1640070" y="3530434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>
                  <a:latin typeface="Georgia" panose="02040502050405020303" pitchFamily="18" charset="0"/>
                </a:rPr>
                <a:t>f</a:t>
              </a:r>
              <a:r>
                <a:rPr lang="de-DE" sz="2400" baseline="-25000" dirty="0" err="1">
                  <a:latin typeface="Georgia" panose="02040502050405020303" pitchFamily="18" charset="0"/>
                </a:rPr>
                <a:t>n</a:t>
              </a:r>
              <a:endParaRPr lang="de-DE" sz="2400" baseline="-25000" dirty="0">
                <a:latin typeface="Georgia" panose="02040502050405020303" pitchFamily="18" charset="0"/>
              </a:endParaRPr>
            </a:p>
          </p:txBody>
        </p:sp>
        <p:sp>
          <p:nvSpPr>
            <p:cNvPr id="47" name="TextBox 1483">
              <a:extLst>
                <a:ext uri="{FF2B5EF4-FFF2-40B4-BE49-F238E27FC236}">
                  <a16:creationId xmlns:a16="http://schemas.microsoft.com/office/drawing/2014/main" id="{66E99956-01FE-49D5-A62E-EB1567B4DD8A}"/>
                </a:ext>
              </a:extLst>
            </p:cNvPr>
            <p:cNvSpPr txBox="1"/>
            <p:nvPr/>
          </p:nvSpPr>
          <p:spPr>
            <a:xfrm>
              <a:off x="3909792" y="353200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>
                  <a:latin typeface="Georgia" panose="02040502050405020303" pitchFamily="18" charset="0"/>
                </a:rPr>
                <a:t>f</a:t>
              </a:r>
              <a:r>
                <a:rPr lang="de-DE" sz="2400" baseline="-25000" dirty="0" err="1">
                  <a:latin typeface="Georgia" panose="02040502050405020303" pitchFamily="18" charset="0"/>
                </a:rPr>
                <a:t>n</a:t>
              </a:r>
              <a:endParaRPr lang="de-DE" sz="2400" baseline="-25000" dirty="0">
                <a:latin typeface="Georgia" panose="02040502050405020303" pitchFamily="18" charset="0"/>
              </a:endParaRPr>
            </a:p>
          </p:txBody>
        </p:sp>
        <p:sp>
          <p:nvSpPr>
            <p:cNvPr id="48" name="TextBox 1484">
              <a:extLst>
                <a:ext uri="{FF2B5EF4-FFF2-40B4-BE49-F238E27FC236}">
                  <a16:creationId xmlns:a16="http://schemas.microsoft.com/office/drawing/2014/main" id="{727300D2-21EA-4616-933C-28962319AB87}"/>
                </a:ext>
              </a:extLst>
            </p:cNvPr>
            <p:cNvSpPr txBox="1"/>
            <p:nvPr/>
          </p:nvSpPr>
          <p:spPr>
            <a:xfrm>
              <a:off x="4067473" y="3531255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-1</a:t>
              </a:r>
              <a:endParaRPr lang="de-DE" sz="1600" baseline="30000" dirty="0"/>
            </a:p>
          </p:txBody>
        </p:sp>
        <p:sp>
          <p:nvSpPr>
            <p:cNvPr id="49" name="TextBox 1495">
              <a:extLst>
                <a:ext uri="{FF2B5EF4-FFF2-40B4-BE49-F238E27FC236}">
                  <a16:creationId xmlns:a16="http://schemas.microsoft.com/office/drawing/2014/main" id="{713D189B-6A12-49DC-8490-668DD1F9F63C}"/>
                </a:ext>
              </a:extLst>
            </p:cNvPr>
            <p:cNvSpPr txBox="1"/>
            <p:nvPr/>
          </p:nvSpPr>
          <p:spPr>
            <a:xfrm>
              <a:off x="2662439" y="613793"/>
              <a:ext cx="851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>
                  <a:latin typeface="Georgia" panose="02040502050405020303" pitchFamily="18" charset="0"/>
                </a:rPr>
                <a:t>p</a:t>
              </a:r>
              <a:r>
                <a:rPr lang="de-DE" sz="2400" baseline="-25000" dirty="0" err="1">
                  <a:latin typeface="Georgia" panose="02040502050405020303" pitchFamily="18" charset="0"/>
                </a:rPr>
                <a:t>Z</a:t>
              </a:r>
              <a:r>
                <a:rPr lang="de-DE" sz="2400" dirty="0">
                  <a:latin typeface="Georgia" panose="02040502050405020303" pitchFamily="18" charset="0"/>
                </a:rPr>
                <a:t>(</a:t>
              </a:r>
              <a:r>
                <a:rPr lang="de-DE" sz="2400" dirty="0" err="1">
                  <a:latin typeface="Georgia" panose="02040502050405020303" pitchFamily="18" charset="0"/>
                </a:rPr>
                <a:t>z</a:t>
              </a:r>
              <a:r>
                <a:rPr lang="de-DE" sz="2400" dirty="0">
                  <a:latin typeface="Georgia" panose="02040502050405020303" pitchFamily="18" charset="0"/>
                </a:rPr>
                <a:t>)</a:t>
              </a:r>
              <a:endParaRPr lang="de-DE" sz="2400" baseline="-25000" dirty="0">
                <a:latin typeface="Georgia" panose="02040502050405020303" pitchFamily="18" charset="0"/>
              </a:endParaRPr>
            </a:p>
          </p:txBody>
        </p:sp>
        <p:sp>
          <p:nvSpPr>
            <p:cNvPr id="50" name="TextBox 1496">
              <a:extLst>
                <a:ext uri="{FF2B5EF4-FFF2-40B4-BE49-F238E27FC236}">
                  <a16:creationId xmlns:a16="http://schemas.microsoft.com/office/drawing/2014/main" id="{B9400BDF-CF32-48C5-A47D-AFFE403CEC87}"/>
                </a:ext>
              </a:extLst>
            </p:cNvPr>
            <p:cNvSpPr txBox="1"/>
            <p:nvPr/>
          </p:nvSpPr>
          <p:spPr>
            <a:xfrm>
              <a:off x="-44169" y="4998780"/>
              <a:ext cx="18453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Georgia" panose="02040502050405020303" pitchFamily="18" charset="0"/>
                </a:rPr>
                <a:t>2. </a:t>
              </a:r>
              <a:r>
                <a:rPr lang="de-DE" sz="2000" dirty="0" err="1">
                  <a:latin typeface="Georgia" panose="02040502050405020303" pitchFamily="18" charset="0"/>
                </a:rPr>
                <a:t>Generate</a:t>
              </a:r>
              <a:endParaRPr lang="de-DE" sz="2000" dirty="0">
                <a:latin typeface="Georgia" panose="02040502050405020303" pitchFamily="18" charset="0"/>
              </a:endParaRPr>
            </a:p>
            <a:p>
              <a:r>
                <a:rPr lang="de-DE" sz="2000" dirty="0">
                  <a:latin typeface="Georgia" panose="02040502050405020303" pitchFamily="18" charset="0"/>
                </a:rPr>
                <a:t>     </a:t>
              </a:r>
              <a:r>
                <a:rPr lang="de-DE" sz="2000" dirty="0" err="1">
                  <a:latin typeface="Georgia" panose="02040502050405020303" pitchFamily="18" charset="0"/>
                </a:rPr>
                <a:t>distribution</a:t>
              </a:r>
              <a:endParaRPr lang="de-DE" sz="2000" baseline="-250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17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群組 404">
            <a:extLst>
              <a:ext uri="{FF2B5EF4-FFF2-40B4-BE49-F238E27FC236}">
                <a16:creationId xmlns:a16="http://schemas.microsoft.com/office/drawing/2014/main" id="{9E3C2EB1-F8B6-47E8-8DAE-4B1490CA7129}"/>
              </a:ext>
            </a:extLst>
          </p:cNvPr>
          <p:cNvGrpSpPr/>
          <p:nvPr/>
        </p:nvGrpSpPr>
        <p:grpSpPr>
          <a:xfrm>
            <a:off x="1094434" y="1434528"/>
            <a:ext cx="10003131" cy="2740739"/>
            <a:chOff x="1194966" y="3203693"/>
            <a:chExt cx="10003131" cy="2740739"/>
          </a:xfrm>
        </p:grpSpPr>
        <p:sp>
          <p:nvSpPr>
            <p:cNvPr id="339" name="矩形: 圓角 338">
              <a:extLst>
                <a:ext uri="{FF2B5EF4-FFF2-40B4-BE49-F238E27FC236}">
                  <a16:creationId xmlns:a16="http://schemas.microsoft.com/office/drawing/2014/main" id="{E683010F-F200-4426-B63E-D699B3AC1261}"/>
                </a:ext>
              </a:extLst>
            </p:cNvPr>
            <p:cNvSpPr/>
            <p:nvPr/>
          </p:nvSpPr>
          <p:spPr>
            <a:xfrm>
              <a:off x="2261373" y="3489543"/>
              <a:ext cx="300618" cy="88509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0" name="矩形: 圓角 339">
              <a:extLst>
                <a:ext uri="{FF2B5EF4-FFF2-40B4-BE49-F238E27FC236}">
                  <a16:creationId xmlns:a16="http://schemas.microsoft.com/office/drawing/2014/main" id="{529B3305-58EA-4D14-9087-95AA9DDC8DFB}"/>
                </a:ext>
              </a:extLst>
            </p:cNvPr>
            <p:cNvSpPr/>
            <p:nvPr/>
          </p:nvSpPr>
          <p:spPr>
            <a:xfrm>
              <a:off x="2261373" y="4757712"/>
              <a:ext cx="300618" cy="88509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1" name="群組 340">
              <a:extLst>
                <a:ext uri="{FF2B5EF4-FFF2-40B4-BE49-F238E27FC236}">
                  <a16:creationId xmlns:a16="http://schemas.microsoft.com/office/drawing/2014/main" id="{02C84285-631E-42E3-BB41-1B44DEA767AE}"/>
                </a:ext>
              </a:extLst>
            </p:cNvPr>
            <p:cNvGrpSpPr/>
            <p:nvPr/>
          </p:nvGrpSpPr>
          <p:grpSpPr>
            <a:xfrm>
              <a:off x="2794954" y="3946742"/>
              <a:ext cx="1293085" cy="1152674"/>
              <a:chOff x="2909258" y="3946742"/>
              <a:chExt cx="1293085" cy="1152674"/>
            </a:xfrm>
          </p:grpSpPr>
          <p:cxnSp>
            <p:nvCxnSpPr>
              <p:cNvPr id="342" name="直線單箭頭接點 341">
                <a:extLst>
                  <a:ext uri="{FF2B5EF4-FFF2-40B4-BE49-F238E27FC236}">
                    <a16:creationId xmlns:a16="http://schemas.microsoft.com/office/drawing/2014/main" id="{5B02CA83-51E2-468F-A362-958989F86D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4283" y="3946743"/>
                <a:ext cx="0" cy="11526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線單箭頭接點 342">
                <a:extLst>
                  <a:ext uri="{FF2B5EF4-FFF2-40B4-BE49-F238E27FC236}">
                    <a16:creationId xmlns:a16="http://schemas.microsoft.com/office/drawing/2014/main" id="{5768D856-F777-44C2-8525-1BE2E693B7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747" y="3946742"/>
                <a:ext cx="0" cy="11526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橢圓 343">
                <a:extLst>
                  <a:ext uri="{FF2B5EF4-FFF2-40B4-BE49-F238E27FC236}">
                    <a16:creationId xmlns:a16="http://schemas.microsoft.com/office/drawing/2014/main" id="{A29BDB3F-6646-44A3-8FB1-09535106C6F2}"/>
                  </a:ext>
                </a:extLst>
              </p:cNvPr>
              <p:cNvSpPr/>
              <p:nvPr/>
            </p:nvSpPr>
            <p:spPr>
              <a:xfrm>
                <a:off x="2909258" y="4182268"/>
                <a:ext cx="540000" cy="540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Garamond" panose="02020404030301010803" pitchFamily="18" charset="0"/>
                  </a:rPr>
                  <a:t>S</a:t>
                </a:r>
                <a:endParaRPr lang="zh-TW" altLang="en-US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345" name="橢圓 344">
                <a:extLst>
                  <a:ext uri="{FF2B5EF4-FFF2-40B4-BE49-F238E27FC236}">
                    <a16:creationId xmlns:a16="http://schemas.microsoft.com/office/drawing/2014/main" id="{08C3C1B4-8630-43D7-A390-35FB064B8632}"/>
                  </a:ext>
                </a:extLst>
              </p:cNvPr>
              <p:cNvSpPr/>
              <p:nvPr/>
            </p:nvSpPr>
            <p:spPr>
              <a:xfrm>
                <a:off x="3662343" y="4177636"/>
                <a:ext cx="540000" cy="54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Garamond" panose="02020404030301010803" pitchFamily="18" charset="0"/>
                  </a:rPr>
                  <a:t>T</a:t>
                </a:r>
                <a:endParaRPr lang="zh-TW" altLang="en-US" dirty="0"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346" name="矩形: 圓角 345">
              <a:extLst>
                <a:ext uri="{FF2B5EF4-FFF2-40B4-BE49-F238E27FC236}">
                  <a16:creationId xmlns:a16="http://schemas.microsoft.com/office/drawing/2014/main" id="{0FCB5207-F908-45E9-B8FE-B18340FB7317}"/>
                </a:ext>
              </a:extLst>
            </p:cNvPr>
            <p:cNvSpPr/>
            <p:nvPr/>
          </p:nvSpPr>
          <p:spPr>
            <a:xfrm>
              <a:off x="4309518" y="3504194"/>
              <a:ext cx="300618" cy="88509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7" name="矩形: 圓角 346">
              <a:extLst>
                <a:ext uri="{FF2B5EF4-FFF2-40B4-BE49-F238E27FC236}">
                  <a16:creationId xmlns:a16="http://schemas.microsoft.com/office/drawing/2014/main" id="{3B7DEB34-4599-4C29-AA6A-D19C20DFCB52}"/>
                </a:ext>
              </a:extLst>
            </p:cNvPr>
            <p:cNvSpPr/>
            <p:nvPr/>
          </p:nvSpPr>
          <p:spPr>
            <a:xfrm>
              <a:off x="4319124" y="4757712"/>
              <a:ext cx="300618" cy="8850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8" name="群組 347">
              <a:extLst>
                <a:ext uri="{FF2B5EF4-FFF2-40B4-BE49-F238E27FC236}">
                  <a16:creationId xmlns:a16="http://schemas.microsoft.com/office/drawing/2014/main" id="{68B6640E-EB7C-4C5C-95AD-065D8D3CA548}"/>
                </a:ext>
              </a:extLst>
            </p:cNvPr>
            <p:cNvGrpSpPr/>
            <p:nvPr/>
          </p:nvGrpSpPr>
          <p:grpSpPr>
            <a:xfrm>
              <a:off x="4839551" y="4069242"/>
              <a:ext cx="1303024" cy="1156173"/>
              <a:chOff x="4953855" y="4069242"/>
              <a:chExt cx="1303024" cy="1156173"/>
            </a:xfrm>
          </p:grpSpPr>
          <p:cxnSp>
            <p:nvCxnSpPr>
              <p:cNvPr id="349" name="直線單箭頭接點 348">
                <a:extLst>
                  <a:ext uri="{FF2B5EF4-FFF2-40B4-BE49-F238E27FC236}">
                    <a16:creationId xmlns:a16="http://schemas.microsoft.com/office/drawing/2014/main" id="{3CF80DBF-6619-4AA3-B07A-E5AE7856AD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6879" y="4073415"/>
                <a:ext cx="0" cy="11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直線單箭頭接點 349">
                <a:extLst>
                  <a:ext uri="{FF2B5EF4-FFF2-40B4-BE49-F238E27FC236}">
                    <a16:creationId xmlns:a16="http://schemas.microsoft.com/office/drawing/2014/main" id="{444CEA54-D266-4A8D-9DC9-626AA6E6AD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3855" y="4069242"/>
                <a:ext cx="0" cy="11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橢圓 350">
                <a:extLst>
                  <a:ext uri="{FF2B5EF4-FFF2-40B4-BE49-F238E27FC236}">
                    <a16:creationId xmlns:a16="http://schemas.microsoft.com/office/drawing/2014/main" id="{3B0FFA69-59BB-4611-BDEC-B0FFBDF7025E}"/>
                  </a:ext>
                </a:extLst>
              </p:cNvPr>
              <p:cNvSpPr/>
              <p:nvPr/>
            </p:nvSpPr>
            <p:spPr>
              <a:xfrm>
                <a:off x="4953855" y="4374639"/>
                <a:ext cx="540000" cy="540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Garamond" panose="02020404030301010803" pitchFamily="18" charset="0"/>
                  </a:rPr>
                  <a:t>S</a:t>
                </a:r>
                <a:endParaRPr lang="zh-TW" altLang="en-US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352" name="橢圓 351">
                <a:extLst>
                  <a:ext uri="{FF2B5EF4-FFF2-40B4-BE49-F238E27FC236}">
                    <a16:creationId xmlns:a16="http://schemas.microsoft.com/office/drawing/2014/main" id="{331C4BCB-DA4E-4169-88E2-943D127AA99A}"/>
                  </a:ext>
                </a:extLst>
              </p:cNvPr>
              <p:cNvSpPr/>
              <p:nvPr/>
            </p:nvSpPr>
            <p:spPr>
              <a:xfrm>
                <a:off x="5716879" y="4374639"/>
                <a:ext cx="540000" cy="54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Garamond" panose="02020404030301010803" pitchFamily="18" charset="0"/>
                  </a:rPr>
                  <a:t>T</a:t>
                </a:r>
                <a:endParaRPr lang="zh-TW" altLang="en-US" dirty="0"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353" name="矩形: 圓角 352">
              <a:extLst>
                <a:ext uri="{FF2B5EF4-FFF2-40B4-BE49-F238E27FC236}">
                  <a16:creationId xmlns:a16="http://schemas.microsoft.com/office/drawing/2014/main" id="{E6D07F57-6D6C-472D-958E-2B2C11C96EA7}"/>
                </a:ext>
              </a:extLst>
            </p:cNvPr>
            <p:cNvSpPr/>
            <p:nvPr/>
          </p:nvSpPr>
          <p:spPr>
            <a:xfrm>
              <a:off x="6367491" y="4782867"/>
              <a:ext cx="300618" cy="8850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矩形: 圓角 353">
              <a:extLst>
                <a:ext uri="{FF2B5EF4-FFF2-40B4-BE49-F238E27FC236}">
                  <a16:creationId xmlns:a16="http://schemas.microsoft.com/office/drawing/2014/main" id="{17F802F3-D5EB-4AC4-94A5-45E7C13DE94A}"/>
                </a:ext>
              </a:extLst>
            </p:cNvPr>
            <p:cNvSpPr/>
            <p:nvPr/>
          </p:nvSpPr>
          <p:spPr>
            <a:xfrm>
              <a:off x="6360375" y="3545516"/>
              <a:ext cx="300618" cy="8850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5" name="群組 354">
              <a:extLst>
                <a:ext uri="{FF2B5EF4-FFF2-40B4-BE49-F238E27FC236}">
                  <a16:creationId xmlns:a16="http://schemas.microsoft.com/office/drawing/2014/main" id="{7D332E29-8ED6-4CD7-A414-B79180CBA511}"/>
                </a:ext>
              </a:extLst>
            </p:cNvPr>
            <p:cNvGrpSpPr/>
            <p:nvPr/>
          </p:nvGrpSpPr>
          <p:grpSpPr>
            <a:xfrm>
              <a:off x="6893221" y="3951651"/>
              <a:ext cx="1293085" cy="1152674"/>
              <a:chOff x="7007525" y="3951651"/>
              <a:chExt cx="1293085" cy="1152674"/>
            </a:xfrm>
          </p:grpSpPr>
          <p:cxnSp>
            <p:nvCxnSpPr>
              <p:cNvPr id="356" name="直線單箭頭接點 355">
                <a:extLst>
                  <a:ext uri="{FF2B5EF4-FFF2-40B4-BE49-F238E27FC236}">
                    <a16:creationId xmlns:a16="http://schemas.microsoft.com/office/drawing/2014/main" id="{43A86292-DE57-4E2D-BB62-CBB6B53AF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2550" y="3951652"/>
                <a:ext cx="0" cy="11526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線單箭頭接點 356">
                <a:extLst>
                  <a:ext uri="{FF2B5EF4-FFF2-40B4-BE49-F238E27FC236}">
                    <a16:creationId xmlns:a16="http://schemas.microsoft.com/office/drawing/2014/main" id="{5E4B140C-A9ED-439D-954F-50E3FD86A3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3014" y="3951651"/>
                <a:ext cx="0" cy="11526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橢圓 357">
                <a:extLst>
                  <a:ext uri="{FF2B5EF4-FFF2-40B4-BE49-F238E27FC236}">
                    <a16:creationId xmlns:a16="http://schemas.microsoft.com/office/drawing/2014/main" id="{1A2164E4-0C1B-46E6-8B63-E905ADE2C0E8}"/>
                  </a:ext>
                </a:extLst>
              </p:cNvPr>
              <p:cNvSpPr/>
              <p:nvPr/>
            </p:nvSpPr>
            <p:spPr>
              <a:xfrm>
                <a:off x="7007525" y="4187177"/>
                <a:ext cx="540000" cy="540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Garamond" panose="02020404030301010803" pitchFamily="18" charset="0"/>
                  </a:rPr>
                  <a:t>S</a:t>
                </a:r>
                <a:endParaRPr lang="zh-TW" altLang="en-US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359" name="橢圓 358">
                <a:extLst>
                  <a:ext uri="{FF2B5EF4-FFF2-40B4-BE49-F238E27FC236}">
                    <a16:creationId xmlns:a16="http://schemas.microsoft.com/office/drawing/2014/main" id="{EC06F078-7C86-4408-81C0-9989F5820359}"/>
                  </a:ext>
                </a:extLst>
              </p:cNvPr>
              <p:cNvSpPr/>
              <p:nvPr/>
            </p:nvSpPr>
            <p:spPr>
              <a:xfrm>
                <a:off x="7760610" y="4182545"/>
                <a:ext cx="540000" cy="54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Garamond" panose="02020404030301010803" pitchFamily="18" charset="0"/>
                  </a:rPr>
                  <a:t>T</a:t>
                </a:r>
                <a:endParaRPr lang="zh-TW" altLang="en-US" dirty="0"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360" name="矩形: 圓角 359">
              <a:extLst>
                <a:ext uri="{FF2B5EF4-FFF2-40B4-BE49-F238E27FC236}">
                  <a16:creationId xmlns:a16="http://schemas.microsoft.com/office/drawing/2014/main" id="{B9E91E30-0A76-4185-BB3E-65477D61E4C5}"/>
                </a:ext>
              </a:extLst>
            </p:cNvPr>
            <p:cNvSpPr/>
            <p:nvPr/>
          </p:nvSpPr>
          <p:spPr>
            <a:xfrm>
              <a:off x="8416560" y="4782867"/>
              <a:ext cx="300618" cy="88509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矩形: 圓角 360">
              <a:extLst>
                <a:ext uri="{FF2B5EF4-FFF2-40B4-BE49-F238E27FC236}">
                  <a16:creationId xmlns:a16="http://schemas.microsoft.com/office/drawing/2014/main" id="{B8D547C8-5FF8-4B29-A7AF-DBD9E935104C}"/>
                </a:ext>
              </a:extLst>
            </p:cNvPr>
            <p:cNvSpPr/>
            <p:nvPr/>
          </p:nvSpPr>
          <p:spPr>
            <a:xfrm>
              <a:off x="8409330" y="3548075"/>
              <a:ext cx="300618" cy="8850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2" name="群組 361">
              <a:extLst>
                <a:ext uri="{FF2B5EF4-FFF2-40B4-BE49-F238E27FC236}">
                  <a16:creationId xmlns:a16="http://schemas.microsoft.com/office/drawing/2014/main" id="{B735958F-B39B-4117-8BF9-7EC10689C7C1}"/>
                </a:ext>
              </a:extLst>
            </p:cNvPr>
            <p:cNvGrpSpPr/>
            <p:nvPr/>
          </p:nvGrpSpPr>
          <p:grpSpPr>
            <a:xfrm>
              <a:off x="8944122" y="4069242"/>
              <a:ext cx="1303024" cy="1156173"/>
              <a:chOff x="9058426" y="4069242"/>
              <a:chExt cx="1303024" cy="1156173"/>
            </a:xfrm>
          </p:grpSpPr>
          <p:cxnSp>
            <p:nvCxnSpPr>
              <p:cNvPr id="363" name="直線單箭頭接點 362">
                <a:extLst>
                  <a:ext uri="{FF2B5EF4-FFF2-40B4-BE49-F238E27FC236}">
                    <a16:creationId xmlns:a16="http://schemas.microsoft.com/office/drawing/2014/main" id="{EBAF5AA0-5F38-4138-9493-B4A662CA94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1450" y="4073415"/>
                <a:ext cx="0" cy="11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線單箭頭接點 363">
                <a:extLst>
                  <a:ext uri="{FF2B5EF4-FFF2-40B4-BE49-F238E27FC236}">
                    <a16:creationId xmlns:a16="http://schemas.microsoft.com/office/drawing/2014/main" id="{A9EB7FF6-6C73-461F-B376-D1C61EC681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28426" y="4069242"/>
                <a:ext cx="0" cy="11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橢圓 364">
                <a:extLst>
                  <a:ext uri="{FF2B5EF4-FFF2-40B4-BE49-F238E27FC236}">
                    <a16:creationId xmlns:a16="http://schemas.microsoft.com/office/drawing/2014/main" id="{3CA2EDAC-2367-49FE-A9F4-0B07C568336C}"/>
                  </a:ext>
                </a:extLst>
              </p:cNvPr>
              <p:cNvSpPr/>
              <p:nvPr/>
            </p:nvSpPr>
            <p:spPr>
              <a:xfrm>
                <a:off x="9058426" y="4374639"/>
                <a:ext cx="540000" cy="540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Garamond" panose="02020404030301010803" pitchFamily="18" charset="0"/>
                  </a:rPr>
                  <a:t>S</a:t>
                </a:r>
                <a:endParaRPr lang="zh-TW" altLang="en-US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366" name="橢圓 365">
                <a:extLst>
                  <a:ext uri="{FF2B5EF4-FFF2-40B4-BE49-F238E27FC236}">
                    <a16:creationId xmlns:a16="http://schemas.microsoft.com/office/drawing/2014/main" id="{4C5D9821-E57E-4462-81B2-A5F193E8C276}"/>
                  </a:ext>
                </a:extLst>
              </p:cNvPr>
              <p:cNvSpPr/>
              <p:nvPr/>
            </p:nvSpPr>
            <p:spPr>
              <a:xfrm>
                <a:off x="9821450" y="4374639"/>
                <a:ext cx="540000" cy="54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Garamond" panose="02020404030301010803" pitchFamily="18" charset="0"/>
                  </a:rPr>
                  <a:t>T</a:t>
                </a:r>
                <a:endParaRPr lang="zh-TW" altLang="en-US" dirty="0"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367" name="矩形: 圓角 366">
              <a:extLst>
                <a:ext uri="{FF2B5EF4-FFF2-40B4-BE49-F238E27FC236}">
                  <a16:creationId xmlns:a16="http://schemas.microsoft.com/office/drawing/2014/main" id="{0B922105-C8E1-45C9-9853-F1D3EBBE846F}"/>
                </a:ext>
              </a:extLst>
            </p:cNvPr>
            <p:cNvSpPr/>
            <p:nvPr/>
          </p:nvSpPr>
          <p:spPr>
            <a:xfrm>
              <a:off x="10489460" y="4791001"/>
              <a:ext cx="300618" cy="88509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8" name="矩形: 圓角 367">
              <a:extLst>
                <a:ext uri="{FF2B5EF4-FFF2-40B4-BE49-F238E27FC236}">
                  <a16:creationId xmlns:a16="http://schemas.microsoft.com/office/drawing/2014/main" id="{26CCA141-07EC-486E-8A16-08A90DFD0F8E}"/>
                </a:ext>
              </a:extLst>
            </p:cNvPr>
            <p:cNvSpPr/>
            <p:nvPr/>
          </p:nvSpPr>
          <p:spPr>
            <a:xfrm>
              <a:off x="10482230" y="3556209"/>
              <a:ext cx="300618" cy="885096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9" name="文字方塊 368">
              <a:extLst>
                <a:ext uri="{FF2B5EF4-FFF2-40B4-BE49-F238E27FC236}">
                  <a16:creationId xmlns:a16="http://schemas.microsoft.com/office/drawing/2014/main" id="{B238585B-DDAB-4774-84DF-771FF0697E0D}"/>
                </a:ext>
              </a:extLst>
            </p:cNvPr>
            <p:cNvSpPr txBox="1"/>
            <p:nvPr/>
          </p:nvSpPr>
          <p:spPr>
            <a:xfrm>
              <a:off x="1194967" y="5046877"/>
              <a:ext cx="10894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Garamond" panose="02020404030301010803" pitchFamily="18" charset="0"/>
                  <a:cs typeface="Calibri Light" panose="020F0302020204030204" pitchFamily="34" charset="0"/>
                </a:rPr>
                <a:t>Channel 2</a:t>
              </a:r>
              <a:endParaRPr lang="zh-TW" altLang="en-US" sz="1600" b="1" dirty="0">
                <a:latin typeface="Garamond" panose="02020404030301010803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370" name="文字方塊 369">
              <a:extLst>
                <a:ext uri="{FF2B5EF4-FFF2-40B4-BE49-F238E27FC236}">
                  <a16:creationId xmlns:a16="http://schemas.microsoft.com/office/drawing/2014/main" id="{852EBF68-724D-423F-8E2F-9A0487967A36}"/>
                </a:ext>
              </a:extLst>
            </p:cNvPr>
            <p:cNvSpPr txBox="1"/>
            <p:nvPr/>
          </p:nvSpPr>
          <p:spPr>
            <a:xfrm>
              <a:off x="1194966" y="3762814"/>
              <a:ext cx="10894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Garamond" panose="02020404030301010803" pitchFamily="18" charset="0"/>
                  <a:cs typeface="Calibri Light" panose="020F0302020204030204" pitchFamily="34" charset="0"/>
                </a:rPr>
                <a:t>Channel 1</a:t>
              </a:r>
              <a:endParaRPr lang="zh-TW" altLang="en-US" sz="1600" b="1" dirty="0">
                <a:latin typeface="Garamond" panose="02020404030301010803" pitchFamily="18" charset="0"/>
                <a:cs typeface="Calibri Light" panose="020F0302020204030204" pitchFamily="34" charset="0"/>
              </a:endParaRPr>
            </a:p>
          </p:txBody>
        </p:sp>
        <p:grpSp>
          <p:nvGrpSpPr>
            <p:cNvPr id="371" name="群組 370">
              <a:extLst>
                <a:ext uri="{FF2B5EF4-FFF2-40B4-BE49-F238E27FC236}">
                  <a16:creationId xmlns:a16="http://schemas.microsoft.com/office/drawing/2014/main" id="{58DE0A29-84DD-4071-9BB3-32E9D1D607BB}"/>
                </a:ext>
              </a:extLst>
            </p:cNvPr>
            <p:cNvGrpSpPr/>
            <p:nvPr/>
          </p:nvGrpSpPr>
          <p:grpSpPr>
            <a:xfrm>
              <a:off x="2561991" y="3504780"/>
              <a:ext cx="1750742" cy="441963"/>
              <a:chOff x="2676295" y="3504780"/>
              <a:chExt cx="1750742" cy="441963"/>
            </a:xfrm>
          </p:grpSpPr>
          <p:cxnSp>
            <p:nvCxnSpPr>
              <p:cNvPr id="372" name="直線單箭頭接點 371">
                <a:extLst>
                  <a:ext uri="{FF2B5EF4-FFF2-40B4-BE49-F238E27FC236}">
                    <a16:creationId xmlns:a16="http://schemas.microsoft.com/office/drawing/2014/main" id="{D3439D71-AA46-404F-BA6C-A8CA3DD03DBD}"/>
                  </a:ext>
                </a:extLst>
              </p:cNvPr>
              <p:cNvCxnSpPr/>
              <p:nvPr/>
            </p:nvCxnSpPr>
            <p:spPr>
              <a:xfrm>
                <a:off x="2676295" y="3946743"/>
                <a:ext cx="175074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文字方塊 372">
                <a:extLst>
                  <a:ext uri="{FF2B5EF4-FFF2-40B4-BE49-F238E27FC236}">
                    <a16:creationId xmlns:a16="http://schemas.microsoft.com/office/drawing/2014/main" id="{E12D3DA9-299B-4F86-93A5-D7A2D4E2CAC6}"/>
                  </a:ext>
                </a:extLst>
              </p:cNvPr>
              <p:cNvSpPr txBox="1"/>
              <p:nvPr/>
            </p:nvSpPr>
            <p:spPr>
              <a:xfrm>
                <a:off x="2788591" y="3504780"/>
                <a:ext cx="161858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>
                    <a:latin typeface="Garamond" panose="02020404030301010803" pitchFamily="18" charset="0"/>
                    <a:cs typeface="Calibri Light" panose="020F0302020204030204" pitchFamily="34" charset="0"/>
                  </a:rPr>
                  <a:t>Channel 1: copy</a:t>
                </a:r>
                <a:endParaRPr lang="zh-TW" altLang="en-US" sz="1600" b="1" dirty="0">
                  <a:latin typeface="Garamond" panose="02020404030301010803" pitchFamily="18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374" name="群組 373">
              <a:extLst>
                <a:ext uri="{FF2B5EF4-FFF2-40B4-BE49-F238E27FC236}">
                  <a16:creationId xmlns:a16="http://schemas.microsoft.com/office/drawing/2014/main" id="{7D9EEEAD-5207-42B3-8D5D-A5CF50BD5AAF}"/>
                </a:ext>
              </a:extLst>
            </p:cNvPr>
            <p:cNvGrpSpPr/>
            <p:nvPr/>
          </p:nvGrpSpPr>
          <p:grpSpPr>
            <a:xfrm>
              <a:off x="2561991" y="5090154"/>
              <a:ext cx="1750742" cy="854278"/>
              <a:chOff x="2676295" y="5090154"/>
              <a:chExt cx="1750742" cy="854278"/>
            </a:xfrm>
          </p:grpSpPr>
          <p:cxnSp>
            <p:nvCxnSpPr>
              <p:cNvPr id="375" name="直線單箭頭接點 374">
                <a:extLst>
                  <a:ext uri="{FF2B5EF4-FFF2-40B4-BE49-F238E27FC236}">
                    <a16:creationId xmlns:a16="http://schemas.microsoft.com/office/drawing/2014/main" id="{EBD8FAFA-FF2A-486C-974F-FBAFBAC8EEB7}"/>
                  </a:ext>
                </a:extLst>
              </p:cNvPr>
              <p:cNvCxnSpPr/>
              <p:nvPr/>
            </p:nvCxnSpPr>
            <p:spPr>
              <a:xfrm>
                <a:off x="2676295" y="5225416"/>
                <a:ext cx="175074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橢圓 375">
                <a:extLst>
                  <a:ext uri="{FF2B5EF4-FFF2-40B4-BE49-F238E27FC236}">
                    <a16:creationId xmlns:a16="http://schemas.microsoft.com/office/drawing/2014/main" id="{7D827327-9301-4590-8740-E7C9FF97D5DB}"/>
                  </a:ext>
                </a:extLst>
              </p:cNvPr>
              <p:cNvSpPr/>
              <p:nvPr/>
            </p:nvSpPr>
            <p:spPr>
              <a:xfrm>
                <a:off x="3043319" y="5099416"/>
                <a:ext cx="252000" cy="252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x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橢圓 376">
                <a:extLst>
                  <a:ext uri="{FF2B5EF4-FFF2-40B4-BE49-F238E27FC236}">
                    <a16:creationId xmlns:a16="http://schemas.microsoft.com/office/drawing/2014/main" id="{9069ADC9-EEC4-4BCE-B625-CF193FFF60F9}"/>
                  </a:ext>
                </a:extLst>
              </p:cNvPr>
              <p:cNvSpPr/>
              <p:nvPr/>
            </p:nvSpPr>
            <p:spPr>
              <a:xfrm>
                <a:off x="3798747" y="5090154"/>
                <a:ext cx="252000" cy="25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+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文字方塊 377">
                <a:extLst>
                  <a:ext uri="{FF2B5EF4-FFF2-40B4-BE49-F238E27FC236}">
                    <a16:creationId xmlns:a16="http://schemas.microsoft.com/office/drawing/2014/main" id="{EECD8AE9-8226-4DC0-AD58-CC2BE9B99227}"/>
                  </a:ext>
                </a:extLst>
              </p:cNvPr>
              <p:cNvSpPr txBox="1"/>
              <p:nvPr/>
            </p:nvSpPr>
            <p:spPr>
              <a:xfrm>
                <a:off x="3008509" y="5359657"/>
                <a:ext cx="117746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>
                    <a:latin typeface="Garamond" panose="02020404030301010803" pitchFamily="18" charset="0"/>
                    <a:cs typeface="Calibri Light" panose="020F0302020204030204" pitchFamily="34" charset="0"/>
                  </a:rPr>
                  <a:t>Channel 2: transform</a:t>
                </a:r>
                <a:endParaRPr lang="zh-TW" altLang="en-US" sz="1600" b="1" dirty="0">
                  <a:latin typeface="Garamond" panose="02020404030301010803" pitchFamily="18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379" name="群組 378">
              <a:extLst>
                <a:ext uri="{FF2B5EF4-FFF2-40B4-BE49-F238E27FC236}">
                  <a16:creationId xmlns:a16="http://schemas.microsoft.com/office/drawing/2014/main" id="{81FB0760-CC9E-48D4-B4DB-AE60C13C533A}"/>
                </a:ext>
              </a:extLst>
            </p:cNvPr>
            <p:cNvGrpSpPr/>
            <p:nvPr/>
          </p:nvGrpSpPr>
          <p:grpSpPr>
            <a:xfrm>
              <a:off x="4616527" y="5225415"/>
              <a:ext cx="1750742" cy="426629"/>
              <a:chOff x="4730831" y="5225415"/>
              <a:chExt cx="1750742" cy="426629"/>
            </a:xfrm>
          </p:grpSpPr>
          <p:cxnSp>
            <p:nvCxnSpPr>
              <p:cNvPr id="380" name="直線單箭頭接點 379">
                <a:extLst>
                  <a:ext uri="{FF2B5EF4-FFF2-40B4-BE49-F238E27FC236}">
                    <a16:creationId xmlns:a16="http://schemas.microsoft.com/office/drawing/2014/main" id="{F78DDF99-B0FF-4728-8F49-69571E21E046}"/>
                  </a:ext>
                </a:extLst>
              </p:cNvPr>
              <p:cNvCxnSpPr/>
              <p:nvPr/>
            </p:nvCxnSpPr>
            <p:spPr>
              <a:xfrm>
                <a:off x="4730831" y="5225415"/>
                <a:ext cx="175074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文字方塊 380">
                <a:extLst>
                  <a:ext uri="{FF2B5EF4-FFF2-40B4-BE49-F238E27FC236}">
                    <a16:creationId xmlns:a16="http://schemas.microsoft.com/office/drawing/2014/main" id="{938AAFFD-D943-4FF1-BC18-C3BEF82743F3}"/>
                  </a:ext>
                </a:extLst>
              </p:cNvPr>
              <p:cNvSpPr txBox="1"/>
              <p:nvPr/>
            </p:nvSpPr>
            <p:spPr>
              <a:xfrm>
                <a:off x="4796233" y="5313490"/>
                <a:ext cx="161858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>
                    <a:latin typeface="Garamond" panose="02020404030301010803" pitchFamily="18" charset="0"/>
                    <a:cs typeface="Calibri Light" panose="020F0302020204030204" pitchFamily="34" charset="0"/>
                  </a:rPr>
                  <a:t>Channel 2: copy</a:t>
                </a:r>
                <a:endParaRPr lang="zh-TW" altLang="en-US" sz="1600" b="1" dirty="0">
                  <a:latin typeface="Garamond" panose="02020404030301010803" pitchFamily="18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382" name="群組 381">
              <a:extLst>
                <a:ext uri="{FF2B5EF4-FFF2-40B4-BE49-F238E27FC236}">
                  <a16:creationId xmlns:a16="http://schemas.microsoft.com/office/drawing/2014/main" id="{77BA4BA2-E69F-4911-ABE7-7831BE74D16C}"/>
                </a:ext>
              </a:extLst>
            </p:cNvPr>
            <p:cNvGrpSpPr/>
            <p:nvPr/>
          </p:nvGrpSpPr>
          <p:grpSpPr>
            <a:xfrm>
              <a:off x="4616527" y="3217143"/>
              <a:ext cx="1750742" cy="847810"/>
              <a:chOff x="4730831" y="3217143"/>
              <a:chExt cx="1750742" cy="847810"/>
            </a:xfrm>
          </p:grpSpPr>
          <p:cxnSp>
            <p:nvCxnSpPr>
              <p:cNvPr id="383" name="直線單箭頭接點 382">
                <a:extLst>
                  <a:ext uri="{FF2B5EF4-FFF2-40B4-BE49-F238E27FC236}">
                    <a16:creationId xmlns:a16="http://schemas.microsoft.com/office/drawing/2014/main" id="{8671769D-3C3E-44AA-A577-072C698F40F2}"/>
                  </a:ext>
                </a:extLst>
              </p:cNvPr>
              <p:cNvCxnSpPr/>
              <p:nvPr/>
            </p:nvCxnSpPr>
            <p:spPr>
              <a:xfrm>
                <a:off x="4730831" y="3946742"/>
                <a:ext cx="175074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橢圓 383">
                <a:extLst>
                  <a:ext uri="{FF2B5EF4-FFF2-40B4-BE49-F238E27FC236}">
                    <a16:creationId xmlns:a16="http://schemas.microsoft.com/office/drawing/2014/main" id="{8E8BCED4-0BA6-43B5-B884-D5F467CFE89D}"/>
                  </a:ext>
                </a:extLst>
              </p:cNvPr>
              <p:cNvSpPr/>
              <p:nvPr/>
            </p:nvSpPr>
            <p:spPr>
              <a:xfrm>
                <a:off x="5102033" y="3806091"/>
                <a:ext cx="252000" cy="252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x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橢圓 384">
                <a:extLst>
                  <a:ext uri="{FF2B5EF4-FFF2-40B4-BE49-F238E27FC236}">
                    <a16:creationId xmlns:a16="http://schemas.microsoft.com/office/drawing/2014/main" id="{8D3F8520-28C3-453A-98DE-78D989566397}"/>
                  </a:ext>
                </a:extLst>
              </p:cNvPr>
              <p:cNvSpPr/>
              <p:nvPr/>
            </p:nvSpPr>
            <p:spPr>
              <a:xfrm>
                <a:off x="5860879" y="3812953"/>
                <a:ext cx="252000" cy="25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+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文字方塊 385">
                <a:extLst>
                  <a:ext uri="{FF2B5EF4-FFF2-40B4-BE49-F238E27FC236}">
                    <a16:creationId xmlns:a16="http://schemas.microsoft.com/office/drawing/2014/main" id="{81901685-4F81-4705-8A00-A86293941BF7}"/>
                  </a:ext>
                </a:extLst>
              </p:cNvPr>
              <p:cNvSpPr txBox="1"/>
              <p:nvPr/>
            </p:nvSpPr>
            <p:spPr>
              <a:xfrm>
                <a:off x="5069270" y="3217143"/>
                <a:ext cx="117746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>
                    <a:latin typeface="Garamond" panose="02020404030301010803" pitchFamily="18" charset="0"/>
                    <a:cs typeface="Calibri Light" panose="020F0302020204030204" pitchFamily="34" charset="0"/>
                  </a:rPr>
                  <a:t>Channel 1: transform</a:t>
                </a:r>
                <a:endParaRPr lang="zh-TW" altLang="en-US" sz="1600" b="1" dirty="0">
                  <a:latin typeface="Garamond" panose="02020404030301010803" pitchFamily="18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387" name="群組 386">
              <a:extLst>
                <a:ext uri="{FF2B5EF4-FFF2-40B4-BE49-F238E27FC236}">
                  <a16:creationId xmlns:a16="http://schemas.microsoft.com/office/drawing/2014/main" id="{3F0BA15B-EB14-4A76-9000-E3C98AA09209}"/>
                </a:ext>
              </a:extLst>
            </p:cNvPr>
            <p:cNvGrpSpPr/>
            <p:nvPr/>
          </p:nvGrpSpPr>
          <p:grpSpPr>
            <a:xfrm>
              <a:off x="6660258" y="5095063"/>
              <a:ext cx="1750742" cy="841128"/>
              <a:chOff x="6774562" y="5095063"/>
              <a:chExt cx="1750742" cy="841128"/>
            </a:xfrm>
          </p:grpSpPr>
          <p:cxnSp>
            <p:nvCxnSpPr>
              <p:cNvPr id="388" name="直線單箭頭接點 387">
                <a:extLst>
                  <a:ext uri="{FF2B5EF4-FFF2-40B4-BE49-F238E27FC236}">
                    <a16:creationId xmlns:a16="http://schemas.microsoft.com/office/drawing/2014/main" id="{8E6AAFB5-EBC8-442F-9D3D-DF965EAB99D0}"/>
                  </a:ext>
                </a:extLst>
              </p:cNvPr>
              <p:cNvCxnSpPr/>
              <p:nvPr/>
            </p:nvCxnSpPr>
            <p:spPr>
              <a:xfrm>
                <a:off x="6774562" y="5230325"/>
                <a:ext cx="175074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橢圓 388">
                <a:extLst>
                  <a:ext uri="{FF2B5EF4-FFF2-40B4-BE49-F238E27FC236}">
                    <a16:creationId xmlns:a16="http://schemas.microsoft.com/office/drawing/2014/main" id="{9ED41336-4491-465C-871E-C3DAB5E8F9F7}"/>
                  </a:ext>
                </a:extLst>
              </p:cNvPr>
              <p:cNvSpPr/>
              <p:nvPr/>
            </p:nvSpPr>
            <p:spPr>
              <a:xfrm>
                <a:off x="7141586" y="5104325"/>
                <a:ext cx="252000" cy="252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x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橢圓 389">
                <a:extLst>
                  <a:ext uri="{FF2B5EF4-FFF2-40B4-BE49-F238E27FC236}">
                    <a16:creationId xmlns:a16="http://schemas.microsoft.com/office/drawing/2014/main" id="{31B604C0-6489-4D5E-8B34-FF765B966316}"/>
                  </a:ext>
                </a:extLst>
              </p:cNvPr>
              <p:cNvSpPr/>
              <p:nvPr/>
            </p:nvSpPr>
            <p:spPr>
              <a:xfrm>
                <a:off x="7897014" y="5095063"/>
                <a:ext cx="252000" cy="25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+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文字方塊 390">
                <a:extLst>
                  <a:ext uri="{FF2B5EF4-FFF2-40B4-BE49-F238E27FC236}">
                    <a16:creationId xmlns:a16="http://schemas.microsoft.com/office/drawing/2014/main" id="{86577B71-A4E3-4ED6-853B-7C2C99CB344E}"/>
                  </a:ext>
                </a:extLst>
              </p:cNvPr>
              <p:cNvSpPr txBox="1"/>
              <p:nvPr/>
            </p:nvSpPr>
            <p:spPr>
              <a:xfrm>
                <a:off x="7116670" y="5351416"/>
                <a:ext cx="117746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>
                    <a:latin typeface="Garamond" panose="02020404030301010803" pitchFamily="18" charset="0"/>
                    <a:cs typeface="Calibri Light" panose="020F0302020204030204" pitchFamily="34" charset="0"/>
                  </a:rPr>
                  <a:t>Channel 2: transform</a:t>
                </a:r>
                <a:endParaRPr lang="zh-TW" altLang="en-US" sz="1600" b="1" dirty="0">
                  <a:latin typeface="Garamond" panose="02020404030301010803" pitchFamily="18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392" name="群組 391">
              <a:extLst>
                <a:ext uri="{FF2B5EF4-FFF2-40B4-BE49-F238E27FC236}">
                  <a16:creationId xmlns:a16="http://schemas.microsoft.com/office/drawing/2014/main" id="{B1494822-058C-4D37-9D28-874471AC075C}"/>
                </a:ext>
              </a:extLst>
            </p:cNvPr>
            <p:cNvGrpSpPr/>
            <p:nvPr/>
          </p:nvGrpSpPr>
          <p:grpSpPr>
            <a:xfrm>
              <a:off x="6660258" y="3513037"/>
              <a:ext cx="1750742" cy="438615"/>
              <a:chOff x="6774562" y="3513037"/>
              <a:chExt cx="1750742" cy="438615"/>
            </a:xfrm>
          </p:grpSpPr>
          <p:cxnSp>
            <p:nvCxnSpPr>
              <p:cNvPr id="393" name="直線單箭頭接點 392">
                <a:extLst>
                  <a:ext uri="{FF2B5EF4-FFF2-40B4-BE49-F238E27FC236}">
                    <a16:creationId xmlns:a16="http://schemas.microsoft.com/office/drawing/2014/main" id="{9E7EB726-EA67-446F-98C4-14630664BF28}"/>
                  </a:ext>
                </a:extLst>
              </p:cNvPr>
              <p:cNvCxnSpPr/>
              <p:nvPr/>
            </p:nvCxnSpPr>
            <p:spPr>
              <a:xfrm>
                <a:off x="6774562" y="3951652"/>
                <a:ext cx="175074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4" name="文字方塊 393">
                <a:extLst>
                  <a:ext uri="{FF2B5EF4-FFF2-40B4-BE49-F238E27FC236}">
                    <a16:creationId xmlns:a16="http://schemas.microsoft.com/office/drawing/2014/main" id="{54672F44-AEBF-486D-9C45-66F051022749}"/>
                  </a:ext>
                </a:extLst>
              </p:cNvPr>
              <p:cNvSpPr txBox="1"/>
              <p:nvPr/>
            </p:nvSpPr>
            <p:spPr>
              <a:xfrm>
                <a:off x="6891527" y="3513037"/>
                <a:ext cx="161858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>
                    <a:latin typeface="Garamond" panose="02020404030301010803" pitchFamily="18" charset="0"/>
                    <a:cs typeface="Calibri Light" panose="020F0302020204030204" pitchFamily="34" charset="0"/>
                  </a:rPr>
                  <a:t>Channel 1: copy</a:t>
                </a:r>
                <a:endParaRPr lang="zh-TW" altLang="en-US" sz="1600" b="1" dirty="0">
                  <a:latin typeface="Garamond" panose="02020404030301010803" pitchFamily="18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395" name="群組 394">
              <a:extLst>
                <a:ext uri="{FF2B5EF4-FFF2-40B4-BE49-F238E27FC236}">
                  <a16:creationId xmlns:a16="http://schemas.microsoft.com/office/drawing/2014/main" id="{14E7C41D-F7C0-4FD4-BD10-ED9FED83AA62}"/>
                </a:ext>
              </a:extLst>
            </p:cNvPr>
            <p:cNvGrpSpPr/>
            <p:nvPr/>
          </p:nvGrpSpPr>
          <p:grpSpPr>
            <a:xfrm>
              <a:off x="8721098" y="3203693"/>
              <a:ext cx="1750742" cy="861260"/>
              <a:chOff x="8835402" y="3203693"/>
              <a:chExt cx="1750742" cy="861260"/>
            </a:xfrm>
          </p:grpSpPr>
          <p:cxnSp>
            <p:nvCxnSpPr>
              <p:cNvPr id="396" name="直線單箭頭接點 395">
                <a:extLst>
                  <a:ext uri="{FF2B5EF4-FFF2-40B4-BE49-F238E27FC236}">
                    <a16:creationId xmlns:a16="http://schemas.microsoft.com/office/drawing/2014/main" id="{A6279563-10CC-4820-A486-87D640315E88}"/>
                  </a:ext>
                </a:extLst>
              </p:cNvPr>
              <p:cNvCxnSpPr/>
              <p:nvPr/>
            </p:nvCxnSpPr>
            <p:spPr>
              <a:xfrm>
                <a:off x="8835402" y="3946742"/>
                <a:ext cx="175074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7" name="橢圓 396">
                <a:extLst>
                  <a:ext uri="{FF2B5EF4-FFF2-40B4-BE49-F238E27FC236}">
                    <a16:creationId xmlns:a16="http://schemas.microsoft.com/office/drawing/2014/main" id="{46C24419-B0E4-4B39-9DB4-10E8C825D6A8}"/>
                  </a:ext>
                </a:extLst>
              </p:cNvPr>
              <p:cNvSpPr/>
              <p:nvPr/>
            </p:nvSpPr>
            <p:spPr>
              <a:xfrm>
                <a:off x="9206604" y="3806091"/>
                <a:ext cx="252000" cy="252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x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橢圓 397">
                <a:extLst>
                  <a:ext uri="{FF2B5EF4-FFF2-40B4-BE49-F238E27FC236}">
                    <a16:creationId xmlns:a16="http://schemas.microsoft.com/office/drawing/2014/main" id="{819BC1C3-3E86-484D-8D88-8188DAC94BFB}"/>
                  </a:ext>
                </a:extLst>
              </p:cNvPr>
              <p:cNvSpPr/>
              <p:nvPr/>
            </p:nvSpPr>
            <p:spPr>
              <a:xfrm>
                <a:off x="9965450" y="3812953"/>
                <a:ext cx="252000" cy="25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+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文字方塊 398">
                <a:extLst>
                  <a:ext uri="{FF2B5EF4-FFF2-40B4-BE49-F238E27FC236}">
                    <a16:creationId xmlns:a16="http://schemas.microsoft.com/office/drawing/2014/main" id="{07C32EBA-CCF2-4200-B1D6-999DE10ECDA6}"/>
                  </a:ext>
                </a:extLst>
              </p:cNvPr>
              <p:cNvSpPr txBox="1"/>
              <p:nvPr/>
            </p:nvSpPr>
            <p:spPr>
              <a:xfrm>
                <a:off x="9166531" y="3203693"/>
                <a:ext cx="117746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>
                    <a:latin typeface="Garamond" panose="02020404030301010803" pitchFamily="18" charset="0"/>
                    <a:cs typeface="Calibri Light" panose="020F0302020204030204" pitchFamily="34" charset="0"/>
                  </a:rPr>
                  <a:t>Channel 1: transform</a:t>
                </a:r>
                <a:endParaRPr lang="zh-TW" altLang="en-US" sz="1600" b="1" dirty="0">
                  <a:latin typeface="Garamond" panose="02020404030301010803" pitchFamily="18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400" name="群組 399">
              <a:extLst>
                <a:ext uri="{FF2B5EF4-FFF2-40B4-BE49-F238E27FC236}">
                  <a16:creationId xmlns:a16="http://schemas.microsoft.com/office/drawing/2014/main" id="{B87010C3-0068-4515-80B5-68C3B3BDCA07}"/>
                </a:ext>
              </a:extLst>
            </p:cNvPr>
            <p:cNvGrpSpPr/>
            <p:nvPr/>
          </p:nvGrpSpPr>
          <p:grpSpPr>
            <a:xfrm>
              <a:off x="8721098" y="5225415"/>
              <a:ext cx="1750742" cy="438375"/>
              <a:chOff x="8835402" y="5225415"/>
              <a:chExt cx="1750742" cy="438375"/>
            </a:xfrm>
          </p:grpSpPr>
          <p:cxnSp>
            <p:nvCxnSpPr>
              <p:cNvPr id="401" name="直線單箭頭接點 400">
                <a:extLst>
                  <a:ext uri="{FF2B5EF4-FFF2-40B4-BE49-F238E27FC236}">
                    <a16:creationId xmlns:a16="http://schemas.microsoft.com/office/drawing/2014/main" id="{5ED89356-6CBB-4DD7-A3A0-B8D90AE1A0B6}"/>
                  </a:ext>
                </a:extLst>
              </p:cNvPr>
              <p:cNvCxnSpPr/>
              <p:nvPr/>
            </p:nvCxnSpPr>
            <p:spPr>
              <a:xfrm>
                <a:off x="8835402" y="5225415"/>
                <a:ext cx="175074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文字方塊 401">
                <a:extLst>
                  <a:ext uri="{FF2B5EF4-FFF2-40B4-BE49-F238E27FC236}">
                    <a16:creationId xmlns:a16="http://schemas.microsoft.com/office/drawing/2014/main" id="{806204F2-E7F4-47A4-B22B-5DFB7E58D805}"/>
                  </a:ext>
                </a:extLst>
              </p:cNvPr>
              <p:cNvSpPr txBox="1"/>
              <p:nvPr/>
            </p:nvSpPr>
            <p:spPr>
              <a:xfrm>
                <a:off x="8923558" y="5325236"/>
                <a:ext cx="161858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>
                    <a:latin typeface="Garamond" panose="02020404030301010803" pitchFamily="18" charset="0"/>
                    <a:cs typeface="Calibri Light" panose="020F0302020204030204" pitchFamily="34" charset="0"/>
                  </a:rPr>
                  <a:t>Channel 2: copy</a:t>
                </a:r>
                <a:endParaRPr lang="zh-TW" altLang="en-US" sz="1600" b="1" dirty="0">
                  <a:latin typeface="Garamond" panose="02020404030301010803" pitchFamily="18" charset="0"/>
                  <a:cs typeface="Calibri Light" panose="020F0302020204030204" pitchFamily="34" charset="0"/>
                </a:endParaRPr>
              </a:p>
            </p:txBody>
          </p:sp>
        </p:grpSp>
        <p:pic>
          <p:nvPicPr>
            <p:cNvPr id="403" name="圖片 402">
              <a:extLst>
                <a:ext uri="{FF2B5EF4-FFF2-40B4-BE49-F238E27FC236}">
                  <a16:creationId xmlns:a16="http://schemas.microsoft.com/office/drawing/2014/main" id="{6302B50C-68D9-4D80-AB11-F77895362AE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7434" y="3982300"/>
              <a:ext cx="201143" cy="329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4" name="圖片 403">
              <a:extLst>
                <a:ext uri="{FF2B5EF4-FFF2-40B4-BE49-F238E27FC236}">
                  <a16:creationId xmlns:a16="http://schemas.microsoft.com/office/drawing/2014/main" id="{220CE34C-269C-4B95-9EC6-F551626F247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6954" y="5206267"/>
              <a:ext cx="201143" cy="3291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91936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82.48969"/>
  <p:tag name="LATEXADDIN" val="\documentclass{article}&#10;\usepackage{amsmath}&#10;\pagestyle{empty}&#10;\begin{document}&#10;$...$&#10;&#10;&#10;&#10;\end{document}"/>
  <p:tag name="IGUANATEXSIZE" val="24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82.48969"/>
  <p:tag name="LATEXADDIN" val="\documentclass{article}&#10;\usepackage{amsmath}&#10;\pagestyle{empty}&#10;\begin{document}&#10;$...$&#10;&#10;&#10;&#10;\end{document}"/>
  <p:tag name="IGUANATEXSIZE" val="24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96</Words>
  <Application>Microsoft Office PowerPoint</Application>
  <PresentationFormat>寬螢幕</PresentationFormat>
  <Paragraphs>45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Georgia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瑋澤 徐</dc:creator>
  <cp:lastModifiedBy>瑋澤 徐</cp:lastModifiedBy>
  <cp:revision>2</cp:revision>
  <dcterms:created xsi:type="dcterms:W3CDTF">2020-05-05T19:02:46Z</dcterms:created>
  <dcterms:modified xsi:type="dcterms:W3CDTF">2020-05-05T19:17:08Z</dcterms:modified>
</cp:coreProperties>
</file>