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2"/>
    <p:restoredTop sz="94659"/>
  </p:normalViewPr>
  <p:slideViewPr>
    <p:cSldViewPr snapToGrid="0" snapToObjects="1">
      <p:cViewPr>
        <p:scale>
          <a:sx n="74" d="100"/>
          <a:sy n="74" d="100"/>
        </p:scale>
        <p:origin x="190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359-4F5F-314B-8347-AB0D4D5958F4}" type="datetimeFigureOut">
              <a:rPr kumimoji="1" lang="zh-TW" altLang="en-US" smtClean="0"/>
              <a:t>2019/11/17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7935-8E05-C543-8173-8679E74613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6975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359-4F5F-314B-8347-AB0D4D5958F4}" type="datetimeFigureOut">
              <a:rPr kumimoji="1" lang="zh-TW" altLang="en-US" smtClean="0"/>
              <a:t>2019/11/17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7935-8E05-C543-8173-8679E74613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023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359-4F5F-314B-8347-AB0D4D5958F4}" type="datetimeFigureOut">
              <a:rPr kumimoji="1" lang="zh-TW" altLang="en-US" smtClean="0"/>
              <a:t>2019/11/17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7935-8E05-C543-8173-8679E74613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1403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359-4F5F-314B-8347-AB0D4D5958F4}" type="datetimeFigureOut">
              <a:rPr kumimoji="1" lang="zh-TW" altLang="en-US" smtClean="0"/>
              <a:t>2019/11/17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7935-8E05-C543-8173-8679E74613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804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359-4F5F-314B-8347-AB0D4D5958F4}" type="datetimeFigureOut">
              <a:rPr kumimoji="1" lang="zh-TW" altLang="en-US" smtClean="0"/>
              <a:t>2019/11/17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7935-8E05-C543-8173-8679E74613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903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359-4F5F-314B-8347-AB0D4D5958F4}" type="datetimeFigureOut">
              <a:rPr kumimoji="1" lang="zh-TW" altLang="en-US" smtClean="0"/>
              <a:t>2019/11/17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7935-8E05-C543-8173-8679E74613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0743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359-4F5F-314B-8347-AB0D4D5958F4}" type="datetimeFigureOut">
              <a:rPr kumimoji="1" lang="zh-TW" altLang="en-US" smtClean="0"/>
              <a:t>2019/11/17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7935-8E05-C543-8173-8679E74613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933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359-4F5F-314B-8347-AB0D4D5958F4}" type="datetimeFigureOut">
              <a:rPr kumimoji="1" lang="zh-TW" altLang="en-US" smtClean="0"/>
              <a:t>2019/11/17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7935-8E05-C543-8173-8679E74613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872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359-4F5F-314B-8347-AB0D4D5958F4}" type="datetimeFigureOut">
              <a:rPr kumimoji="1" lang="zh-TW" altLang="en-US" smtClean="0"/>
              <a:t>2019/11/17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7935-8E05-C543-8173-8679E74613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639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359-4F5F-314B-8347-AB0D4D5958F4}" type="datetimeFigureOut">
              <a:rPr kumimoji="1" lang="zh-TW" altLang="en-US" smtClean="0"/>
              <a:t>2019/11/17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7935-8E05-C543-8173-8679E74613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9191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359-4F5F-314B-8347-AB0D4D5958F4}" type="datetimeFigureOut">
              <a:rPr kumimoji="1" lang="zh-TW" altLang="en-US" smtClean="0"/>
              <a:t>2019/11/17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7935-8E05-C543-8173-8679E74613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583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FE359-4F5F-314B-8347-AB0D4D5958F4}" type="datetimeFigureOut">
              <a:rPr kumimoji="1" lang="zh-TW" altLang="en-US" smtClean="0"/>
              <a:t>2019/11/17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7935-8E05-C543-8173-8679E74613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8177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/>
          <p:cNvGrpSpPr/>
          <p:nvPr/>
        </p:nvGrpSpPr>
        <p:grpSpPr>
          <a:xfrm>
            <a:off x="3785244" y="1999798"/>
            <a:ext cx="2602374" cy="1959980"/>
            <a:chOff x="4157241" y="972275"/>
            <a:chExt cx="2602374" cy="1959980"/>
          </a:xfrm>
        </p:grpSpPr>
        <p:sp>
          <p:nvSpPr>
            <p:cNvPr id="2" name="橢圓 1"/>
            <p:cNvSpPr/>
            <p:nvPr/>
          </p:nvSpPr>
          <p:spPr>
            <a:xfrm>
              <a:off x="4907666" y="972275"/>
              <a:ext cx="1006997" cy="5208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>
                  <a:solidFill>
                    <a:schemeClr val="tx1"/>
                  </a:solidFill>
                </a:rPr>
                <a:t>x</a:t>
              </a:r>
              <a:r>
                <a:rPr kumimoji="1" lang="en-US" altLang="zh-TW" smtClean="0">
                  <a:solidFill>
                    <a:schemeClr val="tx1"/>
                  </a:solidFill>
                </a:rPr>
                <a:t>, y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橢圓 2"/>
            <p:cNvSpPr/>
            <p:nvPr/>
          </p:nvSpPr>
          <p:spPr>
            <a:xfrm>
              <a:off x="4907666" y="1691835"/>
              <a:ext cx="1006997" cy="5208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smtClean="0">
                  <a:solidFill>
                    <a:schemeClr val="tx1"/>
                  </a:solidFill>
                </a:rPr>
                <a:t>y, z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橢圓 3"/>
            <p:cNvSpPr/>
            <p:nvPr/>
          </p:nvSpPr>
          <p:spPr>
            <a:xfrm>
              <a:off x="4157241" y="2411395"/>
              <a:ext cx="1006997" cy="5208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smtClean="0">
                  <a:solidFill>
                    <a:schemeClr val="tx1"/>
                  </a:solidFill>
                </a:rPr>
                <a:t>z, w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橢圓 4"/>
            <p:cNvSpPr/>
            <p:nvPr/>
          </p:nvSpPr>
          <p:spPr>
            <a:xfrm>
              <a:off x="5752618" y="2411395"/>
              <a:ext cx="1006997" cy="5208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smtClean="0">
                  <a:solidFill>
                    <a:schemeClr val="tx1"/>
                  </a:solidFill>
                </a:rPr>
                <a:t>z, u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直線箭頭接點 6"/>
            <p:cNvCxnSpPr>
              <a:stCxn id="2" idx="4"/>
              <a:endCxn id="3" idx="0"/>
            </p:cNvCxnSpPr>
            <p:nvPr/>
          </p:nvCxnSpPr>
          <p:spPr>
            <a:xfrm>
              <a:off x="5411165" y="1493135"/>
              <a:ext cx="0" cy="1987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箭頭接點 7"/>
            <p:cNvCxnSpPr>
              <a:stCxn id="3" idx="4"/>
            </p:cNvCxnSpPr>
            <p:nvPr/>
          </p:nvCxnSpPr>
          <p:spPr>
            <a:xfrm flipH="1">
              <a:off x="4770142" y="2212695"/>
              <a:ext cx="641023" cy="1987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箭頭接點 11"/>
            <p:cNvCxnSpPr>
              <a:stCxn id="3" idx="4"/>
            </p:cNvCxnSpPr>
            <p:nvPr/>
          </p:nvCxnSpPr>
          <p:spPr>
            <a:xfrm>
              <a:off x="5411165" y="2212695"/>
              <a:ext cx="844952" cy="1987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字方塊 20"/>
          <p:cNvSpPr txBox="1"/>
          <p:nvPr/>
        </p:nvSpPr>
        <p:spPr>
          <a:xfrm>
            <a:off x="3785244" y="1952451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smtClean="0"/>
              <a:t>R</a:t>
            </a:r>
            <a:r>
              <a:rPr kumimoji="1" lang="en-US" altLang="zh-TW" sz="1400" baseline="-25000" smtClean="0"/>
              <a:t>1</a:t>
            </a:r>
            <a:endParaRPr kumimoji="1" lang="zh-TW" altLang="en-US" sz="1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785244" y="2719358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 smtClean="0"/>
              <a:t>R</a:t>
            </a:r>
            <a:r>
              <a:rPr kumimoji="1" lang="en-US" altLang="zh-TW" sz="1400" baseline="-25000" dirty="0"/>
              <a:t>2</a:t>
            </a:r>
            <a:endParaRPr kumimoji="1" lang="zh-TW" altLang="en-US" sz="1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366635" y="3533066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 smtClean="0"/>
              <a:t>R</a:t>
            </a:r>
            <a:r>
              <a:rPr kumimoji="1" lang="en-US" altLang="zh-TW" sz="1400" baseline="-25000" dirty="0"/>
              <a:t>3</a:t>
            </a:r>
            <a:endParaRPr kumimoji="1" lang="zh-TW" altLang="en-US" sz="1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415800" y="3536266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 smtClean="0"/>
              <a:t>R</a:t>
            </a:r>
            <a:r>
              <a:rPr kumimoji="1" lang="en-US" altLang="zh-TW" sz="1400" baseline="-25000" dirty="0"/>
              <a:t>4</a:t>
            </a:r>
            <a:endParaRPr kumimoji="1" lang="zh-TW" altLang="en-US" sz="1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093" y="1464468"/>
            <a:ext cx="1587500" cy="8382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093" y="2402018"/>
            <a:ext cx="1587500" cy="8382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014" y="3339568"/>
            <a:ext cx="1587500" cy="8382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1880" y="3342948"/>
            <a:ext cx="15875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6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4247" y="-553887"/>
            <a:ext cx="4749800" cy="3009900"/>
          </a:xfrm>
          <a:prstGeom prst="rect">
            <a:avLst/>
          </a:prstGeom>
        </p:spPr>
      </p:pic>
      <p:grpSp>
        <p:nvGrpSpPr>
          <p:cNvPr id="25" name="群組 24"/>
          <p:cNvGrpSpPr/>
          <p:nvPr/>
        </p:nvGrpSpPr>
        <p:grpSpPr>
          <a:xfrm>
            <a:off x="4539040" y="1651928"/>
            <a:ext cx="6236045" cy="2561725"/>
            <a:chOff x="5107456" y="1651929"/>
            <a:chExt cx="3107250" cy="1793636"/>
          </a:xfrm>
        </p:grpSpPr>
        <p:sp>
          <p:nvSpPr>
            <p:cNvPr id="4" name="橢圓 3"/>
            <p:cNvSpPr/>
            <p:nvPr/>
          </p:nvSpPr>
          <p:spPr>
            <a:xfrm>
              <a:off x="5857881" y="1651929"/>
              <a:ext cx="1006997" cy="354516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>
                  <a:solidFill>
                    <a:schemeClr val="bg2">
                      <a:lumMod val="90000"/>
                    </a:schemeClr>
                  </a:solidFill>
                </a:rPr>
                <a:t>x</a:t>
              </a:r>
              <a:r>
                <a:rPr kumimoji="1" lang="en-US" altLang="zh-TW" smtClean="0">
                  <a:solidFill>
                    <a:schemeClr val="bg2">
                      <a:lumMod val="90000"/>
                    </a:schemeClr>
                  </a:solidFill>
                </a:rPr>
                <a:t>, y</a:t>
              </a:r>
              <a:endParaRPr kumimoji="1" lang="zh-TW" altLang="en-US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5" name="橢圓 4"/>
            <p:cNvSpPr/>
            <p:nvPr/>
          </p:nvSpPr>
          <p:spPr>
            <a:xfrm>
              <a:off x="5857881" y="2423401"/>
              <a:ext cx="1006997" cy="354516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smtClean="0">
                  <a:solidFill>
                    <a:schemeClr val="bg2">
                      <a:lumMod val="90000"/>
                    </a:schemeClr>
                  </a:solidFill>
                </a:rPr>
                <a:t>y, z</a:t>
              </a:r>
              <a:endParaRPr kumimoji="1" lang="zh-TW" altLang="en-US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6" name="橢圓 5"/>
            <p:cNvSpPr/>
            <p:nvPr/>
          </p:nvSpPr>
          <p:spPr>
            <a:xfrm>
              <a:off x="5107456" y="3091049"/>
              <a:ext cx="1006997" cy="354516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smtClean="0">
                  <a:solidFill>
                    <a:schemeClr val="bg2">
                      <a:lumMod val="90000"/>
                    </a:schemeClr>
                  </a:solidFill>
                </a:rPr>
                <a:t>z, w</a:t>
              </a:r>
              <a:endParaRPr kumimoji="1" lang="zh-TW" altLang="en-US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7" name="橢圓 6"/>
            <p:cNvSpPr/>
            <p:nvPr/>
          </p:nvSpPr>
          <p:spPr>
            <a:xfrm>
              <a:off x="7207709" y="3091049"/>
              <a:ext cx="1006997" cy="354516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smtClean="0">
                  <a:solidFill>
                    <a:schemeClr val="bg2">
                      <a:lumMod val="90000"/>
                    </a:schemeClr>
                  </a:solidFill>
                </a:rPr>
                <a:t>z, u</a:t>
              </a:r>
              <a:endParaRPr kumimoji="1" lang="zh-TW" altLang="en-US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cxnSp>
          <p:nvCxnSpPr>
            <p:cNvPr id="8" name="直線箭頭接點 7"/>
            <p:cNvCxnSpPr>
              <a:stCxn id="5" idx="0"/>
              <a:endCxn id="4" idx="4"/>
            </p:cNvCxnSpPr>
            <p:nvPr/>
          </p:nvCxnSpPr>
          <p:spPr>
            <a:xfrm flipV="1">
              <a:off x="6361379" y="2006445"/>
              <a:ext cx="0" cy="416957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箭頭接點 8"/>
            <p:cNvCxnSpPr>
              <a:stCxn id="5" idx="4"/>
              <a:endCxn id="6" idx="0"/>
            </p:cNvCxnSpPr>
            <p:nvPr/>
          </p:nvCxnSpPr>
          <p:spPr>
            <a:xfrm flipH="1">
              <a:off x="5610954" y="2777917"/>
              <a:ext cx="750425" cy="313132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箭頭接點 9"/>
            <p:cNvCxnSpPr>
              <a:stCxn id="5" idx="4"/>
            </p:cNvCxnSpPr>
            <p:nvPr/>
          </p:nvCxnSpPr>
          <p:spPr>
            <a:xfrm>
              <a:off x="6361379" y="2777917"/>
              <a:ext cx="1174413" cy="292189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/>
        </p:nvSpPr>
        <p:spPr>
          <a:xfrm>
            <a:off x="8487904" y="1520295"/>
            <a:ext cx="2880987" cy="4299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chemeClr val="tx1"/>
                </a:solidFill>
              </a:rPr>
              <a:t>&lt;1, [1], null&gt; </a:t>
            </a:r>
            <a:r>
              <a:rPr kumimoji="1" lang="en-US" altLang="zh-TW" dirty="0">
                <a:solidFill>
                  <a:schemeClr val="tx1"/>
                </a:solidFill>
              </a:rPr>
              <a:t>weight = 4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487904" y="1950240"/>
            <a:ext cx="2880987" cy="4299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chemeClr val="tx1"/>
                </a:solidFill>
              </a:rPr>
              <a:t>&lt;2, [1], null&gt; </a:t>
            </a:r>
            <a:r>
              <a:rPr kumimoji="1" lang="en-US" altLang="zh-TW" dirty="0">
                <a:solidFill>
                  <a:schemeClr val="tx1"/>
                </a:solidFill>
              </a:rPr>
              <a:t>weight = </a:t>
            </a:r>
            <a:r>
              <a:rPr kumimoji="1" lang="en-US" altLang="zh-TW" dirty="0" smtClean="0">
                <a:solidFill>
                  <a:schemeClr val="tx1"/>
                </a:solidFill>
              </a:rPr>
              <a:t>5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487904" y="2860065"/>
            <a:ext cx="2880987" cy="4299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chemeClr val="tx1"/>
                </a:solidFill>
              </a:rPr>
              <a:t>&lt;1, [1,1], null&gt; </a:t>
            </a:r>
            <a:r>
              <a:rPr kumimoji="1" lang="en-US" altLang="zh-TW" dirty="0">
                <a:solidFill>
                  <a:schemeClr val="tx1"/>
                </a:solidFill>
              </a:rPr>
              <a:t>weight = 3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33404" y="4460144"/>
            <a:ext cx="2880987" cy="4299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chemeClr val="tx1"/>
                </a:solidFill>
              </a:rPr>
              <a:t>&lt;1, [], null&gt; </a:t>
            </a:r>
            <a:r>
              <a:rPr kumimoji="1" lang="en-US" altLang="zh-TW" dirty="0">
                <a:solidFill>
                  <a:schemeClr val="tx1"/>
                </a:solidFill>
              </a:rPr>
              <a:t>weight = </a:t>
            </a:r>
            <a:r>
              <a:rPr kumimoji="1" lang="en-US" altLang="zh-TW" dirty="0" smtClean="0">
                <a:solidFill>
                  <a:schemeClr val="tx1"/>
                </a:solidFill>
              </a:rPr>
              <a:t>1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33403" y="4890089"/>
            <a:ext cx="2880987" cy="4299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chemeClr val="tx1"/>
                </a:solidFill>
              </a:rPr>
              <a:t>&lt;2, [], null&gt; </a:t>
            </a:r>
            <a:r>
              <a:rPr kumimoji="1" lang="en-US" altLang="zh-TW" dirty="0">
                <a:solidFill>
                  <a:schemeClr val="tx1"/>
                </a:solidFill>
              </a:rPr>
              <a:t>weight = 4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487904" y="4460144"/>
            <a:ext cx="2880987" cy="4299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chemeClr val="tx1"/>
                </a:solidFill>
              </a:rPr>
              <a:t>&lt;1, [], null&gt; </a:t>
            </a:r>
            <a:r>
              <a:rPr kumimoji="1" lang="en-US" altLang="zh-TW" dirty="0">
                <a:solidFill>
                  <a:schemeClr val="tx1"/>
                </a:solidFill>
              </a:rPr>
              <a:t>weight = </a:t>
            </a:r>
            <a:r>
              <a:rPr kumimoji="1" lang="en-US" altLang="zh-TW" dirty="0" smtClean="0">
                <a:solidFill>
                  <a:schemeClr val="tx1"/>
                </a:solidFill>
              </a:rPr>
              <a:t>1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487903" y="4890089"/>
            <a:ext cx="2880987" cy="4299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chemeClr val="tx1"/>
                </a:solidFill>
              </a:rPr>
              <a:t>&lt;2, [], null&gt; </a:t>
            </a:r>
            <a:r>
              <a:rPr kumimoji="1" lang="en-US" altLang="zh-TW" dirty="0">
                <a:solidFill>
                  <a:schemeClr val="tx1"/>
                </a:solidFill>
              </a:rPr>
              <a:t>weight = </a:t>
            </a:r>
            <a:r>
              <a:rPr kumimoji="1" lang="en-US" altLang="zh-TW" dirty="0" smtClean="0">
                <a:solidFill>
                  <a:schemeClr val="tx1"/>
                </a:solidFill>
              </a:rPr>
              <a:t>5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1454713" y="469238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Q[B</a:t>
            </a:r>
            <a:r>
              <a:rPr kumimoji="1" lang="en-US" altLang="zh-TW" baseline="-25000" dirty="0" smtClean="0"/>
              <a:t>4</a:t>
            </a:r>
            <a:r>
              <a:rPr kumimoji="1" lang="en-US" altLang="zh-TW" dirty="0" smtClean="0"/>
              <a:t>][z=1]</a:t>
            </a:r>
            <a:endParaRPr kumimoji="1"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024583" y="4759909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Q[B</a:t>
            </a:r>
            <a:r>
              <a:rPr kumimoji="1" lang="en-US" altLang="zh-TW" baseline="-25000" dirty="0"/>
              <a:t>3</a:t>
            </a:r>
            <a:r>
              <a:rPr kumimoji="1" lang="en-US" altLang="zh-TW" dirty="0" smtClean="0"/>
              <a:t>][z=1]</a:t>
            </a:r>
            <a:endParaRPr kumimoji="1"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1454713" y="2890766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Q[B</a:t>
            </a:r>
            <a:r>
              <a:rPr kumimoji="1" lang="en-US" altLang="zh-TW" baseline="-25000" dirty="0"/>
              <a:t>2</a:t>
            </a:r>
            <a:r>
              <a:rPr kumimoji="1" lang="en-US" altLang="zh-TW" dirty="0" smtClean="0"/>
              <a:t>][</a:t>
            </a:r>
            <a:r>
              <a:rPr kumimoji="1" lang="en-US" altLang="zh-TW" dirty="0"/>
              <a:t>y</a:t>
            </a:r>
            <a:r>
              <a:rPr kumimoji="1" lang="en-US" altLang="zh-TW" dirty="0" smtClean="0"/>
              <a:t>=1]</a:t>
            </a:r>
            <a:endParaRPr kumimoji="1"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1454713" y="1765574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Q[B</a:t>
            </a:r>
            <a:r>
              <a:rPr kumimoji="1" lang="en-US" altLang="zh-TW" baseline="-25000" dirty="0" smtClean="0"/>
              <a:t>1</a:t>
            </a:r>
            <a:r>
              <a:rPr kumimoji="1" lang="en-US" altLang="zh-TW" dirty="0" smtClean="0"/>
              <a:t>][()]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015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6270" y="249929"/>
            <a:ext cx="4762500" cy="25273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574530" y="-579606"/>
            <a:ext cx="2880987" cy="4299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chemeClr val="tx1"/>
                </a:solidFill>
              </a:rPr>
              <a:t>&lt;1, [1], null&gt; </a:t>
            </a:r>
            <a:r>
              <a:rPr kumimoji="1" lang="en-US" altLang="zh-TW" dirty="0">
                <a:solidFill>
                  <a:schemeClr val="tx1"/>
                </a:solidFill>
              </a:rPr>
              <a:t>weight = 4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55518" y="282511"/>
            <a:ext cx="2880987" cy="4299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chemeClr val="tx1"/>
                </a:solidFill>
              </a:rPr>
              <a:t>&lt;2, [1], null&gt; </a:t>
            </a:r>
            <a:r>
              <a:rPr kumimoji="1" lang="en-US" altLang="zh-TW" dirty="0">
                <a:solidFill>
                  <a:schemeClr val="tx1"/>
                </a:solidFill>
              </a:rPr>
              <a:t>weight = </a:t>
            </a:r>
            <a:r>
              <a:rPr kumimoji="1" lang="en-US" altLang="zh-TW" dirty="0" smtClean="0">
                <a:solidFill>
                  <a:schemeClr val="tx1"/>
                </a:solidFill>
              </a:rPr>
              <a:t>5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4529" y="1680328"/>
            <a:ext cx="2880987" cy="4299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chemeClr val="tx1"/>
                </a:solidFill>
              </a:rPr>
              <a:t>&lt;1, [1,1], </a:t>
            </a:r>
            <a:r>
              <a:rPr kumimoji="1" lang="en-US" altLang="zh-TW" dirty="0" smtClean="0">
                <a:solidFill>
                  <a:schemeClr val="tx1"/>
                </a:solidFill>
              </a:rPr>
              <a:t>1&gt; </a:t>
            </a:r>
            <a:r>
              <a:rPr kumimoji="1" lang="en-US" altLang="zh-TW" dirty="0">
                <a:solidFill>
                  <a:schemeClr val="tx1"/>
                </a:solidFill>
              </a:rPr>
              <a:t>weight = 3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72006" y="4041280"/>
            <a:ext cx="2880987" cy="4299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chemeClr val="tx1"/>
                </a:solidFill>
              </a:rPr>
              <a:t>&lt;1, [], </a:t>
            </a:r>
            <a:r>
              <a:rPr kumimoji="1" lang="en-US" altLang="zh-TW" dirty="0">
                <a:solidFill>
                  <a:schemeClr val="tx1"/>
                </a:solidFill>
              </a:rPr>
              <a:t>2</a:t>
            </a:r>
            <a:r>
              <a:rPr kumimoji="1" lang="en-US" altLang="zh-TW" dirty="0" smtClean="0">
                <a:solidFill>
                  <a:schemeClr val="tx1"/>
                </a:solidFill>
              </a:rPr>
              <a:t>&gt; </a:t>
            </a:r>
            <a:r>
              <a:rPr kumimoji="1" lang="en-US" altLang="zh-TW" dirty="0">
                <a:solidFill>
                  <a:schemeClr val="tx1"/>
                </a:solidFill>
              </a:rPr>
              <a:t>weight = </a:t>
            </a:r>
            <a:r>
              <a:rPr kumimoji="1" lang="en-US" altLang="zh-TW" dirty="0" smtClean="0">
                <a:solidFill>
                  <a:schemeClr val="tx1"/>
                </a:solidFill>
              </a:rPr>
              <a:t>1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08439" y="4747289"/>
            <a:ext cx="2880987" cy="4299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chemeClr val="tx1"/>
                </a:solidFill>
              </a:rPr>
              <a:t>&lt;2, [], null&gt; </a:t>
            </a:r>
            <a:r>
              <a:rPr kumimoji="1" lang="en-US" altLang="zh-TW" dirty="0">
                <a:solidFill>
                  <a:schemeClr val="tx1"/>
                </a:solidFill>
              </a:rPr>
              <a:t>weight = 4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51640" y="4041279"/>
            <a:ext cx="2880987" cy="4299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chemeClr val="tx1"/>
                </a:solidFill>
              </a:rPr>
              <a:t>&lt;1, [], </a:t>
            </a:r>
            <a:r>
              <a:rPr kumimoji="1" lang="en-US" altLang="zh-TW" dirty="0" smtClean="0">
                <a:solidFill>
                  <a:schemeClr val="tx1"/>
                </a:solidFill>
              </a:rPr>
              <a:t>2&gt; </a:t>
            </a:r>
            <a:r>
              <a:rPr kumimoji="1" lang="en-US" altLang="zh-TW" dirty="0">
                <a:solidFill>
                  <a:schemeClr val="tx1"/>
                </a:solidFill>
              </a:rPr>
              <a:t>weight = </a:t>
            </a:r>
            <a:r>
              <a:rPr kumimoji="1" lang="en-US" altLang="zh-TW" dirty="0" smtClean="0">
                <a:solidFill>
                  <a:schemeClr val="tx1"/>
                </a:solidFill>
              </a:rPr>
              <a:t>1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846124" y="4738997"/>
            <a:ext cx="2880987" cy="4299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chemeClr val="tx1"/>
                </a:solidFill>
              </a:rPr>
              <a:t>&lt;2, [], null&gt; </a:t>
            </a:r>
            <a:r>
              <a:rPr kumimoji="1" lang="en-US" altLang="zh-TW" dirty="0">
                <a:solidFill>
                  <a:schemeClr val="tx1"/>
                </a:solidFill>
              </a:rPr>
              <a:t>weight = </a:t>
            </a:r>
            <a:r>
              <a:rPr kumimoji="1" lang="en-US" altLang="zh-TW" dirty="0" smtClean="0">
                <a:solidFill>
                  <a:schemeClr val="tx1"/>
                </a:solidFill>
              </a:rPr>
              <a:t>5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3081669" y="479961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Q[B</a:t>
            </a:r>
            <a:r>
              <a:rPr kumimoji="1" lang="en-US" altLang="zh-TW" baseline="-25000" dirty="0" smtClean="0"/>
              <a:t>4</a:t>
            </a:r>
            <a:r>
              <a:rPr kumimoji="1" lang="en-US" altLang="zh-TW" dirty="0" smtClean="0"/>
              <a:t>][z=1]</a:t>
            </a:r>
            <a:endParaRPr kumimoji="1"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904208" y="483508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Q[B</a:t>
            </a:r>
            <a:r>
              <a:rPr kumimoji="1" lang="en-US" altLang="zh-TW" baseline="-25000" dirty="0"/>
              <a:t>3</a:t>
            </a:r>
            <a:r>
              <a:rPr kumimoji="1" lang="en-US" altLang="zh-TW" dirty="0" smtClean="0"/>
              <a:t>][z=1]</a:t>
            </a:r>
            <a:endParaRPr kumimoji="1"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0662957" y="2653632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Q[B</a:t>
            </a:r>
            <a:r>
              <a:rPr kumimoji="1" lang="en-US" altLang="zh-TW" baseline="-25000" dirty="0"/>
              <a:t>2</a:t>
            </a:r>
            <a:r>
              <a:rPr kumimoji="1" lang="en-US" altLang="zh-TW" dirty="0" smtClean="0"/>
              <a:t>][</a:t>
            </a:r>
            <a:r>
              <a:rPr kumimoji="1" lang="en-US" altLang="zh-TW" dirty="0"/>
              <a:t>y</a:t>
            </a:r>
            <a:r>
              <a:rPr kumimoji="1" lang="en-US" altLang="zh-TW" dirty="0" smtClean="0"/>
              <a:t>=1]</a:t>
            </a:r>
            <a:endParaRPr kumimoji="1"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0662957" y="525549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Q[B</a:t>
            </a:r>
            <a:r>
              <a:rPr kumimoji="1" lang="en-US" altLang="zh-TW" baseline="-25000" dirty="0" smtClean="0"/>
              <a:t>1</a:t>
            </a:r>
            <a:r>
              <a:rPr kumimoji="1" lang="en-US" altLang="zh-TW" dirty="0" smtClean="0"/>
              <a:t>][()]</a:t>
            </a:r>
            <a:endParaRPr kumimoji="1"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455516" y="712456"/>
            <a:ext cx="2880987" cy="4299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chemeClr val="tx1"/>
                </a:solidFill>
              </a:rPr>
              <a:t>&lt;</a:t>
            </a:r>
            <a:r>
              <a:rPr kumimoji="1" lang="en-US" altLang="zh-TW" dirty="0">
                <a:solidFill>
                  <a:schemeClr val="tx1"/>
                </a:solidFill>
              </a:rPr>
              <a:t>1</a:t>
            </a:r>
            <a:r>
              <a:rPr kumimoji="1" lang="en-US" altLang="zh-TW" dirty="0" smtClean="0">
                <a:solidFill>
                  <a:schemeClr val="tx1"/>
                </a:solidFill>
              </a:rPr>
              <a:t>, </a:t>
            </a:r>
            <a:r>
              <a:rPr kumimoji="1" lang="en-US" altLang="zh-TW" dirty="0" smtClean="0">
                <a:solidFill>
                  <a:schemeClr val="tx1"/>
                </a:solidFill>
              </a:rPr>
              <a:t>[1], null&gt; </a:t>
            </a:r>
            <a:r>
              <a:rPr kumimoji="1" lang="en-US" altLang="zh-TW" dirty="0">
                <a:solidFill>
                  <a:schemeClr val="tx1"/>
                </a:solidFill>
              </a:rPr>
              <a:t>weight = </a:t>
            </a:r>
            <a:r>
              <a:rPr kumimoji="1" lang="en-US" altLang="zh-TW" dirty="0">
                <a:solidFill>
                  <a:schemeClr val="tx1"/>
                </a:solidFill>
              </a:rPr>
              <a:t>7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grpSp>
        <p:nvGrpSpPr>
          <p:cNvPr id="24" name="群組 23"/>
          <p:cNvGrpSpPr/>
          <p:nvPr/>
        </p:nvGrpSpPr>
        <p:grpSpPr>
          <a:xfrm>
            <a:off x="7125023" y="133616"/>
            <a:ext cx="3541972" cy="1327208"/>
            <a:chOff x="8157409" y="2210746"/>
            <a:chExt cx="3541972" cy="1327208"/>
          </a:xfrm>
        </p:grpSpPr>
        <p:sp>
          <p:nvSpPr>
            <p:cNvPr id="16" name="矩形 15"/>
            <p:cNvSpPr/>
            <p:nvPr/>
          </p:nvSpPr>
          <p:spPr>
            <a:xfrm>
              <a:off x="8157410" y="2210746"/>
              <a:ext cx="306428" cy="130985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1392953" y="2228096"/>
              <a:ext cx="306428" cy="130985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 rot="16200000">
              <a:off x="9775181" y="1612063"/>
              <a:ext cx="306428" cy="35419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23" name="上彎箭號 22"/>
          <p:cNvSpPr/>
          <p:nvPr/>
        </p:nvSpPr>
        <p:spPr>
          <a:xfrm rot="16200000">
            <a:off x="7858703" y="-514709"/>
            <a:ext cx="611572" cy="73152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7120985" y="2291364"/>
            <a:ext cx="3541972" cy="1327208"/>
            <a:chOff x="8157409" y="2210746"/>
            <a:chExt cx="3541972" cy="1327208"/>
          </a:xfrm>
        </p:grpSpPr>
        <p:sp>
          <p:nvSpPr>
            <p:cNvPr id="26" name="矩形 25"/>
            <p:cNvSpPr/>
            <p:nvPr/>
          </p:nvSpPr>
          <p:spPr>
            <a:xfrm>
              <a:off x="8157410" y="2210746"/>
              <a:ext cx="306428" cy="130985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392953" y="2228096"/>
              <a:ext cx="306428" cy="130985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 rot="16200000">
              <a:off x="9775181" y="1612063"/>
              <a:ext cx="306428" cy="35419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7451477" y="2437596"/>
            <a:ext cx="2880987" cy="4299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chemeClr val="tx1"/>
                </a:solidFill>
              </a:rPr>
              <a:t>&lt;1, [2,1</a:t>
            </a:r>
            <a:r>
              <a:rPr kumimoji="1" lang="en-US" altLang="zh-TW" dirty="0" smtClean="0">
                <a:solidFill>
                  <a:schemeClr val="tx1"/>
                </a:solidFill>
              </a:rPr>
              <a:t>], null&gt; </a:t>
            </a:r>
            <a:r>
              <a:rPr kumimoji="1" lang="en-US" altLang="zh-TW" dirty="0">
                <a:solidFill>
                  <a:schemeClr val="tx1"/>
                </a:solidFill>
              </a:rPr>
              <a:t>weight = </a:t>
            </a:r>
            <a:r>
              <a:rPr kumimoji="1" lang="en-US" altLang="zh-TW" dirty="0">
                <a:solidFill>
                  <a:schemeClr val="tx1"/>
                </a:solidFill>
              </a:rPr>
              <a:t>6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451475" y="2867541"/>
            <a:ext cx="2880987" cy="4299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chemeClr val="tx1"/>
                </a:solidFill>
              </a:rPr>
              <a:t>&lt;1, </a:t>
            </a:r>
            <a:r>
              <a:rPr kumimoji="1" lang="en-US" altLang="zh-TW" dirty="0" smtClean="0">
                <a:solidFill>
                  <a:schemeClr val="tx1"/>
                </a:solidFill>
              </a:rPr>
              <a:t>[</a:t>
            </a:r>
            <a:r>
              <a:rPr kumimoji="1" lang="en-US" altLang="zh-TW" dirty="0" smtClean="0">
                <a:solidFill>
                  <a:schemeClr val="tx1"/>
                </a:solidFill>
              </a:rPr>
              <a:t>1,2], </a:t>
            </a:r>
            <a:r>
              <a:rPr kumimoji="1" lang="en-US" altLang="zh-TW" dirty="0" smtClean="0">
                <a:solidFill>
                  <a:schemeClr val="tx1"/>
                </a:solidFill>
              </a:rPr>
              <a:t>null&gt; </a:t>
            </a:r>
            <a:r>
              <a:rPr kumimoji="1" lang="en-US" altLang="zh-TW" dirty="0">
                <a:solidFill>
                  <a:schemeClr val="tx1"/>
                </a:solidFill>
              </a:rPr>
              <a:t>weight = </a:t>
            </a:r>
            <a:r>
              <a:rPr kumimoji="1" lang="en-US" altLang="zh-TW" dirty="0" smtClean="0">
                <a:solidFill>
                  <a:schemeClr val="tx1"/>
                </a:solidFill>
              </a:rPr>
              <a:t>7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上彎箭號 30"/>
          <p:cNvSpPr/>
          <p:nvPr/>
        </p:nvSpPr>
        <p:spPr>
          <a:xfrm rot="16200000">
            <a:off x="7850325" y="1673610"/>
            <a:ext cx="611572" cy="73152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6" name="肘形接點 45"/>
          <p:cNvCxnSpPr/>
          <p:nvPr/>
        </p:nvCxnSpPr>
        <p:spPr>
          <a:xfrm rot="10800000" flipV="1">
            <a:off x="4969565" y="646649"/>
            <a:ext cx="3313042" cy="1033677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接點 47"/>
          <p:cNvCxnSpPr/>
          <p:nvPr/>
        </p:nvCxnSpPr>
        <p:spPr>
          <a:xfrm rot="10800000" flipV="1">
            <a:off x="5094849" y="1073813"/>
            <a:ext cx="3163696" cy="555794"/>
          </a:xfrm>
          <a:prstGeom prst="bentConnector3">
            <a:avLst>
              <a:gd name="adj1" fmla="val 998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/>
          <p:cNvCxnSpPr/>
          <p:nvPr/>
        </p:nvCxnSpPr>
        <p:spPr>
          <a:xfrm>
            <a:off x="5858634" y="2036762"/>
            <a:ext cx="1959819" cy="400834"/>
          </a:xfrm>
          <a:prstGeom prst="bentConnector3">
            <a:avLst>
              <a:gd name="adj1" fmla="val 999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群組 58"/>
          <p:cNvGrpSpPr/>
          <p:nvPr/>
        </p:nvGrpSpPr>
        <p:grpSpPr>
          <a:xfrm>
            <a:off x="5077947" y="4620115"/>
            <a:ext cx="3541972" cy="877597"/>
            <a:chOff x="8157409" y="2660356"/>
            <a:chExt cx="3541972" cy="877597"/>
          </a:xfrm>
        </p:grpSpPr>
        <p:sp>
          <p:nvSpPr>
            <p:cNvPr id="60" name="矩形 59"/>
            <p:cNvSpPr/>
            <p:nvPr/>
          </p:nvSpPr>
          <p:spPr>
            <a:xfrm>
              <a:off x="8157410" y="2660356"/>
              <a:ext cx="306428" cy="86024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11392953" y="2677706"/>
              <a:ext cx="306428" cy="86024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2" name="矩形 61"/>
            <p:cNvSpPr/>
            <p:nvPr/>
          </p:nvSpPr>
          <p:spPr>
            <a:xfrm rot="16200000">
              <a:off x="9775181" y="1612063"/>
              <a:ext cx="306428" cy="35419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63" name="上彎箭號 62"/>
          <p:cNvSpPr/>
          <p:nvPr/>
        </p:nvSpPr>
        <p:spPr>
          <a:xfrm rot="16200000">
            <a:off x="5661379" y="3982610"/>
            <a:ext cx="611572" cy="73152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4" name="肘形接點 63"/>
          <p:cNvCxnSpPr/>
          <p:nvPr/>
        </p:nvCxnSpPr>
        <p:spPr>
          <a:xfrm>
            <a:off x="3734126" y="4394984"/>
            <a:ext cx="2233039" cy="467286"/>
          </a:xfrm>
          <a:prstGeom prst="bentConnector3">
            <a:avLst>
              <a:gd name="adj1" fmla="val 999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群組 69"/>
          <p:cNvGrpSpPr/>
          <p:nvPr/>
        </p:nvGrpSpPr>
        <p:grpSpPr>
          <a:xfrm>
            <a:off x="9515632" y="4602765"/>
            <a:ext cx="3541972" cy="877597"/>
            <a:chOff x="8157409" y="2660356"/>
            <a:chExt cx="3541972" cy="877597"/>
          </a:xfrm>
        </p:grpSpPr>
        <p:sp>
          <p:nvSpPr>
            <p:cNvPr id="71" name="矩形 70"/>
            <p:cNvSpPr/>
            <p:nvPr/>
          </p:nvSpPr>
          <p:spPr>
            <a:xfrm>
              <a:off x="8157410" y="2660356"/>
              <a:ext cx="306428" cy="86024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11392953" y="2677706"/>
              <a:ext cx="306428" cy="86024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3" name="矩形 72"/>
            <p:cNvSpPr/>
            <p:nvPr/>
          </p:nvSpPr>
          <p:spPr>
            <a:xfrm rot="16200000">
              <a:off x="9775181" y="1612063"/>
              <a:ext cx="306428" cy="35419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74" name="上彎箭號 73"/>
          <p:cNvSpPr/>
          <p:nvPr/>
        </p:nvSpPr>
        <p:spPr>
          <a:xfrm rot="16200000">
            <a:off x="10079682" y="3977612"/>
            <a:ext cx="611572" cy="73152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75" name="肘形接點 74"/>
          <p:cNvCxnSpPr/>
          <p:nvPr/>
        </p:nvCxnSpPr>
        <p:spPr>
          <a:xfrm>
            <a:off x="8214006" y="4416360"/>
            <a:ext cx="2171462" cy="440912"/>
          </a:xfrm>
          <a:prstGeom prst="bentConnector3">
            <a:avLst>
              <a:gd name="adj1" fmla="val 998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爆炸 1 77"/>
          <p:cNvSpPr/>
          <p:nvPr/>
        </p:nvSpPr>
        <p:spPr>
          <a:xfrm>
            <a:off x="8228602" y="-664108"/>
            <a:ext cx="1053419" cy="774670"/>
          </a:xfrm>
          <a:prstGeom prst="irregularSeal1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chemeClr val="tx1"/>
                </a:solidFill>
              </a:rPr>
              <a:t>pop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81" name="爆炸 1 80"/>
          <p:cNvSpPr/>
          <p:nvPr/>
        </p:nvSpPr>
        <p:spPr>
          <a:xfrm>
            <a:off x="8227936" y="1525329"/>
            <a:ext cx="1053419" cy="774670"/>
          </a:xfrm>
          <a:prstGeom prst="irregularSeal1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chemeClr val="tx1"/>
                </a:solidFill>
              </a:rPr>
              <a:t>pop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82" name="爆炸 1 81"/>
          <p:cNvSpPr/>
          <p:nvPr/>
        </p:nvSpPr>
        <p:spPr>
          <a:xfrm>
            <a:off x="5752770" y="3696554"/>
            <a:ext cx="1053419" cy="774670"/>
          </a:xfrm>
          <a:prstGeom prst="irregularSeal1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chemeClr val="tx1"/>
                </a:solidFill>
              </a:rPr>
              <a:t>pop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83" name="爆炸 1 82"/>
          <p:cNvSpPr/>
          <p:nvPr/>
        </p:nvSpPr>
        <p:spPr>
          <a:xfrm>
            <a:off x="10278763" y="3679152"/>
            <a:ext cx="1053419" cy="774670"/>
          </a:xfrm>
          <a:prstGeom prst="irregularSeal1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chemeClr val="tx1"/>
                </a:solidFill>
              </a:rPr>
              <a:t>pop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709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231</Words>
  <Application>Microsoft Macintosh PowerPoint</Application>
  <PresentationFormat>寬螢幕</PresentationFormat>
  <Paragraphs>41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新細明體</vt:lpstr>
      <vt:lpstr>Arial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27</cp:revision>
  <dcterms:created xsi:type="dcterms:W3CDTF">2019-11-16T20:17:59Z</dcterms:created>
  <dcterms:modified xsi:type="dcterms:W3CDTF">2019-11-18T04:13:55Z</dcterms:modified>
</cp:coreProperties>
</file>