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CF3"/>
    <a:srgbClr val="FFE6EA"/>
    <a:srgbClr val="FFEEEC"/>
    <a:srgbClr val="FDCBCB"/>
    <a:srgbClr val="FFC9D2"/>
    <a:srgbClr val="FFD2CD"/>
    <a:srgbClr val="D7FFB9"/>
    <a:srgbClr val="FFFDB1"/>
    <a:srgbClr val="FBF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0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916FD-3E3C-6E4C-B7A9-F55E96137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93B96-4CDF-3149-A03E-03C158D9B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67E57-379C-A64F-B3E2-7EA1D8EB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71E27-18BE-8645-8BBA-2AC782FE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9A7ED-3468-FA4D-B219-20CC49F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481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2009-CB5E-E94E-AFA5-3DEA615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96631-F8BF-BC43-9DA4-312970098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84D88-003C-2D41-AB3A-AB8DE139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0D488-16A6-5C41-A479-1D12BE64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A6945-CD33-2C43-87F4-1C2B81EA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923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3B57D1-B666-D140-9319-4E8912C2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F54E2-890E-6E4B-A5FF-5213184F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0B46B-35E3-3F45-9087-B1AFD3D3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18AC7-4934-5640-8767-0E33F742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AE6A-9845-2D46-8EC7-20DB5234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73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3C9E8-AA7E-E94E-A229-34AD16FB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A0713-BEDD-1946-B7BF-01D13E6B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EEF85-64F5-FD41-8656-D0A0631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989C1-AF85-2543-A99D-41DA0FBF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6E90A-8767-8C40-95FE-D34735D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36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2B210-3EED-FC49-9F2E-632295CB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44B5F-6955-F247-8EFA-19E671D9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BE2A3-EB65-8142-9CD1-7812B946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73747-A93A-9949-ABBD-1CC60BCE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B8105-79CA-3849-A88F-1341E82C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129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850A2-971B-5842-A173-AB127410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FCA05-DE5A-FC4C-8615-EE8508D11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8EB45-DD5C-C64D-8F3A-EF1280B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A07F1-F30E-3741-94F2-109D2BEF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AC538-CF30-C34B-B735-499587EF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8AF5F-8CED-2D42-B35C-7CA315B2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18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37A2A-B448-7741-83B6-5DC97E63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A7722-A21F-C143-8983-AD1F0B2D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BF5B8-B555-BB45-BC2E-0872E15F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D16C60-F3B5-554B-8548-9716D12A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8B4E53-5D48-2846-A0A7-887C282C6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6E1B9-6276-5D46-B8B2-605D1BA4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A4448-C15B-0247-B1AF-D41BE16B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F8D01-B0A0-2745-BCF2-8C6EEFEA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05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3973-7C73-B74D-96A4-E1401C4F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EF7133-EBD9-A448-9E34-525438C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923931-2081-4141-96BD-2C926B6B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CD349-02F3-6044-98C8-3374FE54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513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865521-0D52-254A-A1C6-6F0BC50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8FC2A9-E053-6F4D-90E4-08D53028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4EA59-6423-A046-9B91-DE5F06FF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66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EB795-6E21-324F-9573-542A8ABA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5509-5FCB-9144-AE7C-AA23444A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E4875-936B-D843-A821-EBA42F6D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C40FE-923D-6940-9EE7-A99E2D1D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FA200-4A58-7C4F-8D19-23C124BD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F2D74-C0B7-0A40-8338-0BEEFF47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46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815C8-4274-1A44-AE70-A9D93398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A2ECDC-708C-D946-A32F-9998555B7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E349-6202-454F-9D6B-13E65710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22A12-8C8C-D04D-9C61-F556AAEE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20085-D6B7-4348-823C-380EC89C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34F3F-92B0-EB40-B142-E943DD35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13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202A4-403C-2D41-984E-08E6EB2B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891E6-B064-B943-A848-937C7D558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1F23D-B274-F54E-B77E-36D18D80F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B97-3268-7644-A77C-A5664F8F061A}" type="datetimeFigureOut">
              <a:rPr kumimoji="1" lang="ko-Kore-KR" altLang="en-US" smtClean="0"/>
              <a:t>04/07/2020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924E5-128D-A341-AEB7-5358AFD6A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CBA4F-C912-9447-ADB5-5F0AD15D0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6224-92BA-3F44-89F3-40E436D7D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591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BDB0C8F-10CB-4E68-85EE-FF8239E7D9B7}"/>
              </a:ext>
            </a:extLst>
          </p:cNvPr>
          <p:cNvCxnSpPr>
            <a:cxnSpLocks/>
          </p:cNvCxnSpPr>
          <p:nvPr/>
        </p:nvCxnSpPr>
        <p:spPr>
          <a:xfrm>
            <a:off x="8922966" y="2310393"/>
            <a:ext cx="28039" cy="30770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A042F9-7C49-4BC0-A59B-475F35F9E236}"/>
              </a:ext>
            </a:extLst>
          </p:cNvPr>
          <p:cNvCxnSpPr/>
          <p:nvPr/>
        </p:nvCxnSpPr>
        <p:spPr>
          <a:xfrm>
            <a:off x="9286266" y="5973913"/>
            <a:ext cx="1548383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DE05B2-DBF5-4E0F-81C0-FC5BD283D63A}"/>
              </a:ext>
            </a:extLst>
          </p:cNvPr>
          <p:cNvCxnSpPr>
            <a:cxnSpLocks/>
          </p:cNvCxnSpPr>
          <p:nvPr/>
        </p:nvCxnSpPr>
        <p:spPr>
          <a:xfrm flipV="1">
            <a:off x="4975055" y="2055662"/>
            <a:ext cx="0" cy="133628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500DB84-A649-4866-96F6-351E45FCFB4B}"/>
              </a:ext>
            </a:extLst>
          </p:cNvPr>
          <p:cNvCxnSpPr>
            <a:cxnSpLocks/>
          </p:cNvCxnSpPr>
          <p:nvPr/>
        </p:nvCxnSpPr>
        <p:spPr>
          <a:xfrm flipV="1">
            <a:off x="2227928" y="1866510"/>
            <a:ext cx="7114035" cy="877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FC2EFD-85E3-4D90-B91B-5C1FF8BE7B1F}"/>
              </a:ext>
            </a:extLst>
          </p:cNvPr>
          <p:cNvCxnSpPr>
            <a:cxnSpLocks/>
          </p:cNvCxnSpPr>
          <p:nvPr/>
        </p:nvCxnSpPr>
        <p:spPr>
          <a:xfrm flipV="1">
            <a:off x="2672057" y="987214"/>
            <a:ext cx="238113" cy="59661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CC3E2C-2F29-45D7-8004-BBA5A4BDAC2D}"/>
              </a:ext>
            </a:extLst>
          </p:cNvPr>
          <p:cNvCxnSpPr>
            <a:cxnSpLocks/>
          </p:cNvCxnSpPr>
          <p:nvPr/>
        </p:nvCxnSpPr>
        <p:spPr>
          <a:xfrm flipH="1" flipV="1">
            <a:off x="1680924" y="1077145"/>
            <a:ext cx="547004" cy="5234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B966076-E04B-4963-84E5-02A8497CB534}"/>
              </a:ext>
            </a:extLst>
          </p:cNvPr>
          <p:cNvCxnSpPr>
            <a:cxnSpLocks/>
          </p:cNvCxnSpPr>
          <p:nvPr/>
        </p:nvCxnSpPr>
        <p:spPr>
          <a:xfrm flipH="1" flipV="1">
            <a:off x="966705" y="1925514"/>
            <a:ext cx="833446" cy="779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BC2B728-9E55-4133-82E6-6327FB9E8377}"/>
              </a:ext>
            </a:extLst>
          </p:cNvPr>
          <p:cNvCxnSpPr>
            <a:cxnSpLocks/>
          </p:cNvCxnSpPr>
          <p:nvPr/>
        </p:nvCxnSpPr>
        <p:spPr>
          <a:xfrm flipH="1">
            <a:off x="1951360" y="1996334"/>
            <a:ext cx="490457" cy="76485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2301177-9BD1-4D8D-9FFF-08BC3AEA83FA}"/>
              </a:ext>
            </a:extLst>
          </p:cNvPr>
          <p:cNvCxnSpPr>
            <a:cxnSpLocks/>
          </p:cNvCxnSpPr>
          <p:nvPr/>
        </p:nvCxnSpPr>
        <p:spPr>
          <a:xfrm flipH="1" flipV="1">
            <a:off x="7374583" y="1358865"/>
            <a:ext cx="862209" cy="36922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DCE26CA-F8E6-4669-B844-55E0C4A4AA0F}"/>
              </a:ext>
            </a:extLst>
          </p:cNvPr>
          <p:cNvCxnSpPr>
            <a:cxnSpLocks/>
          </p:cNvCxnSpPr>
          <p:nvPr/>
        </p:nvCxnSpPr>
        <p:spPr>
          <a:xfrm flipH="1" flipV="1">
            <a:off x="7909640" y="888413"/>
            <a:ext cx="705913" cy="58896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FD6549D-AB24-4FAC-82E1-8735089FA589}"/>
              </a:ext>
            </a:extLst>
          </p:cNvPr>
          <p:cNvCxnSpPr/>
          <p:nvPr/>
        </p:nvCxnSpPr>
        <p:spPr>
          <a:xfrm flipH="1" flipV="1">
            <a:off x="8657938" y="776478"/>
            <a:ext cx="36193" cy="80527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987B44-FDE6-4A1E-A8B5-9D08407C841E}"/>
              </a:ext>
            </a:extLst>
          </p:cNvPr>
          <p:cNvCxnSpPr/>
          <p:nvPr/>
        </p:nvCxnSpPr>
        <p:spPr>
          <a:xfrm flipV="1">
            <a:off x="9061213" y="802923"/>
            <a:ext cx="525847" cy="6559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39A2117-3174-4376-B639-9AA879C4D3CE}"/>
              </a:ext>
            </a:extLst>
          </p:cNvPr>
          <p:cNvCxnSpPr>
            <a:cxnSpLocks/>
          </p:cNvCxnSpPr>
          <p:nvPr/>
        </p:nvCxnSpPr>
        <p:spPr>
          <a:xfrm flipH="1">
            <a:off x="7411554" y="2005345"/>
            <a:ext cx="1132068" cy="32590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177CF31-A16C-452B-9903-2B42BF07A353}"/>
              </a:ext>
            </a:extLst>
          </p:cNvPr>
          <p:cNvCxnSpPr/>
          <p:nvPr/>
        </p:nvCxnSpPr>
        <p:spPr>
          <a:xfrm flipV="1">
            <a:off x="9299094" y="987214"/>
            <a:ext cx="1152815" cy="644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40167EA-CE96-4B77-84C5-37222630499B}"/>
              </a:ext>
            </a:extLst>
          </p:cNvPr>
          <p:cNvCxnSpPr>
            <a:endCxn id="52" idx="2"/>
          </p:cNvCxnSpPr>
          <p:nvPr/>
        </p:nvCxnSpPr>
        <p:spPr>
          <a:xfrm flipV="1">
            <a:off x="9519943" y="1750826"/>
            <a:ext cx="997534" cy="1548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4B3BF93-9D35-4968-848B-D99DFB855F93}"/>
              </a:ext>
            </a:extLst>
          </p:cNvPr>
          <p:cNvCxnSpPr>
            <a:cxnSpLocks/>
          </p:cNvCxnSpPr>
          <p:nvPr/>
        </p:nvCxnSpPr>
        <p:spPr>
          <a:xfrm>
            <a:off x="9432351" y="1975562"/>
            <a:ext cx="1163411" cy="47165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189B0E9-AE05-43BF-9369-5D52F6288CA5}"/>
              </a:ext>
            </a:extLst>
          </p:cNvPr>
          <p:cNvCxnSpPr/>
          <p:nvPr/>
        </p:nvCxnSpPr>
        <p:spPr>
          <a:xfrm flipH="1" flipV="1">
            <a:off x="9164393" y="2061589"/>
            <a:ext cx="776676" cy="73614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C0BC087-DCF2-4C96-8B8E-135E17F4438B}"/>
              </a:ext>
            </a:extLst>
          </p:cNvPr>
          <p:cNvCxnSpPr/>
          <p:nvPr/>
        </p:nvCxnSpPr>
        <p:spPr>
          <a:xfrm flipH="1">
            <a:off x="8041372" y="2061589"/>
            <a:ext cx="652759" cy="7698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92F595F-2F42-4AD3-8608-7B6791844D7D}"/>
              </a:ext>
            </a:extLst>
          </p:cNvPr>
          <p:cNvCxnSpPr/>
          <p:nvPr/>
        </p:nvCxnSpPr>
        <p:spPr>
          <a:xfrm>
            <a:off x="7213941" y="6003764"/>
            <a:ext cx="1548383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D874442-5D50-4AA2-B33F-6538826457D0}"/>
              </a:ext>
            </a:extLst>
          </p:cNvPr>
          <p:cNvCxnSpPr/>
          <p:nvPr/>
        </p:nvCxnSpPr>
        <p:spPr>
          <a:xfrm>
            <a:off x="8720013" y="2607462"/>
            <a:ext cx="40206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1E51A93-8457-4D60-984F-DED88BB0B3F5}"/>
              </a:ext>
            </a:extLst>
          </p:cNvPr>
          <p:cNvCxnSpPr>
            <a:cxnSpLocks/>
          </p:cNvCxnSpPr>
          <p:nvPr/>
        </p:nvCxnSpPr>
        <p:spPr>
          <a:xfrm flipV="1">
            <a:off x="7785231" y="1705394"/>
            <a:ext cx="237887" cy="1722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5C2A0FD-ACBE-4C65-9397-CB22FD330F13}"/>
              </a:ext>
            </a:extLst>
          </p:cNvPr>
          <p:cNvCxnSpPr>
            <a:cxnSpLocks/>
          </p:cNvCxnSpPr>
          <p:nvPr/>
        </p:nvCxnSpPr>
        <p:spPr>
          <a:xfrm>
            <a:off x="7779666" y="1863866"/>
            <a:ext cx="261706" cy="1808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F91165F1-02B4-4DEA-AEA8-0EBABCD54C60}"/>
              </a:ext>
            </a:extLst>
          </p:cNvPr>
          <p:cNvSpPr/>
          <p:nvPr/>
        </p:nvSpPr>
        <p:spPr>
          <a:xfrm>
            <a:off x="8894685" y="5241304"/>
            <a:ext cx="103455" cy="995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D49D2EBC-7A58-4FBD-B52F-9E83F64D5145}"/>
              </a:ext>
            </a:extLst>
          </p:cNvPr>
          <p:cNvCxnSpPr/>
          <p:nvPr/>
        </p:nvCxnSpPr>
        <p:spPr>
          <a:xfrm flipV="1">
            <a:off x="8922966" y="2378763"/>
            <a:ext cx="156030" cy="21776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DD4D5F5-00D6-42E3-A0B4-EB948C6CF858}"/>
              </a:ext>
            </a:extLst>
          </p:cNvPr>
          <p:cNvCxnSpPr/>
          <p:nvPr/>
        </p:nvCxnSpPr>
        <p:spPr>
          <a:xfrm>
            <a:off x="8762324" y="2331248"/>
            <a:ext cx="160642" cy="2652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5EEF1A1-5776-44BC-9035-594C90D67916}"/>
              </a:ext>
            </a:extLst>
          </p:cNvPr>
          <p:cNvCxnSpPr/>
          <p:nvPr/>
        </p:nvCxnSpPr>
        <p:spPr>
          <a:xfrm flipH="1">
            <a:off x="3384223" y="3770724"/>
            <a:ext cx="56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149F853-D33D-4D9B-9180-191B1DC7C85E}"/>
              </a:ext>
            </a:extLst>
          </p:cNvPr>
          <p:cNvCxnSpPr>
            <a:endCxn id="19" idx="0"/>
          </p:cNvCxnSpPr>
          <p:nvPr/>
        </p:nvCxnSpPr>
        <p:spPr>
          <a:xfrm flipH="1">
            <a:off x="3345414" y="3391942"/>
            <a:ext cx="1629641" cy="25619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C460945-F15E-42D4-966F-A07C6ACA1A28}"/>
              </a:ext>
            </a:extLst>
          </p:cNvPr>
          <p:cNvCxnSpPr>
            <a:endCxn id="21" idx="0"/>
          </p:cNvCxnSpPr>
          <p:nvPr/>
        </p:nvCxnSpPr>
        <p:spPr>
          <a:xfrm>
            <a:off x="4975055" y="3391942"/>
            <a:ext cx="1519631" cy="24773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F4C0112-891B-498D-91B3-92E0636A0A60}"/>
              </a:ext>
            </a:extLst>
          </p:cNvPr>
          <p:cNvCxnSpPr>
            <a:cxnSpLocks/>
          </p:cNvCxnSpPr>
          <p:nvPr/>
        </p:nvCxnSpPr>
        <p:spPr>
          <a:xfrm flipV="1">
            <a:off x="4253265" y="3391942"/>
            <a:ext cx="746097" cy="36311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836FF85-3EF0-4E98-929D-CAE17AE7D754}"/>
              </a:ext>
            </a:extLst>
          </p:cNvPr>
          <p:cNvCxnSpPr>
            <a:endCxn id="20" idx="0"/>
          </p:cNvCxnSpPr>
          <p:nvPr/>
        </p:nvCxnSpPr>
        <p:spPr>
          <a:xfrm>
            <a:off x="4975055" y="3391942"/>
            <a:ext cx="503350" cy="25230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A9E285C4-BE26-4238-9A47-D5EC9345C625}"/>
              </a:ext>
            </a:extLst>
          </p:cNvPr>
          <p:cNvSpPr/>
          <p:nvPr/>
        </p:nvSpPr>
        <p:spPr>
          <a:xfrm>
            <a:off x="7708478" y="1830370"/>
            <a:ext cx="103455" cy="995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7CF8CF4-E602-4EE0-A154-52E72F5D7798}"/>
              </a:ext>
            </a:extLst>
          </p:cNvPr>
          <p:cNvSpPr/>
          <p:nvPr/>
        </p:nvSpPr>
        <p:spPr>
          <a:xfrm>
            <a:off x="3288639" y="1887859"/>
            <a:ext cx="103455" cy="995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459F14-FEEA-4952-8193-CBE67DCCC11A}"/>
              </a:ext>
            </a:extLst>
          </p:cNvPr>
          <p:cNvSpPr/>
          <p:nvPr/>
        </p:nvSpPr>
        <p:spPr>
          <a:xfrm>
            <a:off x="8041372" y="5377761"/>
            <a:ext cx="1925580" cy="1050806"/>
          </a:xfrm>
          <a:prstGeom prst="rect">
            <a:avLst/>
          </a:prstGeom>
          <a:solidFill>
            <a:srgbClr val="FFFDB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재고</a:t>
            </a:r>
            <a:endParaRPr kumimoji="1" lang="en-US" altLang="ko-Kore-KR" sz="1600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64C6331-891D-4CBA-BE60-D345B3F40222}"/>
              </a:ext>
            </a:extLst>
          </p:cNvPr>
          <p:cNvSpPr/>
          <p:nvPr/>
        </p:nvSpPr>
        <p:spPr>
          <a:xfrm>
            <a:off x="6142571" y="5640309"/>
            <a:ext cx="1111446" cy="718457"/>
          </a:xfrm>
          <a:prstGeom prst="ellipse">
            <a:avLst/>
          </a:prstGeom>
          <a:solidFill>
            <a:srgbClr val="FFFDB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할인율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388F11-B3B9-4126-8F16-B76079048A24}"/>
              </a:ext>
            </a:extLst>
          </p:cNvPr>
          <p:cNvSpPr/>
          <p:nvPr/>
        </p:nvSpPr>
        <p:spPr>
          <a:xfrm>
            <a:off x="10718924" y="5614684"/>
            <a:ext cx="827314" cy="718457"/>
          </a:xfrm>
          <a:prstGeom prst="ellipse">
            <a:avLst/>
          </a:prstGeom>
          <a:solidFill>
            <a:srgbClr val="FFFDB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수량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1E766-45D5-4C36-8D4B-8929C3246E3E}"/>
              </a:ext>
            </a:extLst>
          </p:cNvPr>
          <p:cNvSpPr/>
          <p:nvPr/>
        </p:nvSpPr>
        <p:spPr>
          <a:xfrm>
            <a:off x="7980055" y="1267630"/>
            <a:ext cx="2010235" cy="1119116"/>
          </a:xfrm>
          <a:prstGeom prst="rect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tx1"/>
                </a:solidFill>
              </a:rPr>
              <a:t>컴퓨터</a:t>
            </a:r>
            <a:endParaRPr kumimoji="1" lang="en-US" altLang="ko-Kore-KR" sz="16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F731DC-23B4-4874-91D5-3E62D89A3196}"/>
              </a:ext>
            </a:extLst>
          </p:cNvPr>
          <p:cNvSpPr/>
          <p:nvPr/>
        </p:nvSpPr>
        <p:spPr>
          <a:xfrm>
            <a:off x="1142727" y="358853"/>
            <a:ext cx="827314" cy="718457"/>
          </a:xfrm>
          <a:prstGeom prst="ellipse">
            <a:avLst/>
          </a:prstGeom>
          <a:solidFill>
            <a:srgbClr val="FFE6E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73054F-64C0-4668-8633-D76E785B288A}"/>
              </a:ext>
            </a:extLst>
          </p:cNvPr>
          <p:cNvSpPr/>
          <p:nvPr/>
        </p:nvSpPr>
        <p:spPr>
          <a:xfrm>
            <a:off x="1391481" y="2748920"/>
            <a:ext cx="827314" cy="718457"/>
          </a:xfrm>
          <a:prstGeom prst="ellipse">
            <a:avLst/>
          </a:prstGeom>
          <a:solidFill>
            <a:srgbClr val="FFE6E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주소</a:t>
            </a:r>
            <a:endParaRPr kumimoji="1" lang="en-US" altLang="ko-Kore-KR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48FEB4-F40F-4AA2-B28F-AB90F0A75194}"/>
              </a:ext>
            </a:extLst>
          </p:cNvPr>
          <p:cNvSpPr/>
          <p:nvPr/>
        </p:nvSpPr>
        <p:spPr>
          <a:xfrm>
            <a:off x="339649" y="1591936"/>
            <a:ext cx="827314" cy="718457"/>
          </a:xfrm>
          <a:prstGeom prst="ellipse">
            <a:avLst/>
          </a:prstGeom>
          <a:solidFill>
            <a:srgbClr val="FFE6E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연락처</a:t>
            </a:r>
            <a:endParaRPr kumimoji="1" lang="en-US" altLang="ko-Kore-KR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191819-8323-437A-A7CF-5CD57580B2F6}"/>
              </a:ext>
            </a:extLst>
          </p:cNvPr>
          <p:cNvSpPr/>
          <p:nvPr/>
        </p:nvSpPr>
        <p:spPr>
          <a:xfrm>
            <a:off x="2604112" y="374039"/>
            <a:ext cx="827314" cy="718457"/>
          </a:xfrm>
          <a:prstGeom prst="ellipse">
            <a:avLst/>
          </a:prstGeom>
          <a:solidFill>
            <a:srgbClr val="FFE6E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고객</a:t>
            </a:r>
            <a:r>
              <a:rPr kumimoji="1" lang="ko-KR" altLang="en-US" sz="1400" u="sng" dirty="0">
                <a:solidFill>
                  <a:schemeClr val="tx1"/>
                </a:solidFill>
              </a:rPr>
              <a:t>번호</a:t>
            </a:r>
            <a:endParaRPr kumimoji="1" lang="en-US" altLang="ko-Kore-KR" sz="1400" u="sng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84911A-1F05-4682-B6A0-EDD74AEF19C9}"/>
              </a:ext>
            </a:extLst>
          </p:cNvPr>
          <p:cNvSpPr/>
          <p:nvPr/>
        </p:nvSpPr>
        <p:spPr>
          <a:xfrm>
            <a:off x="3943213" y="3691789"/>
            <a:ext cx="827314" cy="718457"/>
          </a:xfrm>
          <a:prstGeom prst="ellipse">
            <a:avLst/>
          </a:prstGeom>
          <a:solidFill>
            <a:srgbClr val="FFFCF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방문목적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3360C5-18D8-4654-A800-3A6675039710}"/>
              </a:ext>
            </a:extLst>
          </p:cNvPr>
          <p:cNvSpPr/>
          <p:nvPr/>
        </p:nvSpPr>
        <p:spPr>
          <a:xfrm>
            <a:off x="2931757" y="3648135"/>
            <a:ext cx="827314" cy="718457"/>
          </a:xfrm>
          <a:prstGeom prst="ellipse">
            <a:avLst/>
          </a:prstGeom>
          <a:solidFill>
            <a:srgbClr val="FFFCF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구매번호</a:t>
            </a:r>
            <a:endParaRPr kumimoji="1" lang="en-US" altLang="ko-Kore-KR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82FC2C-FCBB-4756-847F-B1471C318CB4}"/>
              </a:ext>
            </a:extLst>
          </p:cNvPr>
          <p:cNvSpPr/>
          <p:nvPr/>
        </p:nvSpPr>
        <p:spPr>
          <a:xfrm>
            <a:off x="5064748" y="3644247"/>
            <a:ext cx="827314" cy="718457"/>
          </a:xfrm>
          <a:prstGeom prst="ellipse">
            <a:avLst/>
          </a:prstGeom>
          <a:solidFill>
            <a:srgbClr val="FFFCF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구매일시</a:t>
            </a:r>
            <a:endParaRPr kumimoji="1" lang="en-US" altLang="ko-Kore-KR" sz="14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FF9C17-9A6D-4004-84FC-D33BFD3CB7BB}"/>
              </a:ext>
            </a:extLst>
          </p:cNvPr>
          <p:cNvSpPr/>
          <p:nvPr/>
        </p:nvSpPr>
        <p:spPr>
          <a:xfrm>
            <a:off x="6081029" y="3639676"/>
            <a:ext cx="827314" cy="718457"/>
          </a:xfrm>
          <a:prstGeom prst="ellipse">
            <a:avLst/>
          </a:prstGeom>
          <a:solidFill>
            <a:srgbClr val="FFFCF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구매금액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E28A1D-9A3B-4A93-A440-91CA6C851F56}"/>
              </a:ext>
            </a:extLst>
          </p:cNvPr>
          <p:cNvSpPr/>
          <p:nvPr/>
        </p:nvSpPr>
        <p:spPr>
          <a:xfrm>
            <a:off x="6753655" y="899200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u="sng" dirty="0">
                <a:solidFill>
                  <a:schemeClr val="tx1"/>
                </a:solidFill>
              </a:rPr>
              <a:t>제품 코드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F94494F-A9C0-4220-9FBB-DC98D36A853F}"/>
              </a:ext>
            </a:extLst>
          </p:cNvPr>
          <p:cNvSpPr/>
          <p:nvPr/>
        </p:nvSpPr>
        <p:spPr>
          <a:xfrm>
            <a:off x="9286266" y="200161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용도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39A0B7E-D09C-4D1B-9A48-E28BBD1FAAB0}"/>
              </a:ext>
            </a:extLst>
          </p:cNvPr>
          <p:cNvSpPr/>
          <p:nvPr/>
        </p:nvSpPr>
        <p:spPr>
          <a:xfrm>
            <a:off x="10236103" y="499127"/>
            <a:ext cx="1081719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제조사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AB9E2B-AE65-4D8C-AF74-06DBB43487AF}"/>
              </a:ext>
            </a:extLst>
          </p:cNvPr>
          <p:cNvSpPr/>
          <p:nvPr/>
        </p:nvSpPr>
        <p:spPr>
          <a:xfrm>
            <a:off x="8251682" y="200161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생산일자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B3504B0-F2D5-4A77-81A1-872D63401E5B}"/>
              </a:ext>
            </a:extLst>
          </p:cNvPr>
          <p:cNvSpPr/>
          <p:nvPr/>
        </p:nvSpPr>
        <p:spPr>
          <a:xfrm>
            <a:off x="7374582" y="214175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제품명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1068B89-3C55-4166-85D1-79EA7515E7FF}"/>
              </a:ext>
            </a:extLst>
          </p:cNvPr>
          <p:cNvSpPr/>
          <p:nvPr/>
        </p:nvSpPr>
        <p:spPr>
          <a:xfrm>
            <a:off x="6717462" y="2064399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원가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1B2E21-086F-4543-A881-548A90169B0A}"/>
              </a:ext>
            </a:extLst>
          </p:cNvPr>
          <p:cNvSpPr/>
          <p:nvPr/>
        </p:nvSpPr>
        <p:spPr>
          <a:xfrm>
            <a:off x="9655779" y="2688860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화면크기</a:t>
            </a:r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14AB0CC-6AAD-446F-B8D3-3C6069860D8D}"/>
              </a:ext>
            </a:extLst>
          </p:cNvPr>
          <p:cNvSpPr/>
          <p:nvPr/>
        </p:nvSpPr>
        <p:spPr>
          <a:xfrm>
            <a:off x="10517477" y="1391597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사양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61A5FE-735C-4EA1-9453-53791E1AA31F}"/>
              </a:ext>
            </a:extLst>
          </p:cNvPr>
          <p:cNvSpPr/>
          <p:nvPr/>
        </p:nvSpPr>
        <p:spPr>
          <a:xfrm>
            <a:off x="7381667" y="2695522"/>
            <a:ext cx="1050666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소비자가격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57948A6-DB2B-42C5-85B5-C153DD81AD15}"/>
              </a:ext>
            </a:extLst>
          </p:cNvPr>
          <p:cNvSpPr/>
          <p:nvPr/>
        </p:nvSpPr>
        <p:spPr>
          <a:xfrm>
            <a:off x="10425569" y="2209021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무게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AC71609-2475-4573-878B-976526C52926}"/>
              </a:ext>
            </a:extLst>
          </p:cNvPr>
          <p:cNvSpPr/>
          <p:nvPr/>
        </p:nvSpPr>
        <p:spPr>
          <a:xfrm>
            <a:off x="8647556" y="2803192"/>
            <a:ext cx="827314" cy="718457"/>
          </a:xfrm>
          <a:prstGeom prst="ellipse">
            <a:avLst/>
          </a:prstGeom>
          <a:solidFill>
            <a:srgbClr val="D7FFB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색상</a:t>
            </a:r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63A4723C-8D58-4621-B7FC-7D5A90EA8133}"/>
              </a:ext>
            </a:extLst>
          </p:cNvPr>
          <p:cNvSpPr/>
          <p:nvPr/>
        </p:nvSpPr>
        <p:spPr>
          <a:xfrm>
            <a:off x="4031719" y="1405096"/>
            <a:ext cx="1886673" cy="1103039"/>
          </a:xfrm>
          <a:prstGeom prst="diamond">
            <a:avLst/>
          </a:prstGeom>
          <a:solidFill>
            <a:srgbClr val="FFFCF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고객관리</a:t>
            </a:r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199DC21A-549E-4547-9C7E-B2CB37480324}"/>
              </a:ext>
            </a:extLst>
          </p:cNvPr>
          <p:cNvSpPr/>
          <p:nvPr/>
        </p:nvSpPr>
        <p:spPr>
          <a:xfrm>
            <a:off x="8011067" y="3941056"/>
            <a:ext cx="1886673" cy="1103039"/>
          </a:xfrm>
          <a:prstGeom prst="diamond">
            <a:avLst/>
          </a:prstGeom>
          <a:solidFill>
            <a:srgbClr val="FFFCF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재고관리</a:t>
            </a:r>
            <a:endParaRPr kumimoji="1" lang="en-US" altLang="ko-Kore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9436E-7B50-4306-A8BC-2792300979B5}"/>
              </a:ext>
            </a:extLst>
          </p:cNvPr>
          <p:cNvSpPr/>
          <p:nvPr/>
        </p:nvSpPr>
        <p:spPr>
          <a:xfrm>
            <a:off x="1557401" y="1458827"/>
            <a:ext cx="1691936" cy="948965"/>
          </a:xfrm>
          <a:prstGeom prst="rect">
            <a:avLst/>
          </a:prstGeom>
          <a:solidFill>
            <a:srgbClr val="FFE6E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tx1"/>
                </a:solidFill>
              </a:rPr>
              <a:t>고객</a:t>
            </a:r>
            <a:endParaRPr kumimoji="1"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2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경안</dc:creator>
  <cp:lastModifiedBy>tlfzg</cp:lastModifiedBy>
  <cp:revision>19</cp:revision>
  <dcterms:created xsi:type="dcterms:W3CDTF">2020-04-07T00:36:16Z</dcterms:created>
  <dcterms:modified xsi:type="dcterms:W3CDTF">2020-04-07T07:11:27Z</dcterms:modified>
</cp:coreProperties>
</file>