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61" r:id="rId8"/>
    <p:sldId id="260" r:id="rId9"/>
    <p:sldId id="259" r:id="rId10"/>
    <p:sldId id="263" r:id="rId11"/>
    <p:sldId id="264"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Hartsfield" userId="S::martin.hartsfield@tlgcohort.com::7b4c1d59-143d-4c92-84d0-d084617ca9f8" providerId="AD" clId="Web-{58FE4340-BB6E-4143-B856-F190BFE7389A}"/>
    <pc:docChg chg="modSld addMainMaster delMainMaster">
      <pc:chgData name="Martin Hartsfield" userId="S::martin.hartsfield@tlgcohort.com::7b4c1d59-143d-4c92-84d0-d084617ca9f8" providerId="AD" clId="Web-{58FE4340-BB6E-4143-B856-F190BFE7389A}" dt="2023-01-06T17:04:16.599" v="7"/>
      <pc:docMkLst>
        <pc:docMk/>
      </pc:docMkLst>
      <pc:sldChg chg="delSp modSp mod modClrScheme delDesignElem chgLayout">
        <pc:chgData name="Martin Hartsfield" userId="S::martin.hartsfield@tlgcohort.com::7b4c1d59-143d-4c92-84d0-d084617ca9f8" providerId="AD" clId="Web-{58FE4340-BB6E-4143-B856-F190BFE7389A}" dt="2023-01-06T17:03:37.332" v="5"/>
        <pc:sldMkLst>
          <pc:docMk/>
          <pc:sldMk cId="563518637" sldId="256"/>
        </pc:sldMkLst>
        <pc:spChg chg="mod ord">
          <ac:chgData name="Martin Hartsfield" userId="S::martin.hartsfield@tlgcohort.com::7b4c1d59-143d-4c92-84d0-d084617ca9f8" providerId="AD" clId="Web-{58FE4340-BB6E-4143-B856-F190BFE7389A}" dt="2023-01-06T17:03:37.332" v="5"/>
          <ac:spMkLst>
            <pc:docMk/>
            <pc:sldMk cId="563518637" sldId="256"/>
            <ac:spMk id="2" creationId="{EEB8D013-D863-0AA0-79C8-4F81196D11C4}"/>
          </ac:spMkLst>
        </pc:spChg>
        <pc:spChg chg="mod ord">
          <ac:chgData name="Martin Hartsfield" userId="S::martin.hartsfield@tlgcohort.com::7b4c1d59-143d-4c92-84d0-d084617ca9f8" providerId="AD" clId="Web-{58FE4340-BB6E-4143-B856-F190BFE7389A}" dt="2023-01-06T17:03:37.332" v="5"/>
          <ac:spMkLst>
            <pc:docMk/>
            <pc:sldMk cId="563518637" sldId="256"/>
            <ac:spMk id="3" creationId="{77ED1E98-D831-CF5B-C13B-3EAE94B6BD72}"/>
          </ac:spMkLst>
        </pc:spChg>
        <pc:spChg chg="del">
          <ac:chgData name="Martin Hartsfield" userId="S::martin.hartsfield@tlgcohort.com::7b4c1d59-143d-4c92-84d0-d084617ca9f8" providerId="AD" clId="Web-{58FE4340-BB6E-4143-B856-F190BFE7389A}" dt="2023-01-06T17:03:37.332" v="5"/>
          <ac:spMkLst>
            <pc:docMk/>
            <pc:sldMk cId="563518637" sldId="256"/>
            <ac:spMk id="9" creationId="{87CC2527-562A-4F69-B487-4371E5B243E7}"/>
          </ac:spMkLst>
        </pc:spChg>
        <pc:cxnChg chg="del">
          <ac:chgData name="Martin Hartsfield" userId="S::martin.hartsfield@tlgcohort.com::7b4c1d59-143d-4c92-84d0-d084617ca9f8" providerId="AD" clId="Web-{58FE4340-BB6E-4143-B856-F190BFE7389A}" dt="2023-01-06T17:03:37.332" v="5"/>
          <ac:cxnSpMkLst>
            <pc:docMk/>
            <pc:sldMk cId="563518637" sldId="256"/>
            <ac:cxnSpMk id="11" creationId="{BCDAEC91-5BCE-4B55-9CC0-43EF94CB734B}"/>
          </ac:cxnSpMkLst>
        </pc:cxnChg>
      </pc:sldChg>
      <pc:sldChg chg="addSp delSp modSp mod setBg modClrScheme delDesignElem chgLayout">
        <pc:chgData name="Martin Hartsfield" userId="S::martin.hartsfield@tlgcohort.com::7b4c1d59-143d-4c92-84d0-d084617ca9f8" providerId="AD" clId="Web-{58FE4340-BB6E-4143-B856-F190BFE7389A}" dt="2023-01-06T17:04:16.599" v="7"/>
        <pc:sldMkLst>
          <pc:docMk/>
          <pc:sldMk cId="371527201" sldId="257"/>
        </pc:sldMkLst>
        <pc:spChg chg="mod ord">
          <ac:chgData name="Martin Hartsfield" userId="S::martin.hartsfield@tlgcohort.com::7b4c1d59-143d-4c92-84d0-d084617ca9f8" providerId="AD" clId="Web-{58FE4340-BB6E-4143-B856-F190BFE7389A}" dt="2023-01-06T17:03:37.332" v="5"/>
          <ac:spMkLst>
            <pc:docMk/>
            <pc:sldMk cId="371527201" sldId="257"/>
            <ac:spMk id="2" creationId="{422262F2-B7D1-2185-0479-6FEC5B07D944}"/>
          </ac:spMkLst>
        </pc:spChg>
        <pc:spChg chg="mod ord">
          <ac:chgData name="Martin Hartsfield" userId="S::martin.hartsfield@tlgcohort.com::7b4c1d59-143d-4c92-84d0-d084617ca9f8" providerId="AD" clId="Web-{58FE4340-BB6E-4143-B856-F190BFE7389A}" dt="2023-01-06T17:03:37.332" v="5"/>
          <ac:spMkLst>
            <pc:docMk/>
            <pc:sldMk cId="371527201" sldId="257"/>
            <ac:spMk id="3" creationId="{DB2FFDFE-1AEF-6A55-FF0F-C6F6BE1E160C}"/>
          </ac:spMkLst>
        </pc:spChg>
        <pc:spChg chg="add mod">
          <ac:chgData name="Martin Hartsfield" userId="S::martin.hartsfield@tlgcohort.com::7b4c1d59-143d-4c92-84d0-d084617ca9f8" providerId="AD" clId="Web-{58FE4340-BB6E-4143-B856-F190BFE7389A}" dt="2023-01-06T17:04:16.599" v="7"/>
          <ac:spMkLst>
            <pc:docMk/>
            <pc:sldMk cId="371527201" sldId="257"/>
            <ac:spMk id="6" creationId="{6ECD1114-3380-7024-FECF-8A6C98D35AF7}"/>
          </ac:spMkLst>
        </pc:spChg>
        <pc:spChg chg="add del">
          <ac:chgData name="Martin Hartsfield" userId="S::martin.hartsfield@tlgcohort.com::7b4c1d59-143d-4c92-84d0-d084617ca9f8" providerId="AD" clId="Web-{58FE4340-BB6E-4143-B856-F190BFE7389A}" dt="2023-01-06T17:03:37.332" v="5"/>
          <ac:spMkLst>
            <pc:docMk/>
            <pc:sldMk cId="371527201" sldId="257"/>
            <ac:spMk id="8" creationId="{09588DA8-065E-4F6F-8EFD-43104AB2E0CF}"/>
          </ac:spMkLst>
        </pc:spChg>
        <pc:spChg chg="add del">
          <ac:chgData name="Martin Hartsfield" userId="S::martin.hartsfield@tlgcohort.com::7b4c1d59-143d-4c92-84d0-d084617ca9f8" providerId="AD" clId="Web-{58FE4340-BB6E-4143-B856-F190BFE7389A}" dt="2023-01-06T17:03:37.332" v="5"/>
          <ac:spMkLst>
            <pc:docMk/>
            <pc:sldMk cId="371527201" sldId="257"/>
            <ac:spMk id="10" creationId="{C4285719-470E-454C-AF62-8323075F1F5B}"/>
          </ac:spMkLst>
        </pc:spChg>
        <pc:spChg chg="add del">
          <ac:chgData name="Martin Hartsfield" userId="S::martin.hartsfield@tlgcohort.com::7b4c1d59-143d-4c92-84d0-d084617ca9f8" providerId="AD" clId="Web-{58FE4340-BB6E-4143-B856-F190BFE7389A}" dt="2023-01-06T17:03:37.332" v="5"/>
          <ac:spMkLst>
            <pc:docMk/>
            <pc:sldMk cId="371527201" sldId="257"/>
            <ac:spMk id="12" creationId="{CD9FE4EF-C4D8-49A0-B2FF-81D8DB7D8A24}"/>
          </ac:spMkLst>
        </pc:spChg>
        <pc:spChg chg="add del">
          <ac:chgData name="Martin Hartsfield" userId="S::martin.hartsfield@tlgcohort.com::7b4c1d59-143d-4c92-84d0-d084617ca9f8" providerId="AD" clId="Web-{58FE4340-BB6E-4143-B856-F190BFE7389A}" dt="2023-01-06T17:03:37.332" v="5"/>
          <ac:spMkLst>
            <pc:docMk/>
            <pc:sldMk cId="371527201" sldId="257"/>
            <ac:spMk id="14" creationId="{4300840D-0A0B-4512-BACA-B439D5B9C57C}"/>
          </ac:spMkLst>
        </pc:spChg>
        <pc:spChg chg="add del">
          <ac:chgData name="Martin Hartsfield" userId="S::martin.hartsfield@tlgcohort.com::7b4c1d59-143d-4c92-84d0-d084617ca9f8" providerId="AD" clId="Web-{58FE4340-BB6E-4143-B856-F190BFE7389A}" dt="2023-01-06T17:03:37.332" v="5"/>
          <ac:spMkLst>
            <pc:docMk/>
            <pc:sldMk cId="371527201" sldId="257"/>
            <ac:spMk id="16" creationId="{D2B78728-A580-49A7-84F9-6EF6F583ADE0}"/>
          </ac:spMkLst>
        </pc:spChg>
        <pc:spChg chg="add del">
          <ac:chgData name="Martin Hartsfield" userId="S::martin.hartsfield@tlgcohort.com::7b4c1d59-143d-4c92-84d0-d084617ca9f8" providerId="AD" clId="Web-{58FE4340-BB6E-4143-B856-F190BFE7389A}" dt="2023-01-06T17:03:37.332" v="5"/>
          <ac:spMkLst>
            <pc:docMk/>
            <pc:sldMk cId="371527201" sldId="257"/>
            <ac:spMk id="18" creationId="{38FAA1A1-D861-433F-88FA-1E9D6FD31D11}"/>
          </ac:spMkLst>
        </pc:spChg>
        <pc:spChg chg="add del">
          <ac:chgData name="Martin Hartsfield" userId="S::martin.hartsfield@tlgcohort.com::7b4c1d59-143d-4c92-84d0-d084617ca9f8" providerId="AD" clId="Web-{58FE4340-BB6E-4143-B856-F190BFE7389A}" dt="2023-01-06T17:03:37.332" v="5"/>
          <ac:spMkLst>
            <pc:docMk/>
            <pc:sldMk cId="371527201" sldId="257"/>
            <ac:spMk id="20" creationId="{8D71EDA1-87BF-4D5D-AB79-F346FD19278A}"/>
          </ac:spMkLst>
        </pc:spChg>
        <pc:inkChg chg="add del">
          <ac:chgData name="Martin Hartsfield" userId="S::martin.hartsfield@tlgcohort.com::7b4c1d59-143d-4c92-84d0-d084617ca9f8" providerId="AD" clId="Web-{58FE4340-BB6E-4143-B856-F190BFE7389A}" dt="2023-01-06T17:03:16.112" v="4"/>
          <ac:inkMkLst>
            <pc:docMk/>
            <pc:sldMk cId="371527201" sldId="257"/>
            <ac:inkMk id="4" creationId="{97860479-EBF5-70D0-DCEB-0549C28C6926}"/>
          </ac:inkMkLst>
        </pc:inkChg>
        <pc:inkChg chg="add del">
          <ac:chgData name="Martin Hartsfield" userId="S::martin.hartsfield@tlgcohort.com::7b4c1d59-143d-4c92-84d0-d084617ca9f8" providerId="AD" clId="Web-{58FE4340-BB6E-4143-B856-F190BFE7389A}" dt="2023-01-06T17:03:16.112" v="3"/>
          <ac:inkMkLst>
            <pc:docMk/>
            <pc:sldMk cId="371527201" sldId="257"/>
            <ac:inkMk id="5" creationId="{DF4B173B-910A-54D8-697F-63EB59AB8B95}"/>
          </ac:inkMkLst>
        </pc:inkChg>
      </pc:sldChg>
      <pc:sldMasterChg chg="add addSldLayout modSldLayout">
        <pc:chgData name="Martin Hartsfield" userId="S::martin.hartsfield@tlgcohort.com::7b4c1d59-143d-4c92-84d0-d084617ca9f8" providerId="AD" clId="Web-{58FE4340-BB6E-4143-B856-F190BFE7389A}" dt="2023-01-06T17:03:37.332" v="5"/>
        <pc:sldMasterMkLst>
          <pc:docMk/>
          <pc:sldMasterMk cId="2828846897" sldId="2147483672"/>
        </pc:sldMasterMkLst>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567670136" sldId="2147483673"/>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679911121" sldId="2147483674"/>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3943685030" sldId="2147483675"/>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4206706444" sldId="2147483676"/>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169654194" sldId="2147483677"/>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2951882705" sldId="2147483678"/>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1360599509" sldId="2147483679"/>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2031880404" sldId="2147483680"/>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1545251461" sldId="2147483681"/>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2874169991" sldId="2147483682"/>
          </pc:sldLayoutMkLst>
        </pc:sldLayoutChg>
        <pc:sldLayoutChg chg="add mod replId">
          <pc:chgData name="Martin Hartsfield" userId="S::martin.hartsfield@tlgcohort.com::7b4c1d59-143d-4c92-84d0-d084617ca9f8" providerId="AD" clId="Web-{58FE4340-BB6E-4143-B856-F190BFE7389A}" dt="2023-01-06T17:03:37.332" v="5"/>
          <pc:sldLayoutMkLst>
            <pc:docMk/>
            <pc:sldMasterMk cId="2828846897" sldId="2147483672"/>
            <pc:sldLayoutMk cId="1227314054" sldId="2147483683"/>
          </pc:sldLayoutMkLst>
        </pc:sldLayoutChg>
      </pc:sldMasterChg>
    </pc:docChg>
  </pc:docChgLst>
  <pc:docChgLst>
    <pc:chgData clId="Web-{6783EC69-473F-4BF3-9AC3-3C86E363810B}"/>
    <pc:docChg chg="sldOrd">
      <pc:chgData name="" userId="" providerId="" clId="Web-{6783EC69-473F-4BF3-9AC3-3C86E363810B}" dt="2023-01-09T17:33:01.136" v="0"/>
      <pc:docMkLst>
        <pc:docMk/>
      </pc:docMkLst>
      <pc:sldChg chg="ord">
        <pc:chgData name="" userId="" providerId="" clId="Web-{6783EC69-473F-4BF3-9AC3-3C86E363810B}" dt="2023-01-09T17:33:01.136" v="0"/>
        <pc:sldMkLst>
          <pc:docMk/>
          <pc:sldMk cId="1407813117" sldId="261"/>
        </pc:sldMkLst>
      </pc:sldChg>
    </pc:docChg>
  </pc:docChgLst>
  <pc:docChgLst>
    <pc:chgData name="Martin Hartsfield" userId="S::martin.hartsfield@tlgcohort.com::7b4c1d59-143d-4c92-84d0-d084617ca9f8" providerId="AD" clId="Web-{7A5E6839-8C50-441E-8DD3-AE658ADB0CA3}"/>
    <pc:docChg chg="addSld modSld">
      <pc:chgData name="Martin Hartsfield" userId="S::martin.hartsfield@tlgcohort.com::7b4c1d59-143d-4c92-84d0-d084617ca9f8" providerId="AD" clId="Web-{7A5E6839-8C50-441E-8DD3-AE658ADB0CA3}" dt="2023-01-06T16:55:33.928" v="36"/>
      <pc:docMkLst>
        <pc:docMk/>
      </pc:docMkLst>
      <pc:sldChg chg="addSp modSp new mod setBg">
        <pc:chgData name="Martin Hartsfield" userId="S::martin.hartsfield@tlgcohort.com::7b4c1d59-143d-4c92-84d0-d084617ca9f8" providerId="AD" clId="Web-{7A5E6839-8C50-441E-8DD3-AE658ADB0CA3}" dt="2023-01-06T16:55:22.959" v="35" actId="20577"/>
        <pc:sldMkLst>
          <pc:docMk/>
          <pc:sldMk cId="563518637" sldId="256"/>
        </pc:sldMkLst>
        <pc:spChg chg="mod">
          <ac:chgData name="Martin Hartsfield" userId="S::martin.hartsfield@tlgcohort.com::7b4c1d59-143d-4c92-84d0-d084617ca9f8" providerId="AD" clId="Web-{7A5E6839-8C50-441E-8DD3-AE658ADB0CA3}" dt="2023-01-06T16:55:04.131" v="12" actId="20577"/>
          <ac:spMkLst>
            <pc:docMk/>
            <pc:sldMk cId="563518637" sldId="256"/>
            <ac:spMk id="2" creationId="{EEB8D013-D863-0AA0-79C8-4F81196D11C4}"/>
          </ac:spMkLst>
        </pc:spChg>
        <pc:spChg chg="mod">
          <ac:chgData name="Martin Hartsfield" userId="S::martin.hartsfield@tlgcohort.com::7b4c1d59-143d-4c92-84d0-d084617ca9f8" providerId="AD" clId="Web-{7A5E6839-8C50-441E-8DD3-AE658ADB0CA3}" dt="2023-01-06T16:55:22.959" v="35" actId="20577"/>
          <ac:spMkLst>
            <pc:docMk/>
            <pc:sldMk cId="563518637" sldId="256"/>
            <ac:spMk id="3" creationId="{77ED1E98-D831-CF5B-C13B-3EAE94B6BD72}"/>
          </ac:spMkLst>
        </pc:spChg>
        <pc:spChg chg="add">
          <ac:chgData name="Martin Hartsfield" userId="S::martin.hartsfield@tlgcohort.com::7b4c1d59-143d-4c92-84d0-d084617ca9f8" providerId="AD" clId="Web-{7A5E6839-8C50-441E-8DD3-AE658ADB0CA3}" dt="2023-01-06T16:54:44.693" v="2"/>
          <ac:spMkLst>
            <pc:docMk/>
            <pc:sldMk cId="563518637" sldId="256"/>
            <ac:spMk id="9" creationId="{87CC2527-562A-4F69-B487-4371E5B243E7}"/>
          </ac:spMkLst>
        </pc:spChg>
        <pc:picChg chg="add mod ord">
          <ac:chgData name="Martin Hartsfield" userId="S::martin.hartsfield@tlgcohort.com::7b4c1d59-143d-4c92-84d0-d084617ca9f8" providerId="AD" clId="Web-{7A5E6839-8C50-441E-8DD3-AE658ADB0CA3}" dt="2023-01-06T16:54:44.693" v="2"/>
          <ac:picMkLst>
            <pc:docMk/>
            <pc:sldMk cId="563518637" sldId="256"/>
            <ac:picMk id="4" creationId="{D43FEA30-DC66-9201-4E72-535F20B0C079}"/>
          </ac:picMkLst>
        </pc:picChg>
        <pc:cxnChg chg="add">
          <ac:chgData name="Martin Hartsfield" userId="S::martin.hartsfield@tlgcohort.com::7b4c1d59-143d-4c92-84d0-d084617ca9f8" providerId="AD" clId="Web-{7A5E6839-8C50-441E-8DD3-AE658ADB0CA3}" dt="2023-01-06T16:54:44.693" v="2"/>
          <ac:cxnSpMkLst>
            <pc:docMk/>
            <pc:sldMk cId="563518637" sldId="256"/>
            <ac:cxnSpMk id="11" creationId="{BCDAEC91-5BCE-4B55-9CC0-43EF94CB734B}"/>
          </ac:cxnSpMkLst>
        </pc:cxnChg>
      </pc:sldChg>
      <pc:sldChg chg="new">
        <pc:chgData name="Martin Hartsfield" userId="S::martin.hartsfield@tlgcohort.com::7b4c1d59-143d-4c92-84d0-d084617ca9f8" providerId="AD" clId="Web-{7A5E6839-8C50-441E-8DD3-AE658ADB0CA3}" dt="2023-01-06T16:55:33.928" v="36"/>
        <pc:sldMkLst>
          <pc:docMk/>
          <pc:sldMk cId="371527201" sldId="257"/>
        </pc:sldMkLst>
      </pc:sldChg>
    </pc:docChg>
  </pc:docChgLst>
  <pc:docChgLst>
    <pc:chgData name="David Holman" userId="S::david.holman@tlgcohort.com::83164b8b-9cbf-4a15-8f6b-e21d0475615a" providerId="AD" clId="Web-{67649CA3-F9BC-4C51-934B-D1BF14B30F0E}"/>
    <pc:docChg chg="modSld">
      <pc:chgData name="David Holman" userId="S::david.holman@tlgcohort.com::83164b8b-9cbf-4a15-8f6b-e21d0475615a" providerId="AD" clId="Web-{67649CA3-F9BC-4C51-934B-D1BF14B30F0E}" dt="2023-01-06T23:01:38.524" v="44" actId="20577"/>
      <pc:docMkLst>
        <pc:docMk/>
      </pc:docMkLst>
      <pc:sldChg chg="modSp">
        <pc:chgData name="David Holman" userId="S::david.holman@tlgcohort.com::83164b8b-9cbf-4a15-8f6b-e21d0475615a" providerId="AD" clId="Web-{67649CA3-F9BC-4C51-934B-D1BF14B30F0E}" dt="2023-01-06T23:01:38.524" v="44" actId="20577"/>
        <pc:sldMkLst>
          <pc:docMk/>
          <pc:sldMk cId="819433756" sldId="262"/>
        </pc:sldMkLst>
        <pc:graphicFrameChg chg="modGraphic">
          <ac:chgData name="David Holman" userId="S::david.holman@tlgcohort.com::83164b8b-9cbf-4a15-8f6b-e21d0475615a" providerId="AD" clId="Web-{67649CA3-F9BC-4C51-934B-D1BF14B30F0E}" dt="2023-01-06T23:01:38.524" v="44" actId="20577"/>
          <ac:graphicFrameMkLst>
            <pc:docMk/>
            <pc:sldMk cId="819433756" sldId="262"/>
            <ac:graphicFrameMk id="15" creationId="{EDF9D12A-ABD9-8C68-B240-E6ACAD2AD876}"/>
          </ac:graphicFrameMkLst>
        </pc:graphicFrameChg>
      </pc:sldChg>
    </pc:docChg>
  </pc:docChgLst>
  <pc:docChgLst>
    <pc:chgData name="Nima Gopali" userId="S::nima.gopali@tlgcohort.com::2cf6f244-0945-4002-a6fa-e40b92eb81fa" providerId="AD" clId="Web-{4C53E8CE-BDD5-48B8-B72E-A3576165F65A}"/>
    <pc:docChg chg="sldOrd">
      <pc:chgData name="Nima Gopali" userId="S::nima.gopali@tlgcohort.com::2cf6f244-0945-4002-a6fa-e40b92eb81fa" providerId="AD" clId="Web-{4C53E8CE-BDD5-48B8-B72E-A3576165F65A}" dt="2023-01-09T17:33:35.242" v="1"/>
      <pc:docMkLst>
        <pc:docMk/>
      </pc:docMkLst>
      <pc:sldChg chg="ord">
        <pc:chgData name="Nima Gopali" userId="S::nima.gopali@tlgcohort.com::2cf6f244-0945-4002-a6fa-e40b92eb81fa" providerId="AD" clId="Web-{4C53E8CE-BDD5-48B8-B72E-A3576165F65A}" dt="2023-01-09T17:33:35.242" v="1"/>
        <pc:sldMkLst>
          <pc:docMk/>
          <pc:sldMk cId="4106521297" sldId="260"/>
        </pc:sldMkLst>
      </pc:sldChg>
      <pc:sldChg chg="ord">
        <pc:chgData name="Nima Gopali" userId="S::nima.gopali@tlgcohort.com::2cf6f244-0945-4002-a6fa-e40b92eb81fa" providerId="AD" clId="Web-{4C53E8CE-BDD5-48B8-B72E-A3576165F65A}" dt="2023-01-09T17:33:33.288" v="0"/>
        <pc:sldMkLst>
          <pc:docMk/>
          <pc:sldMk cId="1407813117" sldId="261"/>
        </pc:sldMkLst>
      </pc:sldChg>
    </pc:docChg>
  </pc:docChgLst>
  <pc:docChgLst>
    <pc:chgData name="David Holman" userId="S::david.holman@tlgcohort.com::83164b8b-9cbf-4a15-8f6b-e21d0475615a" providerId="AD" clId="Web-{DBCF74BA-C573-4C8C-82DC-C240B87F9865}"/>
    <pc:docChg chg="modSld">
      <pc:chgData name="David Holman" userId="S::david.holman@tlgcohort.com::83164b8b-9cbf-4a15-8f6b-e21d0475615a" providerId="AD" clId="Web-{DBCF74BA-C573-4C8C-82DC-C240B87F9865}" dt="2023-01-06T22:00:07.762" v="38" actId="14100"/>
      <pc:docMkLst>
        <pc:docMk/>
      </pc:docMkLst>
      <pc:sldChg chg="addSp delSp modSp">
        <pc:chgData name="David Holman" userId="S::david.holman@tlgcohort.com::83164b8b-9cbf-4a15-8f6b-e21d0475615a" providerId="AD" clId="Web-{DBCF74BA-C573-4C8C-82DC-C240B87F9865}" dt="2023-01-06T22:00:07.762" v="38" actId="14100"/>
        <pc:sldMkLst>
          <pc:docMk/>
          <pc:sldMk cId="2631812058" sldId="259"/>
        </pc:sldMkLst>
        <pc:graphicFrameChg chg="mod modGraphic">
          <ac:chgData name="David Holman" userId="S::david.holman@tlgcohort.com::83164b8b-9cbf-4a15-8f6b-e21d0475615a" providerId="AD" clId="Web-{DBCF74BA-C573-4C8C-82DC-C240B87F9865}" dt="2023-01-06T22:00:07.762" v="38" actId="14100"/>
          <ac:graphicFrameMkLst>
            <pc:docMk/>
            <pc:sldMk cId="2631812058" sldId="259"/>
            <ac:graphicFrameMk id="11" creationId="{5D6A635E-3AAA-C8DE-7E05-8AEA749550DD}"/>
          </ac:graphicFrameMkLst>
        </pc:graphicFrameChg>
        <pc:graphicFrameChg chg="add del">
          <ac:chgData name="David Holman" userId="S::david.holman@tlgcohort.com::83164b8b-9cbf-4a15-8f6b-e21d0475615a" providerId="AD" clId="Web-{DBCF74BA-C573-4C8C-82DC-C240B87F9865}" dt="2023-01-06T21:58:21.864" v="2"/>
          <ac:graphicFrameMkLst>
            <pc:docMk/>
            <pc:sldMk cId="2631812058" sldId="259"/>
            <ac:graphicFrameMk id="17" creationId="{7B035C27-F217-67C8-F120-760EA618BF51}"/>
          </ac:graphicFrameMkLst>
        </pc:graphicFrameChg>
      </pc:sldChg>
    </pc:docChg>
  </pc:docChgLst>
  <pc:docChgLst>
    <pc:chgData name="David Holman" userId="83164b8b-9cbf-4a15-8f6b-e21d0475615a" providerId="ADAL" clId="{3B9091E1-13F8-42EE-B3F0-78B1B3B130A7}"/>
    <pc:docChg chg="addSld modSld">
      <pc:chgData name="David Holman" userId="83164b8b-9cbf-4a15-8f6b-e21d0475615a" providerId="ADAL" clId="{3B9091E1-13F8-42EE-B3F0-78B1B3B130A7}" dt="2023-01-10T16:27:47.503" v="29" actId="255"/>
      <pc:docMkLst>
        <pc:docMk/>
      </pc:docMkLst>
      <pc:sldChg chg="addSp delSp modSp add setBg delDesignElem">
        <pc:chgData name="David Holman" userId="83164b8b-9cbf-4a15-8f6b-e21d0475615a" providerId="ADAL" clId="{3B9091E1-13F8-42EE-B3F0-78B1B3B130A7}" dt="2023-01-10T16:27:47.503" v="29" actId="255"/>
        <pc:sldMkLst>
          <pc:docMk/>
          <pc:sldMk cId="1732632346" sldId="263"/>
        </pc:sldMkLst>
        <pc:spChg chg="mod">
          <ac:chgData name="David Holman" userId="83164b8b-9cbf-4a15-8f6b-e21d0475615a" providerId="ADAL" clId="{3B9091E1-13F8-42EE-B3F0-78B1B3B130A7}" dt="2023-01-10T16:27:47.503" v="29" actId="255"/>
          <ac:spMkLst>
            <pc:docMk/>
            <pc:sldMk cId="1732632346" sldId="263"/>
            <ac:spMk id="2" creationId="{43244071-AF64-296E-BC7C-A407532B0579}"/>
          </ac:spMkLst>
        </pc:spChg>
        <pc:spChg chg="add mod">
          <ac:chgData name="David Holman" userId="83164b8b-9cbf-4a15-8f6b-e21d0475615a" providerId="ADAL" clId="{3B9091E1-13F8-42EE-B3F0-78B1B3B130A7}" dt="2023-01-10T16:27:03.808" v="11" actId="478"/>
          <ac:spMkLst>
            <pc:docMk/>
            <pc:sldMk cId="1732632346" sldId="263"/>
            <ac:spMk id="3" creationId="{4F34B0E7-C25E-410E-B67F-F26E075C7A65}"/>
          </ac:spMkLst>
        </pc:spChg>
        <pc:spChg chg="del">
          <ac:chgData name="David Holman" userId="83164b8b-9cbf-4a15-8f6b-e21d0475615a" providerId="ADAL" clId="{3B9091E1-13F8-42EE-B3F0-78B1B3B130A7}" dt="2023-01-10T16:26:32.818" v="1"/>
          <ac:spMkLst>
            <pc:docMk/>
            <pc:sldMk cId="1732632346" sldId="263"/>
            <ac:spMk id="50" creationId="{9228552E-C8B1-4A80-8448-0787CE0FC704}"/>
          </ac:spMkLst>
        </pc:spChg>
        <pc:graphicFrameChg chg="del">
          <ac:chgData name="David Holman" userId="83164b8b-9cbf-4a15-8f6b-e21d0475615a" providerId="ADAL" clId="{3B9091E1-13F8-42EE-B3F0-78B1B3B130A7}" dt="2023-01-10T16:27:03.808" v="11" actId="478"/>
          <ac:graphicFrameMkLst>
            <pc:docMk/>
            <pc:sldMk cId="1732632346" sldId="263"/>
            <ac:graphicFrameMk id="15" creationId="{EDF9D12A-ABD9-8C68-B240-E6ACAD2AD876}"/>
          </ac:graphicFrameMkLst>
        </pc:graphicFrameChg>
      </pc:sldChg>
      <pc:sldChg chg="addSp delSp modSp add setBg delDesignElem">
        <pc:chgData name="David Holman" userId="83164b8b-9cbf-4a15-8f6b-e21d0475615a" providerId="ADAL" clId="{3B9091E1-13F8-42EE-B3F0-78B1B3B130A7}" dt="2023-01-10T16:27:39.199" v="28" actId="255"/>
        <pc:sldMkLst>
          <pc:docMk/>
          <pc:sldMk cId="4102931588" sldId="264"/>
        </pc:sldMkLst>
        <pc:spChg chg="mod">
          <ac:chgData name="David Holman" userId="83164b8b-9cbf-4a15-8f6b-e21d0475615a" providerId="ADAL" clId="{3B9091E1-13F8-42EE-B3F0-78B1B3B130A7}" dt="2023-01-10T16:27:39.199" v="28" actId="255"/>
          <ac:spMkLst>
            <pc:docMk/>
            <pc:sldMk cId="4102931588" sldId="264"/>
            <ac:spMk id="2" creationId="{43244071-AF64-296E-BC7C-A407532B0579}"/>
          </ac:spMkLst>
        </pc:spChg>
        <pc:spChg chg="add mod">
          <ac:chgData name="David Holman" userId="83164b8b-9cbf-4a15-8f6b-e21d0475615a" providerId="ADAL" clId="{3B9091E1-13F8-42EE-B3F0-78B1B3B130A7}" dt="2023-01-10T16:27:29.592" v="26" actId="478"/>
          <ac:spMkLst>
            <pc:docMk/>
            <pc:sldMk cId="4102931588" sldId="264"/>
            <ac:spMk id="3" creationId="{ABDA3EFC-A452-41C5-BDB8-72557FFFDC2C}"/>
          </ac:spMkLst>
        </pc:spChg>
        <pc:spChg chg="del">
          <ac:chgData name="David Holman" userId="83164b8b-9cbf-4a15-8f6b-e21d0475615a" providerId="ADAL" clId="{3B9091E1-13F8-42EE-B3F0-78B1B3B130A7}" dt="2023-01-10T16:26:34.333" v="3"/>
          <ac:spMkLst>
            <pc:docMk/>
            <pc:sldMk cId="4102931588" sldId="264"/>
            <ac:spMk id="50" creationId="{9228552E-C8B1-4A80-8448-0787CE0FC704}"/>
          </ac:spMkLst>
        </pc:spChg>
        <pc:graphicFrameChg chg="del">
          <ac:chgData name="David Holman" userId="83164b8b-9cbf-4a15-8f6b-e21d0475615a" providerId="ADAL" clId="{3B9091E1-13F8-42EE-B3F0-78B1B3B130A7}" dt="2023-01-10T16:27:29.592" v="26" actId="478"/>
          <ac:graphicFrameMkLst>
            <pc:docMk/>
            <pc:sldMk cId="4102931588" sldId="264"/>
            <ac:graphicFrameMk id="15" creationId="{EDF9D12A-ABD9-8C68-B240-E6ACAD2AD876}"/>
          </ac:graphicFrameMkLst>
        </pc:graphicFrameChg>
      </pc:sldChg>
    </pc:docChg>
  </pc:docChgLst>
  <pc:docChgLst>
    <pc:chgData name="Nima Gopali" userId="S::nima.gopali@tlgcohort.com::2cf6f244-0945-4002-a6fa-e40b92eb81fa" providerId="AD" clId="Web-{55F7517B-093A-0D73-D8F7-81CFF0E38DF2}"/>
    <pc:docChg chg="addSld modSld">
      <pc:chgData name="Nima Gopali" userId="S::nima.gopali@tlgcohort.com::2cf6f244-0945-4002-a6fa-e40b92eb81fa" providerId="AD" clId="Web-{55F7517B-093A-0D73-D8F7-81CFF0E38DF2}" dt="2023-01-06T22:09:57.016" v="118" actId="20577"/>
      <pc:docMkLst>
        <pc:docMk/>
      </pc:docMkLst>
      <pc:sldChg chg="addSp delSp modSp new">
        <pc:chgData name="Nima Gopali" userId="S::nima.gopali@tlgcohort.com::2cf6f244-0945-4002-a6fa-e40b92eb81fa" providerId="AD" clId="Web-{55F7517B-093A-0D73-D8F7-81CFF0E38DF2}" dt="2023-01-06T22:09:57.016" v="118" actId="20577"/>
        <pc:sldMkLst>
          <pc:docMk/>
          <pc:sldMk cId="4106521297" sldId="260"/>
        </pc:sldMkLst>
        <pc:spChg chg="mod">
          <ac:chgData name="Nima Gopali" userId="S::nima.gopali@tlgcohort.com::2cf6f244-0945-4002-a6fa-e40b92eb81fa" providerId="AD" clId="Web-{55F7517B-093A-0D73-D8F7-81CFF0E38DF2}" dt="2023-01-06T20:45:05.554" v="29" actId="14100"/>
          <ac:spMkLst>
            <pc:docMk/>
            <pc:sldMk cId="4106521297" sldId="260"/>
            <ac:spMk id="2" creationId="{322904BA-A349-5032-DAA3-9BA4566D7E88}"/>
          </ac:spMkLst>
        </pc:spChg>
        <pc:spChg chg="mod">
          <ac:chgData name="Nima Gopali" userId="S::nima.gopali@tlgcohort.com::2cf6f244-0945-4002-a6fa-e40b92eb81fa" providerId="AD" clId="Web-{55F7517B-093A-0D73-D8F7-81CFF0E38DF2}" dt="2023-01-06T20:55:09.578" v="47" actId="20577"/>
          <ac:spMkLst>
            <pc:docMk/>
            <pc:sldMk cId="4106521297" sldId="260"/>
            <ac:spMk id="3" creationId="{D0A29DA1-4857-9CA9-E0AF-BF902FAEAA1C}"/>
          </ac:spMkLst>
        </pc:spChg>
        <pc:graphicFrameChg chg="modGraphic">
          <ac:chgData name="Nima Gopali" userId="S::nima.gopali@tlgcohort.com::2cf6f244-0945-4002-a6fa-e40b92eb81fa" providerId="AD" clId="Web-{55F7517B-093A-0D73-D8F7-81CFF0E38DF2}" dt="2023-01-06T22:09:57.016" v="118" actId="20577"/>
          <ac:graphicFrameMkLst>
            <pc:docMk/>
            <pc:sldMk cId="4106521297" sldId="260"/>
            <ac:graphicFrameMk id="7" creationId="{DECFDC6E-FBDA-8EC2-16A2-87FDCD2230C7}"/>
          </ac:graphicFrameMkLst>
        </pc:graphicFrameChg>
        <pc:graphicFrameChg chg="add del mod">
          <ac:chgData name="Nima Gopali" userId="S::nima.gopali@tlgcohort.com::2cf6f244-0945-4002-a6fa-e40b92eb81fa" providerId="AD" clId="Web-{55F7517B-093A-0D73-D8F7-81CFF0E38DF2}" dt="2023-01-06T21:40:04.015" v="51"/>
          <ac:graphicFrameMkLst>
            <pc:docMk/>
            <pc:sldMk cId="4106521297" sldId="260"/>
            <ac:graphicFrameMk id="16" creationId="{1E68DDF4-42AC-DA80-91A8-8A20065C695C}"/>
          </ac:graphicFrameMkLst>
        </pc:graphicFrameChg>
      </pc:sldChg>
    </pc:docChg>
  </pc:docChgLst>
  <pc:docChgLst>
    <pc:chgData name="David Holman" userId="S::david.holman@tlgcohort.com::83164b8b-9cbf-4a15-8f6b-e21d0475615a" providerId="AD" clId="Web-{80B2115A-134C-4D55-9AFE-FF6D6AD9D913}"/>
    <pc:docChg chg="modSld">
      <pc:chgData name="David Holman" userId="S::david.holman@tlgcohort.com::83164b8b-9cbf-4a15-8f6b-e21d0475615a" providerId="AD" clId="Web-{80B2115A-134C-4D55-9AFE-FF6D6AD9D913}" dt="2023-01-06T19:04:55.276" v="393" actId="20577"/>
      <pc:docMkLst>
        <pc:docMk/>
      </pc:docMkLst>
      <pc:sldChg chg="modSp">
        <pc:chgData name="David Holman" userId="S::david.holman@tlgcohort.com::83164b8b-9cbf-4a15-8f6b-e21d0475615a" providerId="AD" clId="Web-{80B2115A-134C-4D55-9AFE-FF6D6AD9D913}" dt="2023-01-06T19:04:55.276" v="393" actId="20577"/>
        <pc:sldMkLst>
          <pc:docMk/>
          <pc:sldMk cId="2631812058" sldId="259"/>
        </pc:sldMkLst>
        <pc:spChg chg="mod">
          <ac:chgData name="David Holman" userId="S::david.holman@tlgcohort.com::83164b8b-9cbf-4a15-8f6b-e21d0475615a" providerId="AD" clId="Web-{80B2115A-134C-4D55-9AFE-FF6D6AD9D913}" dt="2023-01-06T19:03:02.976" v="368" actId="20577"/>
          <ac:spMkLst>
            <pc:docMk/>
            <pc:sldMk cId="2631812058" sldId="259"/>
            <ac:spMk id="2" creationId="{2098F0FD-082B-AE7A-2447-F5F8AA800645}"/>
          </ac:spMkLst>
        </pc:spChg>
        <pc:spChg chg="mod">
          <ac:chgData name="David Holman" userId="S::david.holman@tlgcohort.com::83164b8b-9cbf-4a15-8f6b-e21d0475615a" providerId="AD" clId="Web-{80B2115A-134C-4D55-9AFE-FF6D6AD9D913}" dt="2023-01-06T19:04:55.276" v="393" actId="20577"/>
          <ac:spMkLst>
            <pc:docMk/>
            <pc:sldMk cId="2631812058" sldId="259"/>
            <ac:spMk id="3" creationId="{A7E27E12-4044-8A00-4D5D-693F3450935A}"/>
          </ac:spMkLst>
        </pc:spChg>
      </pc:sldChg>
    </pc:docChg>
  </pc:docChgLst>
  <pc:docChgLst>
    <pc:chgData name="Martin Hartsfield" userId="S::martin.hartsfield@tlgcohort.com::7b4c1d59-143d-4c92-84d0-d084617ca9f8" providerId="AD" clId="Web-{9523DFE8-33D6-474E-AF80-989B5252E161}"/>
    <pc:docChg chg="addSld modSld">
      <pc:chgData name="Martin Hartsfield" userId="S::martin.hartsfield@tlgcohort.com::7b4c1d59-143d-4c92-84d0-d084617ca9f8" providerId="AD" clId="Web-{9523DFE8-33D6-474E-AF80-989B5252E161}" dt="2023-01-06T21:59:40.275" v="1250"/>
      <pc:docMkLst>
        <pc:docMk/>
      </pc:docMkLst>
      <pc:sldChg chg="modTransition">
        <pc:chgData name="Martin Hartsfield" userId="S::martin.hartsfield@tlgcohort.com::7b4c1d59-143d-4c92-84d0-d084617ca9f8" providerId="AD" clId="Web-{9523DFE8-33D6-474E-AF80-989B5252E161}" dt="2023-01-06T17:10:56.475" v="194"/>
        <pc:sldMkLst>
          <pc:docMk/>
          <pc:sldMk cId="563518637" sldId="256"/>
        </pc:sldMkLst>
      </pc:sldChg>
      <pc:sldChg chg="addSp delSp modSp modTransition">
        <pc:chgData name="Martin Hartsfield" userId="S::martin.hartsfield@tlgcohort.com::7b4c1d59-143d-4c92-84d0-d084617ca9f8" providerId="AD" clId="Web-{9523DFE8-33D6-474E-AF80-989B5252E161}" dt="2023-01-06T17:11:02.131" v="195"/>
        <pc:sldMkLst>
          <pc:docMk/>
          <pc:sldMk cId="371527201" sldId="257"/>
        </pc:sldMkLst>
        <pc:spChg chg="mod">
          <ac:chgData name="Martin Hartsfield" userId="S::martin.hartsfield@tlgcohort.com::7b4c1d59-143d-4c92-84d0-d084617ca9f8" providerId="AD" clId="Web-{9523DFE8-33D6-474E-AF80-989B5252E161}" dt="2023-01-06T17:08:09.714" v="45"/>
          <ac:spMkLst>
            <pc:docMk/>
            <pc:sldMk cId="371527201" sldId="257"/>
            <ac:spMk id="2" creationId="{422262F2-B7D1-2185-0479-6FEC5B07D944}"/>
          </ac:spMkLst>
        </pc:spChg>
        <pc:spChg chg="del">
          <ac:chgData name="Martin Hartsfield" userId="S::martin.hartsfield@tlgcohort.com::7b4c1d59-143d-4c92-84d0-d084617ca9f8" providerId="AD" clId="Web-{9523DFE8-33D6-474E-AF80-989B5252E161}" dt="2023-01-06T17:06:32.880" v="5"/>
          <ac:spMkLst>
            <pc:docMk/>
            <pc:sldMk cId="371527201" sldId="257"/>
            <ac:spMk id="3" creationId="{DB2FFDFE-1AEF-6A55-FF0F-C6F6BE1E160C}"/>
          </ac:spMkLst>
        </pc:spChg>
        <pc:spChg chg="mod ord">
          <ac:chgData name="Martin Hartsfield" userId="S::martin.hartsfield@tlgcohort.com::7b4c1d59-143d-4c92-84d0-d084617ca9f8" providerId="AD" clId="Web-{9523DFE8-33D6-474E-AF80-989B5252E161}" dt="2023-01-06T17:08:09.714" v="45"/>
          <ac:spMkLst>
            <pc:docMk/>
            <pc:sldMk cId="371527201" sldId="257"/>
            <ac:spMk id="6" creationId="{6ECD1114-3380-7024-FECF-8A6C98D35AF7}"/>
          </ac:spMkLst>
        </pc:spChg>
        <pc:spChg chg="add mod">
          <ac:chgData name="Martin Hartsfield" userId="S::martin.hartsfield@tlgcohort.com::7b4c1d59-143d-4c92-84d0-d084617ca9f8" providerId="AD" clId="Web-{9523DFE8-33D6-474E-AF80-989B5252E161}" dt="2023-01-06T17:09:54.033" v="193" actId="20577"/>
          <ac:spMkLst>
            <pc:docMk/>
            <pc:sldMk cId="371527201" sldId="257"/>
            <ac:spMk id="11" creationId="{576E95F0-1294-B7ED-FC43-599F49917DDF}"/>
          </ac:spMkLst>
        </pc:spChg>
        <pc:spChg chg="add">
          <ac:chgData name="Martin Hartsfield" userId="S::martin.hartsfield@tlgcohort.com::7b4c1d59-143d-4c92-84d0-d084617ca9f8" providerId="AD" clId="Web-{9523DFE8-33D6-474E-AF80-989B5252E161}" dt="2023-01-06T17:08:09.714" v="45"/>
          <ac:spMkLst>
            <pc:docMk/>
            <pc:sldMk cId="371527201" sldId="257"/>
            <ac:spMk id="13" creationId="{327D73B4-9F5C-4A64-A179-51B9500CB8B5}"/>
          </ac:spMkLst>
        </pc:spChg>
        <pc:spChg chg="add">
          <ac:chgData name="Martin Hartsfield" userId="S::martin.hartsfield@tlgcohort.com::7b4c1d59-143d-4c92-84d0-d084617ca9f8" providerId="AD" clId="Web-{9523DFE8-33D6-474E-AF80-989B5252E161}" dt="2023-01-06T17:08:09.714" v="45"/>
          <ac:spMkLst>
            <pc:docMk/>
            <pc:sldMk cId="371527201" sldId="257"/>
            <ac:spMk id="19" creationId="{AB673405-BF85-493E-8558-0DCBEDB2BB49}"/>
          </ac:spMkLst>
        </pc:spChg>
        <pc:spChg chg="add">
          <ac:chgData name="Martin Hartsfield" userId="S::martin.hartsfield@tlgcohort.com::7b4c1d59-143d-4c92-84d0-d084617ca9f8" providerId="AD" clId="Web-{9523DFE8-33D6-474E-AF80-989B5252E161}" dt="2023-01-06T17:08:09.714" v="45"/>
          <ac:spMkLst>
            <pc:docMk/>
            <pc:sldMk cId="371527201" sldId="257"/>
            <ac:spMk id="21" creationId="{C64EAE84-A813-4501-BC71-DBD14BA0265E}"/>
          </ac:spMkLst>
        </pc:spChg>
        <pc:spChg chg="add">
          <ac:chgData name="Martin Hartsfield" userId="S::martin.hartsfield@tlgcohort.com::7b4c1d59-143d-4c92-84d0-d084617ca9f8" providerId="AD" clId="Web-{9523DFE8-33D6-474E-AF80-989B5252E161}" dt="2023-01-06T17:08:09.714" v="45"/>
          <ac:spMkLst>
            <pc:docMk/>
            <pc:sldMk cId="371527201" sldId="257"/>
            <ac:spMk id="23" creationId="{E3020543-B24B-4EC4-8FFC-8DD88EEA91A8}"/>
          </ac:spMkLst>
        </pc:spChg>
        <pc:grpChg chg="add">
          <ac:chgData name="Martin Hartsfield" userId="S::martin.hartsfield@tlgcohort.com::7b4c1d59-143d-4c92-84d0-d084617ca9f8" providerId="AD" clId="Web-{9523DFE8-33D6-474E-AF80-989B5252E161}" dt="2023-01-06T17:08:09.714" v="45"/>
          <ac:grpSpMkLst>
            <pc:docMk/>
            <pc:sldMk cId="371527201" sldId="257"/>
            <ac:grpSpMk id="15" creationId="{05BBA018-FA75-43BF-99E6-1F5245727D29}"/>
          </ac:grpSpMkLst>
        </pc:grpChg>
        <pc:picChg chg="add mod ord">
          <ac:chgData name="Martin Hartsfield" userId="S::martin.hartsfield@tlgcohort.com::7b4c1d59-143d-4c92-84d0-d084617ca9f8" providerId="AD" clId="Web-{9523DFE8-33D6-474E-AF80-989B5252E161}" dt="2023-01-06T17:08:09.714" v="45"/>
          <ac:picMkLst>
            <pc:docMk/>
            <pc:sldMk cId="371527201" sldId="257"/>
            <ac:picMk id="4" creationId="{8BFFA435-1253-1C2E-4DC9-964B818053EC}"/>
          </ac:picMkLst>
        </pc:picChg>
        <pc:picChg chg="add mod">
          <ac:chgData name="Martin Hartsfield" userId="S::martin.hartsfield@tlgcohort.com::7b4c1d59-143d-4c92-84d0-d084617ca9f8" providerId="AD" clId="Web-{9523DFE8-33D6-474E-AF80-989B5252E161}" dt="2023-01-06T17:08:09.714" v="45"/>
          <ac:picMkLst>
            <pc:docMk/>
            <pc:sldMk cId="371527201" sldId="257"/>
            <ac:picMk id="5" creationId="{196077D1-E187-A5C9-7B79-2B9D9109AFE8}"/>
          </ac:picMkLst>
        </pc:picChg>
        <pc:cxnChg chg="add">
          <ac:chgData name="Martin Hartsfield" userId="S::martin.hartsfield@tlgcohort.com::7b4c1d59-143d-4c92-84d0-d084617ca9f8" providerId="AD" clId="Web-{9523DFE8-33D6-474E-AF80-989B5252E161}" dt="2023-01-06T17:08:09.714" v="45"/>
          <ac:cxnSpMkLst>
            <pc:docMk/>
            <pc:sldMk cId="371527201" sldId="257"/>
            <ac:cxnSpMk id="25" creationId="{C49DA8F6-BCC1-4447-B54C-57856834B94B}"/>
          </ac:cxnSpMkLst>
        </pc:cxnChg>
      </pc:sldChg>
      <pc:sldChg chg="addSp delSp modSp new mod modTransition setBg">
        <pc:chgData name="Martin Hartsfield" userId="S::martin.hartsfield@tlgcohort.com::7b4c1d59-143d-4c92-84d0-d084617ca9f8" providerId="AD" clId="Web-{9523DFE8-33D6-474E-AF80-989B5252E161}" dt="2023-01-06T18:02:36.601" v="339"/>
        <pc:sldMkLst>
          <pc:docMk/>
          <pc:sldMk cId="2959107745" sldId="258"/>
        </pc:sldMkLst>
        <pc:spChg chg="mod">
          <ac:chgData name="Martin Hartsfield" userId="S::martin.hartsfield@tlgcohort.com::7b4c1d59-143d-4c92-84d0-d084617ca9f8" providerId="AD" clId="Web-{9523DFE8-33D6-474E-AF80-989B5252E161}" dt="2023-01-06T17:58:47.769" v="333"/>
          <ac:spMkLst>
            <pc:docMk/>
            <pc:sldMk cId="2959107745" sldId="258"/>
            <ac:spMk id="2" creationId="{9DEA0ED3-41A3-9639-482F-12B85E9E972A}"/>
          </ac:spMkLst>
        </pc:spChg>
        <pc:spChg chg="add del mod">
          <ac:chgData name="Martin Hartsfield" userId="S::martin.hartsfield@tlgcohort.com::7b4c1d59-143d-4c92-84d0-d084617ca9f8" providerId="AD" clId="Web-{9523DFE8-33D6-474E-AF80-989B5252E161}" dt="2023-01-06T18:02:22.350" v="338"/>
          <ac:spMkLst>
            <pc:docMk/>
            <pc:sldMk cId="2959107745" sldId="258"/>
            <ac:spMk id="3" creationId="{BEF26FBA-35B2-964A-E39A-070DF2EFF152}"/>
          </ac:spMkLst>
        </pc:spChg>
        <pc:spChg chg="add">
          <ac:chgData name="Martin Hartsfield" userId="S::martin.hartsfield@tlgcohort.com::7b4c1d59-143d-4c92-84d0-d084617ca9f8" providerId="AD" clId="Web-{9523DFE8-33D6-474E-AF80-989B5252E161}" dt="2023-01-06T17:58:47.769" v="333"/>
          <ac:spMkLst>
            <pc:docMk/>
            <pc:sldMk cId="2959107745" sldId="258"/>
            <ac:spMk id="10" creationId="{6ECA6DCB-B7E1-40A9-9524-540C6DA40B1B}"/>
          </ac:spMkLst>
        </pc:spChg>
        <pc:spChg chg="add">
          <ac:chgData name="Martin Hartsfield" userId="S::martin.hartsfield@tlgcohort.com::7b4c1d59-143d-4c92-84d0-d084617ca9f8" providerId="AD" clId="Web-{9523DFE8-33D6-474E-AF80-989B5252E161}" dt="2023-01-06T17:58:47.769" v="333"/>
          <ac:spMkLst>
            <pc:docMk/>
            <pc:sldMk cId="2959107745" sldId="258"/>
            <ac:spMk id="16" creationId="{3873B707-463F-40B0-8227-E8CC6C67EB25}"/>
          </ac:spMkLst>
        </pc:spChg>
        <pc:spChg chg="add">
          <ac:chgData name="Martin Hartsfield" userId="S::martin.hartsfield@tlgcohort.com::7b4c1d59-143d-4c92-84d0-d084617ca9f8" providerId="AD" clId="Web-{9523DFE8-33D6-474E-AF80-989B5252E161}" dt="2023-01-06T17:58:47.769" v="333"/>
          <ac:spMkLst>
            <pc:docMk/>
            <pc:sldMk cId="2959107745" sldId="258"/>
            <ac:spMk id="18" creationId="{C13237C8-E62C-4F0D-A318-BD6FB6C2D138}"/>
          </ac:spMkLst>
        </pc:spChg>
        <pc:spChg chg="add">
          <ac:chgData name="Martin Hartsfield" userId="S::martin.hartsfield@tlgcohort.com::7b4c1d59-143d-4c92-84d0-d084617ca9f8" providerId="AD" clId="Web-{9523DFE8-33D6-474E-AF80-989B5252E161}" dt="2023-01-06T17:58:47.769" v="333"/>
          <ac:spMkLst>
            <pc:docMk/>
            <pc:sldMk cId="2959107745" sldId="258"/>
            <ac:spMk id="20" creationId="{19C9EAEA-39D0-4B0E-A0EB-51E7B26740B1}"/>
          </ac:spMkLst>
        </pc:spChg>
        <pc:spChg chg="add">
          <ac:chgData name="Martin Hartsfield" userId="S::martin.hartsfield@tlgcohort.com::7b4c1d59-143d-4c92-84d0-d084617ca9f8" providerId="AD" clId="Web-{9523DFE8-33D6-474E-AF80-989B5252E161}" dt="2023-01-06T17:58:47.769" v="333"/>
          <ac:spMkLst>
            <pc:docMk/>
            <pc:sldMk cId="2959107745" sldId="258"/>
            <ac:spMk id="22" creationId="{8CB5D2D7-DF65-4E86-BFBA-FFB9B5ACEB64}"/>
          </ac:spMkLst>
        </pc:spChg>
        <pc:grpChg chg="add">
          <ac:chgData name="Martin Hartsfield" userId="S::martin.hartsfield@tlgcohort.com::7b4c1d59-143d-4c92-84d0-d084617ca9f8" providerId="AD" clId="Web-{9523DFE8-33D6-474E-AF80-989B5252E161}" dt="2023-01-06T17:58:47.769" v="333"/>
          <ac:grpSpMkLst>
            <pc:docMk/>
            <pc:sldMk cId="2959107745" sldId="258"/>
            <ac:grpSpMk id="12" creationId="{1DE889C7-FAD6-4397-98E2-05D503484459}"/>
          </ac:grpSpMkLst>
        </pc:grpChg>
        <pc:graphicFrameChg chg="add del">
          <ac:chgData name="Martin Hartsfield" userId="S::martin.hartsfield@tlgcohort.com::7b4c1d59-143d-4c92-84d0-d084617ca9f8" providerId="AD" clId="Web-{9523DFE8-33D6-474E-AF80-989B5252E161}" dt="2023-01-06T18:02:00.444" v="335"/>
          <ac:graphicFrameMkLst>
            <pc:docMk/>
            <pc:sldMk cId="2959107745" sldId="258"/>
            <ac:graphicFrameMk id="24" creationId="{A3FDBD42-6D11-1B2A-19ED-9409C8F76230}"/>
          </ac:graphicFrameMkLst>
        </pc:graphicFrameChg>
        <pc:graphicFrameChg chg="add del">
          <ac:chgData name="Martin Hartsfield" userId="S::martin.hartsfield@tlgcohort.com::7b4c1d59-143d-4c92-84d0-d084617ca9f8" providerId="AD" clId="Web-{9523DFE8-33D6-474E-AF80-989B5252E161}" dt="2023-01-06T18:02:22.335" v="337"/>
          <ac:graphicFrameMkLst>
            <pc:docMk/>
            <pc:sldMk cId="2959107745" sldId="258"/>
            <ac:graphicFrameMk id="26" creationId="{54E2A813-FFF4-A9CB-45A8-E5B95BD5D001}"/>
          </ac:graphicFrameMkLst>
        </pc:graphicFrameChg>
        <pc:graphicFrameChg chg="add">
          <ac:chgData name="Martin Hartsfield" userId="S::martin.hartsfield@tlgcohort.com::7b4c1d59-143d-4c92-84d0-d084617ca9f8" providerId="AD" clId="Web-{9523DFE8-33D6-474E-AF80-989B5252E161}" dt="2023-01-06T18:02:22.350" v="338"/>
          <ac:graphicFrameMkLst>
            <pc:docMk/>
            <pc:sldMk cId="2959107745" sldId="258"/>
            <ac:graphicFrameMk id="28" creationId="{A3FDBD42-6D11-1B2A-19ED-9409C8F76230}"/>
          </ac:graphicFrameMkLst>
        </pc:graphicFrameChg>
        <pc:picChg chg="add mod">
          <ac:chgData name="Martin Hartsfield" userId="S::martin.hartsfield@tlgcohort.com::7b4c1d59-143d-4c92-84d0-d084617ca9f8" providerId="AD" clId="Web-{9523DFE8-33D6-474E-AF80-989B5252E161}" dt="2023-01-06T17:58:47.769" v="333"/>
          <ac:picMkLst>
            <pc:docMk/>
            <pc:sldMk cId="2959107745" sldId="258"/>
            <ac:picMk id="4" creationId="{C4391A3F-A48B-6F30-DA1D-1F8A4BEA73FA}"/>
          </ac:picMkLst>
        </pc:picChg>
        <pc:picChg chg="add mod">
          <ac:chgData name="Martin Hartsfield" userId="S::martin.hartsfield@tlgcohort.com::7b4c1d59-143d-4c92-84d0-d084617ca9f8" providerId="AD" clId="Web-{9523DFE8-33D6-474E-AF80-989B5252E161}" dt="2023-01-06T17:58:47.769" v="333"/>
          <ac:picMkLst>
            <pc:docMk/>
            <pc:sldMk cId="2959107745" sldId="258"/>
            <ac:picMk id="5" creationId="{473FABD7-5FC2-0F4C-E53B-53C872A9DDA4}"/>
          </ac:picMkLst>
        </pc:picChg>
      </pc:sldChg>
      <pc:sldChg chg="addSp delSp modSp new modTransition">
        <pc:chgData name="Martin Hartsfield" userId="S::martin.hartsfield@tlgcohort.com::7b4c1d59-143d-4c92-84d0-d084617ca9f8" providerId="AD" clId="Web-{9523DFE8-33D6-474E-AF80-989B5252E161}" dt="2023-01-06T20:49:53.910" v="373"/>
        <pc:sldMkLst>
          <pc:docMk/>
          <pc:sldMk cId="2631812058" sldId="259"/>
        </pc:sldMkLst>
        <pc:spChg chg="add del">
          <ac:chgData name="Martin Hartsfield" userId="S::martin.hartsfield@tlgcohort.com::7b4c1d59-143d-4c92-84d0-d084617ca9f8" providerId="AD" clId="Web-{9523DFE8-33D6-474E-AF80-989B5252E161}" dt="2023-01-06T20:48:38.704" v="351"/>
          <ac:spMkLst>
            <pc:docMk/>
            <pc:sldMk cId="2631812058" sldId="259"/>
            <ac:spMk id="3" creationId="{A7E27E12-4044-8A00-4D5D-693F3450935A}"/>
          </ac:spMkLst>
        </pc:spChg>
        <pc:graphicFrameChg chg="add del">
          <ac:chgData name="Martin Hartsfield" userId="S::martin.hartsfield@tlgcohort.com::7b4c1d59-143d-4c92-84d0-d084617ca9f8" providerId="AD" clId="Web-{9523DFE8-33D6-474E-AF80-989B5252E161}" dt="2023-01-06T20:48:36.626" v="348"/>
          <ac:graphicFrameMkLst>
            <pc:docMk/>
            <pc:sldMk cId="2631812058" sldId="259"/>
            <ac:graphicFrameMk id="7" creationId="{129EE7F9-3DD4-BF4B-78F2-AF212978AFAA}"/>
          </ac:graphicFrameMkLst>
        </pc:graphicFrameChg>
        <pc:graphicFrameChg chg="add del">
          <ac:chgData name="Martin Hartsfield" userId="S::martin.hartsfield@tlgcohort.com::7b4c1d59-143d-4c92-84d0-d084617ca9f8" providerId="AD" clId="Web-{9523DFE8-33D6-474E-AF80-989B5252E161}" dt="2023-01-06T20:48:38.673" v="350"/>
          <ac:graphicFrameMkLst>
            <pc:docMk/>
            <pc:sldMk cId="2631812058" sldId="259"/>
            <ac:graphicFrameMk id="9" creationId="{A8A18D13-237F-5F25-570A-99839CE34460}"/>
          </ac:graphicFrameMkLst>
        </pc:graphicFrameChg>
        <pc:graphicFrameChg chg="add modGraphic">
          <ac:chgData name="Martin Hartsfield" userId="S::martin.hartsfield@tlgcohort.com::7b4c1d59-143d-4c92-84d0-d084617ca9f8" providerId="AD" clId="Web-{9523DFE8-33D6-474E-AF80-989B5252E161}" dt="2023-01-06T20:49:32.112" v="372"/>
          <ac:graphicFrameMkLst>
            <pc:docMk/>
            <pc:sldMk cId="2631812058" sldId="259"/>
            <ac:graphicFrameMk id="11" creationId="{5D6A635E-3AAA-C8DE-7E05-8AEA749550DD}"/>
          </ac:graphicFrameMkLst>
        </pc:graphicFrameChg>
        <pc:picChg chg="add mod">
          <ac:chgData name="Martin Hartsfield" userId="S::martin.hartsfield@tlgcohort.com::7b4c1d59-143d-4c92-84d0-d084617ca9f8" providerId="AD" clId="Web-{9523DFE8-33D6-474E-AF80-989B5252E161}" dt="2023-01-06T20:49:17.471" v="368" actId="1076"/>
          <ac:picMkLst>
            <pc:docMk/>
            <pc:sldMk cId="2631812058" sldId="259"/>
            <ac:picMk id="4" creationId="{B36D184B-E51E-B1B7-E4F5-3AB4635DA6C2}"/>
          </ac:picMkLst>
        </pc:picChg>
        <pc:picChg chg="add mod">
          <ac:chgData name="Martin Hartsfield" userId="S::martin.hartsfield@tlgcohort.com::7b4c1d59-143d-4c92-84d0-d084617ca9f8" providerId="AD" clId="Web-{9523DFE8-33D6-474E-AF80-989B5252E161}" dt="2023-01-06T20:49:20.299" v="369" actId="1076"/>
          <ac:picMkLst>
            <pc:docMk/>
            <pc:sldMk cId="2631812058" sldId="259"/>
            <ac:picMk id="5" creationId="{32EC77CA-36F5-CB55-3122-A96C065D6A11}"/>
          </ac:picMkLst>
        </pc:picChg>
      </pc:sldChg>
      <pc:sldChg chg="addSp delSp modSp modTransition">
        <pc:chgData name="Martin Hartsfield" userId="S::martin.hartsfield@tlgcohort.com::7b4c1d59-143d-4c92-84d0-d084617ca9f8" providerId="AD" clId="Web-{9523DFE8-33D6-474E-AF80-989B5252E161}" dt="2023-01-06T21:16:54.925" v="398"/>
        <pc:sldMkLst>
          <pc:docMk/>
          <pc:sldMk cId="4106521297" sldId="260"/>
        </pc:sldMkLst>
        <pc:spChg chg="del">
          <ac:chgData name="Martin Hartsfield" userId="S::martin.hartsfield@tlgcohort.com::7b4c1d59-143d-4c92-84d0-d084617ca9f8" providerId="AD" clId="Web-{9523DFE8-33D6-474E-AF80-989B5252E161}" dt="2023-01-06T21:14:44.094" v="381"/>
          <ac:spMkLst>
            <pc:docMk/>
            <pc:sldMk cId="4106521297" sldId="260"/>
            <ac:spMk id="3" creationId="{D0A29DA1-4857-9CA9-E0AF-BF902FAEAA1C}"/>
          </ac:spMkLst>
        </pc:spChg>
        <pc:graphicFrameChg chg="add modGraphic">
          <ac:chgData name="Martin Hartsfield" userId="S::martin.hartsfield@tlgcohort.com::7b4c1d59-143d-4c92-84d0-d084617ca9f8" providerId="AD" clId="Web-{9523DFE8-33D6-474E-AF80-989B5252E161}" dt="2023-01-06T21:15:13.626" v="388"/>
          <ac:graphicFrameMkLst>
            <pc:docMk/>
            <pc:sldMk cId="4106521297" sldId="260"/>
            <ac:graphicFrameMk id="7" creationId="{DECFDC6E-FBDA-8EC2-16A2-87FDCD2230C7}"/>
          </ac:graphicFrameMkLst>
        </pc:graphicFrameChg>
        <pc:picChg chg="add mod">
          <ac:chgData name="Martin Hartsfield" userId="S::martin.hartsfield@tlgcohort.com::7b4c1d59-143d-4c92-84d0-d084617ca9f8" providerId="AD" clId="Web-{9523DFE8-33D6-474E-AF80-989B5252E161}" dt="2023-01-06T21:15:10.923" v="387" actId="1076"/>
          <ac:picMkLst>
            <pc:docMk/>
            <pc:sldMk cId="4106521297" sldId="260"/>
            <ac:picMk id="4" creationId="{78898904-3C49-789B-1026-2011DE40831D}"/>
          </ac:picMkLst>
        </pc:picChg>
        <pc:picChg chg="add mod">
          <ac:chgData name="Martin Hartsfield" userId="S::martin.hartsfield@tlgcohort.com::7b4c1d59-143d-4c92-84d0-d084617ca9f8" providerId="AD" clId="Web-{9523DFE8-33D6-474E-AF80-989B5252E161}" dt="2023-01-06T21:15:21.188" v="391" actId="1076"/>
          <ac:picMkLst>
            <pc:docMk/>
            <pc:sldMk cId="4106521297" sldId="260"/>
            <ac:picMk id="5" creationId="{F7ECACB2-5C5B-E2E4-0E5C-A516689E694C}"/>
          </ac:picMkLst>
        </pc:picChg>
        <pc:picChg chg="add mod">
          <ac:chgData name="Martin Hartsfield" userId="S::martin.hartsfield@tlgcohort.com::7b4c1d59-143d-4c92-84d0-d084617ca9f8" providerId="AD" clId="Web-{9523DFE8-33D6-474E-AF80-989B5252E161}" dt="2023-01-06T21:16:43.644" v="397" actId="1076"/>
          <ac:picMkLst>
            <pc:docMk/>
            <pc:sldMk cId="4106521297" sldId="260"/>
            <ac:picMk id="29" creationId="{6EF885D9-D5E8-D5C7-C71D-D92956CE87F3}"/>
          </ac:picMkLst>
        </pc:picChg>
      </pc:sldChg>
      <pc:sldChg chg="addSp delSp modSp new mod modTransition setBg modClrScheme delDesignElem chgLayout">
        <pc:chgData name="Martin Hartsfield" userId="S::martin.hartsfield@tlgcohort.com::7b4c1d59-143d-4c92-84d0-d084617ca9f8" providerId="AD" clId="Web-{9523DFE8-33D6-474E-AF80-989B5252E161}" dt="2023-01-06T21:36:39.554" v="967"/>
        <pc:sldMkLst>
          <pc:docMk/>
          <pc:sldMk cId="1407813117" sldId="261"/>
        </pc:sldMkLst>
        <pc:spChg chg="mod ord">
          <ac:chgData name="Martin Hartsfield" userId="S::martin.hartsfield@tlgcohort.com::7b4c1d59-143d-4c92-84d0-d084617ca9f8" providerId="AD" clId="Web-{9523DFE8-33D6-474E-AF80-989B5252E161}" dt="2023-01-06T21:35:21.817" v="948"/>
          <ac:spMkLst>
            <pc:docMk/>
            <pc:sldMk cId="1407813117" sldId="261"/>
            <ac:spMk id="2" creationId="{EA3A7982-3DD0-B504-D970-315B825BBB45}"/>
          </ac:spMkLst>
        </pc:spChg>
        <pc:spChg chg="del mod ord">
          <ac:chgData name="Martin Hartsfield" userId="S::martin.hartsfield@tlgcohort.com::7b4c1d59-143d-4c92-84d0-d084617ca9f8" providerId="AD" clId="Web-{9523DFE8-33D6-474E-AF80-989B5252E161}" dt="2023-01-06T21:18:07.958" v="401"/>
          <ac:spMkLst>
            <pc:docMk/>
            <pc:sldMk cId="1407813117" sldId="261"/>
            <ac:spMk id="3" creationId="{48F386F8-F489-D076-CC75-F6CCA855DBAB}"/>
          </ac:spMkLst>
        </pc:spChg>
        <pc:spChg chg="add mod ord">
          <ac:chgData name="Martin Hartsfield" userId="S::martin.hartsfield@tlgcohort.com::7b4c1d59-143d-4c92-84d0-d084617ca9f8" providerId="AD" clId="Web-{9523DFE8-33D6-474E-AF80-989B5252E161}" dt="2023-01-06T21:36:10.381" v="966" actId="1076"/>
          <ac:spMkLst>
            <pc:docMk/>
            <pc:sldMk cId="1407813117" sldId="261"/>
            <ac:spMk id="4" creationId="{C79D1A6F-111D-E267-71E3-2DC249CD2E7A}"/>
          </ac:spMkLst>
        </pc:spChg>
        <pc:spChg chg="add del mod ord">
          <ac:chgData name="Martin Hartsfield" userId="S::martin.hartsfield@tlgcohort.com::7b4c1d59-143d-4c92-84d0-d084617ca9f8" providerId="AD" clId="Web-{9523DFE8-33D6-474E-AF80-989B5252E161}" dt="2023-01-06T21:22:13.454" v="419"/>
          <ac:spMkLst>
            <pc:docMk/>
            <pc:sldMk cId="1407813117" sldId="261"/>
            <ac:spMk id="9" creationId="{50E79EC5-24AC-EE0B-CF06-5C39CC5C6F2B}"/>
          </ac:spMkLst>
        </pc:spChg>
        <pc:spChg chg="add del">
          <ac:chgData name="Martin Hartsfield" userId="S::martin.hartsfield@tlgcohort.com::7b4c1d59-143d-4c92-84d0-d084617ca9f8" providerId="AD" clId="Web-{9523DFE8-33D6-474E-AF80-989B5252E161}" dt="2023-01-06T21:20:35.326" v="412"/>
          <ac:spMkLst>
            <pc:docMk/>
            <pc:sldMk cId="1407813117" sldId="261"/>
            <ac:spMk id="12" creationId="{C4E4288A-DFC8-40A2-90E5-70E851A933AD}"/>
          </ac:spMkLst>
        </pc:spChg>
        <pc:spChg chg="add del">
          <ac:chgData name="Martin Hartsfield" userId="S::martin.hartsfield@tlgcohort.com::7b4c1d59-143d-4c92-84d0-d084617ca9f8" providerId="AD" clId="Web-{9523DFE8-33D6-474E-AF80-989B5252E161}" dt="2023-01-06T21:20:35.326" v="412"/>
          <ac:spMkLst>
            <pc:docMk/>
            <pc:sldMk cId="1407813117" sldId="261"/>
            <ac:spMk id="18" creationId="{A9456821-26B9-4181-B181-305FB820DCC4}"/>
          </ac:spMkLst>
        </pc:spChg>
        <pc:spChg chg="add del">
          <ac:chgData name="Martin Hartsfield" userId="S::martin.hartsfield@tlgcohort.com::7b4c1d59-143d-4c92-84d0-d084617ca9f8" providerId="AD" clId="Web-{9523DFE8-33D6-474E-AF80-989B5252E161}" dt="2023-01-06T21:35:18.411" v="943"/>
          <ac:spMkLst>
            <pc:docMk/>
            <pc:sldMk cId="1407813117" sldId="261"/>
            <ac:spMk id="19" creationId="{3C3E5D51-F8E7-4DCA-AAE7-E43895B7DF65}"/>
          </ac:spMkLst>
        </pc:spChg>
        <pc:spChg chg="add del">
          <ac:chgData name="Martin Hartsfield" userId="S::martin.hartsfield@tlgcohort.com::7b4c1d59-143d-4c92-84d0-d084617ca9f8" providerId="AD" clId="Web-{9523DFE8-33D6-474E-AF80-989B5252E161}" dt="2023-01-06T21:20:35.326" v="412"/>
          <ac:spMkLst>
            <pc:docMk/>
            <pc:sldMk cId="1407813117" sldId="261"/>
            <ac:spMk id="20" creationId="{0035D6FE-7FA2-4D67-8767-6F7E98AB1602}"/>
          </ac:spMkLst>
        </pc:spChg>
        <pc:spChg chg="add del">
          <ac:chgData name="Martin Hartsfield" userId="S::martin.hartsfield@tlgcohort.com::7b4c1d59-143d-4c92-84d0-d084617ca9f8" providerId="AD" clId="Web-{9523DFE8-33D6-474E-AF80-989B5252E161}" dt="2023-01-06T21:35:18.411" v="943"/>
          <ac:spMkLst>
            <pc:docMk/>
            <pc:sldMk cId="1407813117" sldId="261"/>
            <ac:spMk id="21" creationId="{95C8260E-968F-44E8-A823-ABB431311926}"/>
          </ac:spMkLst>
        </pc:spChg>
        <pc:spChg chg="add del">
          <ac:chgData name="Martin Hartsfield" userId="S::martin.hartsfield@tlgcohort.com::7b4c1d59-143d-4c92-84d0-d084617ca9f8" providerId="AD" clId="Web-{9523DFE8-33D6-474E-AF80-989B5252E161}" dt="2023-01-06T21:20:35.326" v="412"/>
          <ac:spMkLst>
            <pc:docMk/>
            <pc:sldMk cId="1407813117" sldId="261"/>
            <ac:spMk id="22" creationId="{0381C401-8AFE-4396-B195-C21EA1C7FB55}"/>
          </ac:spMkLst>
        </pc:spChg>
        <pc:spChg chg="add del">
          <ac:chgData name="Martin Hartsfield" userId="S::martin.hartsfield@tlgcohort.com::7b4c1d59-143d-4c92-84d0-d084617ca9f8" providerId="AD" clId="Web-{9523DFE8-33D6-474E-AF80-989B5252E161}" dt="2023-01-06T21:21:58.860" v="418"/>
          <ac:spMkLst>
            <pc:docMk/>
            <pc:sldMk cId="1407813117" sldId="261"/>
            <ac:spMk id="24" creationId="{D462EE7E-14DF-497D-AE08-F6623DB88E99}"/>
          </ac:spMkLst>
        </pc:spChg>
        <pc:spChg chg="add del">
          <ac:chgData name="Martin Hartsfield" userId="S::martin.hartsfield@tlgcohort.com::7b4c1d59-143d-4c92-84d0-d084617ca9f8" providerId="AD" clId="Web-{9523DFE8-33D6-474E-AF80-989B5252E161}" dt="2023-01-06T21:21:58.860" v="418"/>
          <ac:spMkLst>
            <pc:docMk/>
            <pc:sldMk cId="1407813117" sldId="261"/>
            <ac:spMk id="25" creationId="{2FBF0AC7-1F73-4A5E-882F-8C2A41F1AEA4}"/>
          </ac:spMkLst>
        </pc:spChg>
        <pc:spChg chg="add del">
          <ac:chgData name="Martin Hartsfield" userId="S::martin.hartsfield@tlgcohort.com::7b4c1d59-143d-4c92-84d0-d084617ca9f8" providerId="AD" clId="Web-{9523DFE8-33D6-474E-AF80-989B5252E161}" dt="2023-01-06T21:35:18.411" v="943"/>
          <ac:spMkLst>
            <pc:docMk/>
            <pc:sldMk cId="1407813117" sldId="261"/>
            <ac:spMk id="26" creationId="{2C1BBA94-3F40-40AA-8BB9-E69E25E537C1}"/>
          </ac:spMkLst>
        </pc:spChg>
        <pc:spChg chg="add del">
          <ac:chgData name="Martin Hartsfield" userId="S::martin.hartsfield@tlgcohort.com::7b4c1d59-143d-4c92-84d0-d084617ca9f8" providerId="AD" clId="Web-{9523DFE8-33D6-474E-AF80-989B5252E161}" dt="2023-01-06T21:35:18.411" v="943"/>
          <ac:spMkLst>
            <pc:docMk/>
            <pc:sldMk cId="1407813117" sldId="261"/>
            <ac:spMk id="28" creationId="{FE43805F-24A6-46A4-B19B-54F28347355C}"/>
          </ac:spMkLst>
        </pc:spChg>
        <pc:spChg chg="add del">
          <ac:chgData name="Martin Hartsfield" userId="S::martin.hartsfield@tlgcohort.com::7b4c1d59-143d-4c92-84d0-d084617ca9f8" providerId="AD" clId="Web-{9523DFE8-33D6-474E-AF80-989B5252E161}" dt="2023-01-06T21:35:20.161" v="945"/>
          <ac:spMkLst>
            <pc:docMk/>
            <pc:sldMk cId="1407813117" sldId="261"/>
            <ac:spMk id="30" creationId="{18FD74D4-C0F3-4E5B-9628-885593F0B528}"/>
          </ac:spMkLst>
        </pc:spChg>
        <pc:spChg chg="add del">
          <ac:chgData name="Martin Hartsfield" userId="S::martin.hartsfield@tlgcohort.com::7b4c1d59-143d-4c92-84d0-d084617ca9f8" providerId="AD" clId="Web-{9523DFE8-33D6-474E-AF80-989B5252E161}" dt="2023-01-06T21:35:20.161" v="945"/>
          <ac:spMkLst>
            <pc:docMk/>
            <pc:sldMk cId="1407813117" sldId="261"/>
            <ac:spMk id="31" creationId="{32B55C8B-67FA-4A4B-8390-0AB46D3E3C62}"/>
          </ac:spMkLst>
        </pc:spChg>
        <pc:spChg chg="add del">
          <ac:chgData name="Martin Hartsfield" userId="S::martin.hartsfield@tlgcohort.com::7b4c1d59-143d-4c92-84d0-d084617ca9f8" providerId="AD" clId="Web-{9523DFE8-33D6-474E-AF80-989B5252E161}" dt="2023-01-06T21:35:21.801" v="947"/>
          <ac:spMkLst>
            <pc:docMk/>
            <pc:sldMk cId="1407813117" sldId="261"/>
            <ac:spMk id="33" creationId="{E5C90410-A19D-4002-8B73-CD616E8E055F}"/>
          </ac:spMkLst>
        </pc:spChg>
        <pc:spChg chg="add">
          <ac:chgData name="Martin Hartsfield" userId="S::martin.hartsfield@tlgcohort.com::7b4c1d59-143d-4c92-84d0-d084617ca9f8" providerId="AD" clId="Web-{9523DFE8-33D6-474E-AF80-989B5252E161}" dt="2023-01-06T21:35:21.817" v="948"/>
          <ac:spMkLst>
            <pc:docMk/>
            <pc:sldMk cId="1407813117" sldId="261"/>
            <ac:spMk id="35" creationId="{3C3E5D51-F8E7-4DCA-AAE7-E43895B7DF65}"/>
          </ac:spMkLst>
        </pc:spChg>
        <pc:spChg chg="add">
          <ac:chgData name="Martin Hartsfield" userId="S::martin.hartsfield@tlgcohort.com::7b4c1d59-143d-4c92-84d0-d084617ca9f8" providerId="AD" clId="Web-{9523DFE8-33D6-474E-AF80-989B5252E161}" dt="2023-01-06T21:35:21.817" v="948"/>
          <ac:spMkLst>
            <pc:docMk/>
            <pc:sldMk cId="1407813117" sldId="261"/>
            <ac:spMk id="36" creationId="{95C8260E-968F-44E8-A823-ABB431311926}"/>
          </ac:spMkLst>
        </pc:spChg>
        <pc:spChg chg="add">
          <ac:chgData name="Martin Hartsfield" userId="S::martin.hartsfield@tlgcohort.com::7b4c1d59-143d-4c92-84d0-d084617ca9f8" providerId="AD" clId="Web-{9523DFE8-33D6-474E-AF80-989B5252E161}" dt="2023-01-06T21:35:21.817" v="948"/>
          <ac:spMkLst>
            <pc:docMk/>
            <pc:sldMk cId="1407813117" sldId="261"/>
            <ac:spMk id="37" creationId="{2C1BBA94-3F40-40AA-8BB9-E69E25E537C1}"/>
          </ac:spMkLst>
        </pc:spChg>
        <pc:spChg chg="add">
          <ac:chgData name="Martin Hartsfield" userId="S::martin.hartsfield@tlgcohort.com::7b4c1d59-143d-4c92-84d0-d084617ca9f8" providerId="AD" clId="Web-{9523DFE8-33D6-474E-AF80-989B5252E161}" dt="2023-01-06T21:35:21.817" v="948"/>
          <ac:spMkLst>
            <pc:docMk/>
            <pc:sldMk cId="1407813117" sldId="261"/>
            <ac:spMk id="38" creationId="{FE43805F-24A6-46A4-B19B-54F28347355C}"/>
          </ac:spMkLst>
        </pc:spChg>
        <pc:grpChg chg="add del">
          <ac:chgData name="Martin Hartsfield" userId="S::martin.hartsfield@tlgcohort.com::7b4c1d59-143d-4c92-84d0-d084617ca9f8" providerId="AD" clId="Web-{9523DFE8-33D6-474E-AF80-989B5252E161}" dt="2023-01-06T21:20:35.326" v="412"/>
          <ac:grpSpMkLst>
            <pc:docMk/>
            <pc:sldMk cId="1407813117" sldId="261"/>
            <ac:grpSpMk id="14" creationId="{B63C2D82-D4FA-4A37-BB01-1E7B21E4FF20}"/>
          </ac:grpSpMkLst>
        </pc:grpChg>
        <pc:picChg chg="add del mod ord modCrop">
          <ac:chgData name="Martin Hartsfield" userId="S::martin.hartsfield@tlgcohort.com::7b4c1d59-143d-4c92-84d0-d084617ca9f8" providerId="AD" clId="Web-{9523DFE8-33D6-474E-AF80-989B5252E161}" dt="2023-01-06T21:21:01.186" v="417"/>
          <ac:picMkLst>
            <pc:docMk/>
            <pc:sldMk cId="1407813117" sldId="261"/>
            <ac:picMk id="5" creationId="{984795FF-A444-5338-73B3-DE0E342FA3DC}"/>
          </ac:picMkLst>
        </pc:picChg>
        <pc:picChg chg="add del mod">
          <ac:chgData name="Martin Hartsfield" userId="S::martin.hartsfield@tlgcohort.com::7b4c1d59-143d-4c92-84d0-d084617ca9f8" providerId="AD" clId="Web-{9523DFE8-33D6-474E-AF80-989B5252E161}" dt="2023-01-06T21:20:56.343" v="415"/>
          <ac:picMkLst>
            <pc:docMk/>
            <pc:sldMk cId="1407813117" sldId="261"/>
            <ac:picMk id="6" creationId="{8006F4C2-48B8-F801-5717-320B08FE4033}"/>
          </ac:picMkLst>
        </pc:picChg>
        <pc:picChg chg="add del mod">
          <ac:chgData name="Martin Hartsfield" userId="S::martin.hartsfield@tlgcohort.com::7b4c1d59-143d-4c92-84d0-d084617ca9f8" providerId="AD" clId="Web-{9523DFE8-33D6-474E-AF80-989B5252E161}" dt="2023-01-06T21:20:53.780" v="414"/>
          <ac:picMkLst>
            <pc:docMk/>
            <pc:sldMk cId="1407813117" sldId="261"/>
            <ac:picMk id="7" creationId="{C06A1A2A-CD97-D8AE-878E-9D5E06E1F188}"/>
          </ac:picMkLst>
        </pc:picChg>
        <pc:picChg chg="add mod ord">
          <ac:chgData name="Martin Hartsfield" userId="S::martin.hartsfield@tlgcohort.com::7b4c1d59-143d-4c92-84d0-d084617ca9f8" providerId="AD" clId="Web-{9523DFE8-33D6-474E-AF80-989B5252E161}" dt="2023-01-06T21:35:21.817" v="948"/>
          <ac:picMkLst>
            <pc:docMk/>
            <pc:sldMk cId="1407813117" sldId="261"/>
            <ac:picMk id="10" creationId="{962F34B8-DDD1-EC3F-6ACA-9B8B8A414C3B}"/>
          </ac:picMkLst>
        </pc:picChg>
        <pc:picChg chg="add mod ord">
          <ac:chgData name="Martin Hartsfield" userId="S::martin.hartsfield@tlgcohort.com::7b4c1d59-143d-4c92-84d0-d084617ca9f8" providerId="AD" clId="Web-{9523DFE8-33D6-474E-AF80-989B5252E161}" dt="2023-01-06T21:35:21.817" v="948"/>
          <ac:picMkLst>
            <pc:docMk/>
            <pc:sldMk cId="1407813117" sldId="261"/>
            <ac:picMk id="11" creationId="{8B3FA969-5545-6784-2984-6FE93C30CB3C}"/>
          </ac:picMkLst>
        </pc:picChg>
        <pc:picChg chg="add mod">
          <ac:chgData name="Martin Hartsfield" userId="S::martin.hartsfield@tlgcohort.com::7b4c1d59-143d-4c92-84d0-d084617ca9f8" providerId="AD" clId="Web-{9523DFE8-33D6-474E-AF80-989B5252E161}" dt="2023-01-06T21:35:21.817" v="948"/>
          <ac:picMkLst>
            <pc:docMk/>
            <pc:sldMk cId="1407813117" sldId="261"/>
            <ac:picMk id="13" creationId="{D3F7D62A-E455-B692-2F32-24B49F5503AD}"/>
          </ac:picMkLst>
        </pc:picChg>
        <pc:picChg chg="add mod ord">
          <ac:chgData name="Martin Hartsfield" userId="S::martin.hartsfield@tlgcohort.com::7b4c1d59-143d-4c92-84d0-d084617ca9f8" providerId="AD" clId="Web-{9523DFE8-33D6-474E-AF80-989B5252E161}" dt="2023-01-06T21:35:21.817" v="948"/>
          <ac:picMkLst>
            <pc:docMk/>
            <pc:sldMk cId="1407813117" sldId="261"/>
            <ac:picMk id="17" creationId="{B63359DB-9806-6DFD-CCCD-8F7AE7645F49}"/>
          </ac:picMkLst>
        </pc:picChg>
      </pc:sldChg>
      <pc:sldChg chg="addSp delSp modSp new mod modTransition setBg modClrScheme chgLayout">
        <pc:chgData name="Martin Hartsfield" userId="S::martin.hartsfield@tlgcohort.com::7b4c1d59-143d-4c92-84d0-d084617ca9f8" providerId="AD" clId="Web-{9523DFE8-33D6-474E-AF80-989B5252E161}" dt="2023-01-06T21:59:40.275" v="1250"/>
        <pc:sldMkLst>
          <pc:docMk/>
          <pc:sldMk cId="819433756" sldId="262"/>
        </pc:sldMkLst>
        <pc:spChg chg="mod ord">
          <ac:chgData name="Martin Hartsfield" userId="S::martin.hartsfield@tlgcohort.com::7b4c1d59-143d-4c92-84d0-d084617ca9f8" providerId="AD" clId="Web-{9523DFE8-33D6-474E-AF80-989B5252E161}" dt="2023-01-06T21:54:45.315" v="1249"/>
          <ac:spMkLst>
            <pc:docMk/>
            <pc:sldMk cId="819433756" sldId="262"/>
            <ac:spMk id="2" creationId="{43244071-AF64-296E-BC7C-A407532B0579}"/>
          </ac:spMkLst>
        </pc:spChg>
        <pc:spChg chg="add del mod ord">
          <ac:chgData name="Martin Hartsfield" userId="S::martin.hartsfield@tlgcohort.com::7b4c1d59-143d-4c92-84d0-d084617ca9f8" providerId="AD" clId="Web-{9523DFE8-33D6-474E-AF80-989B5252E161}" dt="2023-01-06T21:53:21.203" v="1247"/>
          <ac:spMkLst>
            <pc:docMk/>
            <pc:sldMk cId="819433756" sldId="262"/>
            <ac:spMk id="3" creationId="{71F79C3A-E1F4-3063-12E2-D013C5304661}"/>
          </ac:spMkLst>
        </pc:spChg>
        <pc:spChg chg="del">
          <ac:chgData name="Martin Hartsfield" userId="S::martin.hartsfield@tlgcohort.com::7b4c1d59-143d-4c92-84d0-d084617ca9f8" providerId="AD" clId="Web-{9523DFE8-33D6-474E-AF80-989B5252E161}" dt="2023-01-06T21:44:09.643" v="969"/>
          <ac:spMkLst>
            <pc:docMk/>
            <pc:sldMk cId="819433756" sldId="262"/>
            <ac:spMk id="4" creationId="{65675745-32C4-C36E-D2D0-607325C025A7}"/>
          </ac:spMkLst>
        </pc:spChg>
        <pc:spChg chg="add del">
          <ac:chgData name="Martin Hartsfield" userId="S::martin.hartsfield@tlgcohort.com::7b4c1d59-143d-4c92-84d0-d084617ca9f8" providerId="AD" clId="Web-{9523DFE8-33D6-474E-AF80-989B5252E161}" dt="2023-01-06T21:53:21.172" v="1246"/>
          <ac:spMkLst>
            <pc:docMk/>
            <pc:sldMk cId="819433756" sldId="262"/>
            <ac:spMk id="8" creationId="{907EF6B7-1338-4443-8C46-6A318D952DFD}"/>
          </ac:spMkLst>
        </pc:spChg>
        <pc:spChg chg="add del">
          <ac:chgData name="Martin Hartsfield" userId="S::martin.hartsfield@tlgcohort.com::7b4c1d59-143d-4c92-84d0-d084617ca9f8" providerId="AD" clId="Web-{9523DFE8-33D6-474E-AF80-989B5252E161}" dt="2023-01-06T21:53:11.375" v="1244"/>
          <ac:spMkLst>
            <pc:docMk/>
            <pc:sldMk cId="819433756" sldId="262"/>
            <ac:spMk id="9" creationId="{2E442304-DDBD-4F7B-8017-36BCC863FB40}"/>
          </ac:spMkLst>
        </pc:spChg>
        <pc:spChg chg="add del">
          <ac:chgData name="Martin Hartsfield" userId="S::martin.hartsfield@tlgcohort.com::7b4c1d59-143d-4c92-84d0-d084617ca9f8" providerId="AD" clId="Web-{9523DFE8-33D6-474E-AF80-989B5252E161}" dt="2023-01-06T21:53:21.172" v="1246"/>
          <ac:spMkLst>
            <pc:docMk/>
            <pc:sldMk cId="819433756" sldId="262"/>
            <ac:spMk id="10" creationId="{DAAE4CDD-124C-4DCF-9584-B6033B545DD5}"/>
          </ac:spMkLst>
        </pc:spChg>
        <pc:spChg chg="add del">
          <ac:chgData name="Martin Hartsfield" userId="S::martin.hartsfield@tlgcohort.com::7b4c1d59-143d-4c92-84d0-d084617ca9f8" providerId="AD" clId="Web-{9523DFE8-33D6-474E-AF80-989B5252E161}" dt="2023-01-06T21:53:11.375" v="1244"/>
          <ac:spMkLst>
            <pc:docMk/>
            <pc:sldMk cId="819433756" sldId="262"/>
            <ac:spMk id="11" creationId="{5E107275-3853-46FD-A241-DE4355A42675}"/>
          </ac:spMkLst>
        </pc:spChg>
        <pc:spChg chg="add del">
          <ac:chgData name="Martin Hartsfield" userId="S::martin.hartsfield@tlgcohort.com::7b4c1d59-143d-4c92-84d0-d084617ca9f8" providerId="AD" clId="Web-{9523DFE8-33D6-474E-AF80-989B5252E161}" dt="2023-01-06T21:53:21.172" v="1246"/>
          <ac:spMkLst>
            <pc:docMk/>
            <pc:sldMk cId="819433756" sldId="262"/>
            <ac:spMk id="12" creationId="{081E4A58-353D-44AE-B2FC-2A74E2E400F7}"/>
          </ac:spMkLst>
        </pc:spChg>
        <pc:spChg chg="add del">
          <ac:chgData name="Martin Hartsfield" userId="S::martin.hartsfield@tlgcohort.com::7b4c1d59-143d-4c92-84d0-d084617ca9f8" providerId="AD" clId="Web-{9523DFE8-33D6-474E-AF80-989B5252E161}" dt="2023-01-06T21:53:21.172" v="1246"/>
          <ac:spMkLst>
            <pc:docMk/>
            <pc:sldMk cId="819433756" sldId="262"/>
            <ac:spMk id="13" creationId="{71F79C3A-E1F4-3063-12E2-D013C5304661}"/>
          </ac:spMkLst>
        </pc:spChg>
        <pc:spChg chg="add">
          <ac:chgData name="Martin Hartsfield" userId="S::martin.hartsfield@tlgcohort.com::7b4c1d59-143d-4c92-84d0-d084617ca9f8" providerId="AD" clId="Web-{9523DFE8-33D6-474E-AF80-989B5252E161}" dt="2023-01-06T21:54:45.315" v="1249"/>
          <ac:spMkLst>
            <pc:docMk/>
            <pc:sldMk cId="819433756" sldId="262"/>
            <ac:spMk id="50" creationId="{9228552E-C8B1-4A80-8448-0787CE0FC704}"/>
          </ac:spMkLst>
        </pc:spChg>
        <pc:graphicFrameChg chg="add del">
          <ac:chgData name="Martin Hartsfield" userId="S::martin.hartsfield@tlgcohort.com::7b4c1d59-143d-4c92-84d0-d084617ca9f8" providerId="AD" clId="Web-{9523DFE8-33D6-474E-AF80-989B5252E161}" dt="2023-01-06T21:53:11.375" v="1244"/>
          <ac:graphicFrameMkLst>
            <pc:docMk/>
            <pc:sldMk cId="819433756" sldId="262"/>
            <ac:graphicFrameMk id="5" creationId="{D7875E2D-0516-D62E-D782-9EDD719A24DB}"/>
          </ac:graphicFrameMkLst>
        </pc:graphicFrameChg>
        <pc:graphicFrameChg chg="add mod modGraphic">
          <ac:chgData name="Martin Hartsfield" userId="S::martin.hartsfield@tlgcohort.com::7b4c1d59-143d-4c92-84d0-d084617ca9f8" providerId="AD" clId="Web-{9523DFE8-33D6-474E-AF80-989B5252E161}" dt="2023-01-06T21:54:45.315" v="1249"/>
          <ac:graphicFrameMkLst>
            <pc:docMk/>
            <pc:sldMk cId="819433756" sldId="262"/>
            <ac:graphicFrameMk id="15" creationId="{EDF9D12A-ABD9-8C68-B240-E6ACAD2AD876}"/>
          </ac:graphicFrameMkLst>
        </pc:graphicFrameChg>
        <pc:picChg chg="add mod ord">
          <ac:chgData name="Martin Hartsfield" userId="S::martin.hartsfield@tlgcohort.com::7b4c1d59-143d-4c92-84d0-d084617ca9f8" providerId="AD" clId="Web-{9523DFE8-33D6-474E-AF80-989B5252E161}" dt="2023-01-06T21:54:45.315" v="1249"/>
          <ac:picMkLst>
            <pc:docMk/>
            <pc:sldMk cId="819433756" sldId="262"/>
            <ac:picMk id="45" creationId="{6A9282C7-AB27-E95E-881A-CA5DA03C1920}"/>
          </ac:picMkLst>
        </pc:picChg>
      </pc:sldChg>
    </pc:docChg>
  </pc:docChgLst>
  <pc:docChgLst>
    <pc:chgData name="Martin Hartsfield" userId="S::martin.hartsfield@tlgcohort.com::7b4c1d59-143d-4c92-84d0-d084617ca9f8" providerId="AD" clId="Web-{6783EC69-473F-4BF3-9AC3-3C86E363810B}"/>
    <pc:docChg chg="sldOrd">
      <pc:chgData name="Martin Hartsfield" userId="S::martin.hartsfield@tlgcohort.com::7b4c1d59-143d-4c92-84d0-d084617ca9f8" providerId="AD" clId="Web-{6783EC69-473F-4BF3-9AC3-3C86E363810B}" dt="2023-01-09T17:33:06.386" v="0"/>
      <pc:docMkLst>
        <pc:docMk/>
      </pc:docMkLst>
      <pc:sldChg chg="ord">
        <pc:chgData name="Martin Hartsfield" userId="S::martin.hartsfield@tlgcohort.com::7b4c1d59-143d-4c92-84d0-d084617ca9f8" providerId="AD" clId="Web-{6783EC69-473F-4BF3-9AC3-3C86E363810B}" dt="2023-01-09T17:33:06.386" v="0"/>
        <pc:sldMkLst>
          <pc:docMk/>
          <pc:sldMk cId="4106521297"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525C4-2847-4893-A735-A17B1CBBCFD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7750393-A314-4047-A6D4-B027DC4CE9DD}">
      <dgm:prSet/>
      <dgm:spPr/>
      <dgm:t>
        <a:bodyPr/>
        <a:lstStyle/>
        <a:p>
          <a:r>
            <a:rPr lang="en-US"/>
            <a:t>Playable game </a:t>
          </a:r>
        </a:p>
      </dgm:t>
    </dgm:pt>
    <dgm:pt modelId="{512776D1-E672-4390-B454-DCEEEB185ABA}" type="parTrans" cxnId="{7C3AFD8F-258D-4D7D-8646-A4FD188B5ACB}">
      <dgm:prSet/>
      <dgm:spPr/>
      <dgm:t>
        <a:bodyPr/>
        <a:lstStyle/>
        <a:p>
          <a:endParaRPr lang="en-US"/>
        </a:p>
      </dgm:t>
    </dgm:pt>
    <dgm:pt modelId="{FDAB1071-4DA6-4B40-8BE6-70F7990EB2D0}" type="sibTrans" cxnId="{7C3AFD8F-258D-4D7D-8646-A4FD188B5ACB}">
      <dgm:prSet/>
      <dgm:spPr/>
      <dgm:t>
        <a:bodyPr/>
        <a:lstStyle/>
        <a:p>
          <a:endParaRPr lang="en-US"/>
        </a:p>
      </dgm:t>
    </dgm:pt>
    <dgm:pt modelId="{2C99EFB5-CA98-465F-B7D8-2E1CE54DFCB1}">
      <dgm:prSet/>
      <dgm:spPr/>
      <dgm:t>
        <a:bodyPr/>
        <a:lstStyle/>
        <a:p>
          <a:r>
            <a:rPr lang="en-US"/>
            <a:t>Ability to navigate through world</a:t>
          </a:r>
        </a:p>
      </dgm:t>
    </dgm:pt>
    <dgm:pt modelId="{89B160B2-7DB0-4301-8B82-73B6766C3B59}" type="parTrans" cxnId="{20D4E8A7-086B-41D7-AC8C-17E612187891}">
      <dgm:prSet/>
      <dgm:spPr/>
      <dgm:t>
        <a:bodyPr/>
        <a:lstStyle/>
        <a:p>
          <a:endParaRPr lang="en-US"/>
        </a:p>
      </dgm:t>
    </dgm:pt>
    <dgm:pt modelId="{AA938A98-3C5C-49A4-ABB5-3F2035901A3D}" type="sibTrans" cxnId="{20D4E8A7-086B-41D7-AC8C-17E612187891}">
      <dgm:prSet/>
      <dgm:spPr/>
      <dgm:t>
        <a:bodyPr/>
        <a:lstStyle/>
        <a:p>
          <a:endParaRPr lang="en-US"/>
        </a:p>
      </dgm:t>
    </dgm:pt>
    <dgm:pt modelId="{DB38A8AF-F165-4735-8A93-C0B16F01E76E}">
      <dgm:prSet/>
      <dgm:spPr/>
      <dgm:t>
        <a:bodyPr/>
        <a:lstStyle/>
        <a:p>
          <a:r>
            <a:rPr lang="en-US"/>
            <a:t>Map is shown</a:t>
          </a:r>
        </a:p>
      </dgm:t>
    </dgm:pt>
    <dgm:pt modelId="{505B3722-E689-4618-9872-F8215EE44A41}" type="parTrans" cxnId="{6C88F2D2-14C6-4C62-9E2C-6E0D615CBDEE}">
      <dgm:prSet/>
      <dgm:spPr/>
      <dgm:t>
        <a:bodyPr/>
        <a:lstStyle/>
        <a:p>
          <a:endParaRPr lang="en-US"/>
        </a:p>
      </dgm:t>
    </dgm:pt>
    <dgm:pt modelId="{8118FB3B-57FF-4598-96B6-203ECAD846CA}" type="sibTrans" cxnId="{6C88F2D2-14C6-4C62-9E2C-6E0D615CBDEE}">
      <dgm:prSet/>
      <dgm:spPr/>
      <dgm:t>
        <a:bodyPr/>
        <a:lstStyle/>
        <a:p>
          <a:endParaRPr lang="en-US"/>
        </a:p>
      </dgm:t>
    </dgm:pt>
    <dgm:pt modelId="{EEA0E18A-CC1F-484F-9CF6-F39838DC7F76}">
      <dgm:prSet/>
      <dgm:spPr/>
      <dgm:t>
        <a:bodyPr/>
        <a:lstStyle/>
        <a:p>
          <a:r>
            <a:rPr lang="en-US"/>
            <a:t>Weapons can be picked up and used to fight ghosts</a:t>
          </a:r>
        </a:p>
      </dgm:t>
    </dgm:pt>
    <dgm:pt modelId="{8CF5B5F0-20D1-48FD-8F49-26E13909539B}" type="parTrans" cxnId="{36799DE1-ADCB-47DB-B823-73A8D0283AF7}">
      <dgm:prSet/>
      <dgm:spPr/>
      <dgm:t>
        <a:bodyPr/>
        <a:lstStyle/>
        <a:p>
          <a:endParaRPr lang="en-US"/>
        </a:p>
      </dgm:t>
    </dgm:pt>
    <dgm:pt modelId="{CDEBAC6F-BA03-47B5-8824-BF6670A25599}" type="sibTrans" cxnId="{36799DE1-ADCB-47DB-B823-73A8D0283AF7}">
      <dgm:prSet/>
      <dgm:spPr/>
      <dgm:t>
        <a:bodyPr/>
        <a:lstStyle/>
        <a:p>
          <a:endParaRPr lang="en-US"/>
        </a:p>
      </dgm:t>
    </dgm:pt>
    <dgm:pt modelId="{AD242526-FB96-41D7-A25E-FCC310F456AF}">
      <dgm:prSet/>
      <dgm:spPr/>
      <dgm:t>
        <a:bodyPr/>
        <a:lstStyle/>
        <a:p>
          <a:r>
            <a:rPr lang="en-US"/>
            <a:t>Items can be used to restore health or open hidden areas</a:t>
          </a:r>
        </a:p>
      </dgm:t>
    </dgm:pt>
    <dgm:pt modelId="{B4833F30-4E64-463D-8F8C-9B7DA49C988F}" type="parTrans" cxnId="{AC1D7BCD-6102-4F88-AE39-58DE6F940599}">
      <dgm:prSet/>
      <dgm:spPr/>
      <dgm:t>
        <a:bodyPr/>
        <a:lstStyle/>
        <a:p>
          <a:endParaRPr lang="en-US"/>
        </a:p>
      </dgm:t>
    </dgm:pt>
    <dgm:pt modelId="{8E8DDA65-E06F-4652-A016-35936C642DA0}" type="sibTrans" cxnId="{AC1D7BCD-6102-4F88-AE39-58DE6F940599}">
      <dgm:prSet/>
      <dgm:spPr/>
      <dgm:t>
        <a:bodyPr/>
        <a:lstStyle/>
        <a:p>
          <a:endParaRPr lang="en-US"/>
        </a:p>
      </dgm:t>
    </dgm:pt>
    <dgm:pt modelId="{F7804FB0-AB98-4043-BD25-A4890124BB19}">
      <dgm:prSet/>
      <dgm:spPr/>
      <dgm:t>
        <a:bodyPr/>
        <a:lstStyle/>
        <a:p>
          <a:r>
            <a:rPr lang="en-US"/>
            <a:t>Enemies follow player</a:t>
          </a:r>
        </a:p>
      </dgm:t>
    </dgm:pt>
    <dgm:pt modelId="{C0AB0429-F2CC-459D-804A-7343B04B5475}" type="parTrans" cxnId="{0774B29B-49F7-4D3A-9770-50B3A9CD4A28}">
      <dgm:prSet/>
      <dgm:spPr/>
      <dgm:t>
        <a:bodyPr/>
        <a:lstStyle/>
        <a:p>
          <a:endParaRPr lang="en-US"/>
        </a:p>
      </dgm:t>
    </dgm:pt>
    <dgm:pt modelId="{CDD5754D-A06E-4FE8-A849-1128645BFE83}" type="sibTrans" cxnId="{0774B29B-49F7-4D3A-9770-50B3A9CD4A28}">
      <dgm:prSet/>
      <dgm:spPr/>
      <dgm:t>
        <a:bodyPr/>
        <a:lstStyle/>
        <a:p>
          <a:endParaRPr lang="en-US"/>
        </a:p>
      </dgm:t>
    </dgm:pt>
    <dgm:pt modelId="{A0085655-5DE1-44E2-8EEA-880F29ADAA51}">
      <dgm:prSet/>
      <dgm:spPr/>
      <dgm:t>
        <a:bodyPr/>
        <a:lstStyle/>
        <a:p>
          <a:r>
            <a:rPr lang="en-US"/>
            <a:t>4 characters to choose from</a:t>
          </a:r>
        </a:p>
      </dgm:t>
    </dgm:pt>
    <dgm:pt modelId="{2821A84A-3D9D-44EB-91CD-4FFAF6A6E21F}" type="parTrans" cxnId="{018670BE-4506-40CF-A9CB-1EB39A073AD3}">
      <dgm:prSet/>
      <dgm:spPr/>
      <dgm:t>
        <a:bodyPr/>
        <a:lstStyle/>
        <a:p>
          <a:endParaRPr lang="en-US"/>
        </a:p>
      </dgm:t>
    </dgm:pt>
    <dgm:pt modelId="{CFD5BA59-6033-4705-84F3-5A8309272838}" type="sibTrans" cxnId="{018670BE-4506-40CF-A9CB-1EB39A073AD3}">
      <dgm:prSet/>
      <dgm:spPr/>
      <dgm:t>
        <a:bodyPr/>
        <a:lstStyle/>
        <a:p>
          <a:endParaRPr lang="en-US"/>
        </a:p>
      </dgm:t>
    </dgm:pt>
    <dgm:pt modelId="{9521CC2F-9C0A-4ED3-BB3E-412DC6892E73}">
      <dgm:prSet/>
      <dgm:spPr/>
      <dgm:t>
        <a:bodyPr/>
        <a:lstStyle/>
        <a:p>
          <a:r>
            <a:rPr lang="en-US"/>
            <a:t>2 floors in game</a:t>
          </a:r>
        </a:p>
      </dgm:t>
    </dgm:pt>
    <dgm:pt modelId="{97D7E798-D497-43B0-A1E0-512ED9779D32}" type="parTrans" cxnId="{7EDCEA3F-7499-43AE-9F3F-4F4C377E81F6}">
      <dgm:prSet/>
      <dgm:spPr/>
      <dgm:t>
        <a:bodyPr/>
        <a:lstStyle/>
        <a:p>
          <a:endParaRPr lang="en-US"/>
        </a:p>
      </dgm:t>
    </dgm:pt>
    <dgm:pt modelId="{983F21BA-382A-403D-A4A9-58949DE9C4C7}" type="sibTrans" cxnId="{7EDCEA3F-7499-43AE-9F3F-4F4C377E81F6}">
      <dgm:prSet/>
      <dgm:spPr/>
      <dgm:t>
        <a:bodyPr/>
        <a:lstStyle/>
        <a:p>
          <a:endParaRPr lang="en-US"/>
        </a:p>
      </dgm:t>
    </dgm:pt>
    <dgm:pt modelId="{BF8DFAB5-7F64-4BEF-8781-32D48FAB73E9}">
      <dgm:prSet/>
      <dgm:spPr/>
      <dgm:t>
        <a:bodyPr/>
        <a:lstStyle/>
        <a:p>
          <a:r>
            <a:rPr lang="en-US"/>
            <a:t>Ability to unlock certain areas to win game</a:t>
          </a:r>
        </a:p>
      </dgm:t>
    </dgm:pt>
    <dgm:pt modelId="{CC588BC0-AA66-43B5-A939-5FCEC2508960}" type="parTrans" cxnId="{856557EF-E724-45B4-BCCE-6B1576772BFD}">
      <dgm:prSet/>
      <dgm:spPr/>
      <dgm:t>
        <a:bodyPr/>
        <a:lstStyle/>
        <a:p>
          <a:endParaRPr lang="en-US"/>
        </a:p>
      </dgm:t>
    </dgm:pt>
    <dgm:pt modelId="{ACE837C2-29BC-41EC-8151-3205877F23AC}" type="sibTrans" cxnId="{856557EF-E724-45B4-BCCE-6B1576772BFD}">
      <dgm:prSet/>
      <dgm:spPr/>
      <dgm:t>
        <a:bodyPr/>
        <a:lstStyle/>
        <a:p>
          <a:endParaRPr lang="en-US"/>
        </a:p>
      </dgm:t>
    </dgm:pt>
    <dgm:pt modelId="{014F7ACF-34EA-413E-A2DB-458A3F2A42D7}" type="pres">
      <dgm:prSet presAssocID="{F68525C4-2847-4893-A735-A17B1CBBCFD6}" presName="diagram" presStyleCnt="0">
        <dgm:presLayoutVars>
          <dgm:dir/>
          <dgm:resizeHandles val="exact"/>
        </dgm:presLayoutVars>
      </dgm:prSet>
      <dgm:spPr/>
    </dgm:pt>
    <dgm:pt modelId="{74B56F46-5C8C-456B-928F-21F36E3FACF7}" type="pres">
      <dgm:prSet presAssocID="{27750393-A314-4047-A6D4-B027DC4CE9DD}" presName="node" presStyleLbl="node1" presStyleIdx="0" presStyleCnt="9">
        <dgm:presLayoutVars>
          <dgm:bulletEnabled val="1"/>
        </dgm:presLayoutVars>
      </dgm:prSet>
      <dgm:spPr/>
    </dgm:pt>
    <dgm:pt modelId="{189C2B7B-28A5-4D56-BB88-8C248E972C02}" type="pres">
      <dgm:prSet presAssocID="{FDAB1071-4DA6-4B40-8BE6-70F7990EB2D0}" presName="sibTrans" presStyleCnt="0"/>
      <dgm:spPr/>
    </dgm:pt>
    <dgm:pt modelId="{5DB8DB3B-90C5-4D3D-9AF3-51A921A15D13}" type="pres">
      <dgm:prSet presAssocID="{2C99EFB5-CA98-465F-B7D8-2E1CE54DFCB1}" presName="node" presStyleLbl="node1" presStyleIdx="1" presStyleCnt="9">
        <dgm:presLayoutVars>
          <dgm:bulletEnabled val="1"/>
        </dgm:presLayoutVars>
      </dgm:prSet>
      <dgm:spPr/>
    </dgm:pt>
    <dgm:pt modelId="{EF8AF604-F93E-4566-848C-3357837DF078}" type="pres">
      <dgm:prSet presAssocID="{AA938A98-3C5C-49A4-ABB5-3F2035901A3D}" presName="sibTrans" presStyleCnt="0"/>
      <dgm:spPr/>
    </dgm:pt>
    <dgm:pt modelId="{05032CD5-21E7-4EE2-97EB-42F80233D699}" type="pres">
      <dgm:prSet presAssocID="{DB38A8AF-F165-4735-8A93-C0B16F01E76E}" presName="node" presStyleLbl="node1" presStyleIdx="2" presStyleCnt="9">
        <dgm:presLayoutVars>
          <dgm:bulletEnabled val="1"/>
        </dgm:presLayoutVars>
      </dgm:prSet>
      <dgm:spPr/>
    </dgm:pt>
    <dgm:pt modelId="{6BDB1BF1-930E-4179-8326-094FE99F9BC2}" type="pres">
      <dgm:prSet presAssocID="{8118FB3B-57FF-4598-96B6-203ECAD846CA}" presName="sibTrans" presStyleCnt="0"/>
      <dgm:spPr/>
    </dgm:pt>
    <dgm:pt modelId="{C5B37650-A101-41C5-BBE4-4F41CF73D52D}" type="pres">
      <dgm:prSet presAssocID="{EEA0E18A-CC1F-484F-9CF6-F39838DC7F76}" presName="node" presStyleLbl="node1" presStyleIdx="3" presStyleCnt="9">
        <dgm:presLayoutVars>
          <dgm:bulletEnabled val="1"/>
        </dgm:presLayoutVars>
      </dgm:prSet>
      <dgm:spPr/>
    </dgm:pt>
    <dgm:pt modelId="{6BDCF72A-AF54-46E5-B768-800BB1FDD6B4}" type="pres">
      <dgm:prSet presAssocID="{CDEBAC6F-BA03-47B5-8824-BF6670A25599}" presName="sibTrans" presStyleCnt="0"/>
      <dgm:spPr/>
    </dgm:pt>
    <dgm:pt modelId="{5C0FCB7F-83B6-4F3C-A0A2-59C0C7924ACB}" type="pres">
      <dgm:prSet presAssocID="{AD242526-FB96-41D7-A25E-FCC310F456AF}" presName="node" presStyleLbl="node1" presStyleIdx="4" presStyleCnt="9">
        <dgm:presLayoutVars>
          <dgm:bulletEnabled val="1"/>
        </dgm:presLayoutVars>
      </dgm:prSet>
      <dgm:spPr/>
    </dgm:pt>
    <dgm:pt modelId="{D9BB0605-2E59-452F-B7AA-CC32602BCFEC}" type="pres">
      <dgm:prSet presAssocID="{8E8DDA65-E06F-4652-A016-35936C642DA0}" presName="sibTrans" presStyleCnt="0"/>
      <dgm:spPr/>
    </dgm:pt>
    <dgm:pt modelId="{6E09E076-49F1-46E3-A25E-85DD8975C9A5}" type="pres">
      <dgm:prSet presAssocID="{F7804FB0-AB98-4043-BD25-A4890124BB19}" presName="node" presStyleLbl="node1" presStyleIdx="5" presStyleCnt="9">
        <dgm:presLayoutVars>
          <dgm:bulletEnabled val="1"/>
        </dgm:presLayoutVars>
      </dgm:prSet>
      <dgm:spPr/>
    </dgm:pt>
    <dgm:pt modelId="{5B705782-50F1-40C8-ACA1-A3F877DF6D57}" type="pres">
      <dgm:prSet presAssocID="{CDD5754D-A06E-4FE8-A849-1128645BFE83}" presName="sibTrans" presStyleCnt="0"/>
      <dgm:spPr/>
    </dgm:pt>
    <dgm:pt modelId="{A16BEF30-4988-495F-A4D7-A0C870717C13}" type="pres">
      <dgm:prSet presAssocID="{A0085655-5DE1-44E2-8EEA-880F29ADAA51}" presName="node" presStyleLbl="node1" presStyleIdx="6" presStyleCnt="9">
        <dgm:presLayoutVars>
          <dgm:bulletEnabled val="1"/>
        </dgm:presLayoutVars>
      </dgm:prSet>
      <dgm:spPr/>
    </dgm:pt>
    <dgm:pt modelId="{CD5E0A0A-B270-497E-8D8D-C02C1CE986D8}" type="pres">
      <dgm:prSet presAssocID="{CFD5BA59-6033-4705-84F3-5A8309272838}" presName="sibTrans" presStyleCnt="0"/>
      <dgm:spPr/>
    </dgm:pt>
    <dgm:pt modelId="{B7F5458E-D215-4242-85AD-6EB8A92435E0}" type="pres">
      <dgm:prSet presAssocID="{9521CC2F-9C0A-4ED3-BB3E-412DC6892E73}" presName="node" presStyleLbl="node1" presStyleIdx="7" presStyleCnt="9">
        <dgm:presLayoutVars>
          <dgm:bulletEnabled val="1"/>
        </dgm:presLayoutVars>
      </dgm:prSet>
      <dgm:spPr/>
    </dgm:pt>
    <dgm:pt modelId="{BF401EA1-5D00-4DD1-806C-DE46B0ADCDB2}" type="pres">
      <dgm:prSet presAssocID="{983F21BA-382A-403D-A4A9-58949DE9C4C7}" presName="sibTrans" presStyleCnt="0"/>
      <dgm:spPr/>
    </dgm:pt>
    <dgm:pt modelId="{C42B25E6-352D-4DD6-8F6A-CF185E4B53D3}" type="pres">
      <dgm:prSet presAssocID="{BF8DFAB5-7F64-4BEF-8781-32D48FAB73E9}" presName="node" presStyleLbl="node1" presStyleIdx="8" presStyleCnt="9">
        <dgm:presLayoutVars>
          <dgm:bulletEnabled val="1"/>
        </dgm:presLayoutVars>
      </dgm:prSet>
      <dgm:spPr/>
    </dgm:pt>
  </dgm:ptLst>
  <dgm:cxnLst>
    <dgm:cxn modelId="{4E054900-3EEE-47ED-9D61-04ECBF732A8A}" type="presOf" srcId="{A0085655-5DE1-44E2-8EEA-880F29ADAA51}" destId="{A16BEF30-4988-495F-A4D7-A0C870717C13}" srcOrd="0" destOrd="0" presId="urn:microsoft.com/office/officeart/2005/8/layout/default"/>
    <dgm:cxn modelId="{B74FF311-7FE6-4F5E-A0CF-F63350C392F5}" type="presOf" srcId="{BF8DFAB5-7F64-4BEF-8781-32D48FAB73E9}" destId="{C42B25E6-352D-4DD6-8F6A-CF185E4B53D3}" srcOrd="0" destOrd="0" presId="urn:microsoft.com/office/officeart/2005/8/layout/default"/>
    <dgm:cxn modelId="{AC0F5015-56E3-4910-8757-944BF59E013D}" type="presOf" srcId="{AD242526-FB96-41D7-A25E-FCC310F456AF}" destId="{5C0FCB7F-83B6-4F3C-A0A2-59C0C7924ACB}" srcOrd="0" destOrd="0" presId="urn:microsoft.com/office/officeart/2005/8/layout/default"/>
    <dgm:cxn modelId="{08D22E34-4C61-43B8-8439-8D7DA1518F60}" type="presOf" srcId="{27750393-A314-4047-A6D4-B027DC4CE9DD}" destId="{74B56F46-5C8C-456B-928F-21F36E3FACF7}" srcOrd="0" destOrd="0" presId="urn:microsoft.com/office/officeart/2005/8/layout/default"/>
    <dgm:cxn modelId="{7EDCEA3F-7499-43AE-9F3F-4F4C377E81F6}" srcId="{F68525C4-2847-4893-A735-A17B1CBBCFD6}" destId="{9521CC2F-9C0A-4ED3-BB3E-412DC6892E73}" srcOrd="7" destOrd="0" parTransId="{97D7E798-D497-43B0-A1E0-512ED9779D32}" sibTransId="{983F21BA-382A-403D-A4A9-58949DE9C4C7}"/>
    <dgm:cxn modelId="{74810A53-1B9D-4D4A-A8B1-72A47CB09CD2}" type="presOf" srcId="{DB38A8AF-F165-4735-8A93-C0B16F01E76E}" destId="{05032CD5-21E7-4EE2-97EB-42F80233D699}" srcOrd="0" destOrd="0" presId="urn:microsoft.com/office/officeart/2005/8/layout/default"/>
    <dgm:cxn modelId="{583E0974-75DD-4D61-B710-7D37B0C698DE}" type="presOf" srcId="{2C99EFB5-CA98-465F-B7D8-2E1CE54DFCB1}" destId="{5DB8DB3B-90C5-4D3D-9AF3-51A921A15D13}" srcOrd="0" destOrd="0" presId="urn:microsoft.com/office/officeart/2005/8/layout/default"/>
    <dgm:cxn modelId="{6BBFE056-C235-48C0-95F3-2FE6E7AE9ACB}" type="presOf" srcId="{F7804FB0-AB98-4043-BD25-A4890124BB19}" destId="{6E09E076-49F1-46E3-A25E-85DD8975C9A5}" srcOrd="0" destOrd="0" presId="urn:microsoft.com/office/officeart/2005/8/layout/default"/>
    <dgm:cxn modelId="{95931C81-718E-4DDD-99B6-5A8742DBCAE5}" type="presOf" srcId="{9521CC2F-9C0A-4ED3-BB3E-412DC6892E73}" destId="{B7F5458E-D215-4242-85AD-6EB8A92435E0}" srcOrd="0" destOrd="0" presId="urn:microsoft.com/office/officeart/2005/8/layout/default"/>
    <dgm:cxn modelId="{7C3AFD8F-258D-4D7D-8646-A4FD188B5ACB}" srcId="{F68525C4-2847-4893-A735-A17B1CBBCFD6}" destId="{27750393-A314-4047-A6D4-B027DC4CE9DD}" srcOrd="0" destOrd="0" parTransId="{512776D1-E672-4390-B454-DCEEEB185ABA}" sibTransId="{FDAB1071-4DA6-4B40-8BE6-70F7990EB2D0}"/>
    <dgm:cxn modelId="{0774B29B-49F7-4D3A-9770-50B3A9CD4A28}" srcId="{F68525C4-2847-4893-A735-A17B1CBBCFD6}" destId="{F7804FB0-AB98-4043-BD25-A4890124BB19}" srcOrd="5" destOrd="0" parTransId="{C0AB0429-F2CC-459D-804A-7343B04B5475}" sibTransId="{CDD5754D-A06E-4FE8-A849-1128645BFE83}"/>
    <dgm:cxn modelId="{20D4E8A7-086B-41D7-AC8C-17E612187891}" srcId="{F68525C4-2847-4893-A735-A17B1CBBCFD6}" destId="{2C99EFB5-CA98-465F-B7D8-2E1CE54DFCB1}" srcOrd="1" destOrd="0" parTransId="{89B160B2-7DB0-4301-8B82-73B6766C3B59}" sibTransId="{AA938A98-3C5C-49A4-ABB5-3F2035901A3D}"/>
    <dgm:cxn modelId="{448E74B6-595E-4C75-A4A6-7EEA7F48CF05}" type="presOf" srcId="{EEA0E18A-CC1F-484F-9CF6-F39838DC7F76}" destId="{C5B37650-A101-41C5-BBE4-4F41CF73D52D}" srcOrd="0" destOrd="0" presId="urn:microsoft.com/office/officeart/2005/8/layout/default"/>
    <dgm:cxn modelId="{018670BE-4506-40CF-A9CB-1EB39A073AD3}" srcId="{F68525C4-2847-4893-A735-A17B1CBBCFD6}" destId="{A0085655-5DE1-44E2-8EEA-880F29ADAA51}" srcOrd="6" destOrd="0" parTransId="{2821A84A-3D9D-44EB-91CD-4FFAF6A6E21F}" sibTransId="{CFD5BA59-6033-4705-84F3-5A8309272838}"/>
    <dgm:cxn modelId="{E477C4C9-F41E-4CC1-A514-347049770FE0}" type="presOf" srcId="{F68525C4-2847-4893-A735-A17B1CBBCFD6}" destId="{014F7ACF-34EA-413E-A2DB-458A3F2A42D7}" srcOrd="0" destOrd="0" presId="urn:microsoft.com/office/officeart/2005/8/layout/default"/>
    <dgm:cxn modelId="{AC1D7BCD-6102-4F88-AE39-58DE6F940599}" srcId="{F68525C4-2847-4893-A735-A17B1CBBCFD6}" destId="{AD242526-FB96-41D7-A25E-FCC310F456AF}" srcOrd="4" destOrd="0" parTransId="{B4833F30-4E64-463D-8F8C-9B7DA49C988F}" sibTransId="{8E8DDA65-E06F-4652-A016-35936C642DA0}"/>
    <dgm:cxn modelId="{6C88F2D2-14C6-4C62-9E2C-6E0D615CBDEE}" srcId="{F68525C4-2847-4893-A735-A17B1CBBCFD6}" destId="{DB38A8AF-F165-4735-8A93-C0B16F01E76E}" srcOrd="2" destOrd="0" parTransId="{505B3722-E689-4618-9872-F8215EE44A41}" sibTransId="{8118FB3B-57FF-4598-96B6-203ECAD846CA}"/>
    <dgm:cxn modelId="{36799DE1-ADCB-47DB-B823-73A8D0283AF7}" srcId="{F68525C4-2847-4893-A735-A17B1CBBCFD6}" destId="{EEA0E18A-CC1F-484F-9CF6-F39838DC7F76}" srcOrd="3" destOrd="0" parTransId="{8CF5B5F0-20D1-48FD-8F49-26E13909539B}" sibTransId="{CDEBAC6F-BA03-47B5-8824-BF6670A25599}"/>
    <dgm:cxn modelId="{856557EF-E724-45B4-BCCE-6B1576772BFD}" srcId="{F68525C4-2847-4893-A735-A17B1CBBCFD6}" destId="{BF8DFAB5-7F64-4BEF-8781-32D48FAB73E9}" srcOrd="8" destOrd="0" parTransId="{CC588BC0-AA66-43B5-A939-5FCEC2508960}" sibTransId="{ACE837C2-29BC-41EC-8151-3205877F23AC}"/>
    <dgm:cxn modelId="{68A2534F-A5EA-4E3D-8767-9ED39D582218}" type="presParOf" srcId="{014F7ACF-34EA-413E-A2DB-458A3F2A42D7}" destId="{74B56F46-5C8C-456B-928F-21F36E3FACF7}" srcOrd="0" destOrd="0" presId="urn:microsoft.com/office/officeart/2005/8/layout/default"/>
    <dgm:cxn modelId="{286FA4A7-D476-4DBD-A44F-DB72E5BE8A30}" type="presParOf" srcId="{014F7ACF-34EA-413E-A2DB-458A3F2A42D7}" destId="{189C2B7B-28A5-4D56-BB88-8C248E972C02}" srcOrd="1" destOrd="0" presId="urn:microsoft.com/office/officeart/2005/8/layout/default"/>
    <dgm:cxn modelId="{092E0DD4-E434-4C26-9015-E1C9264172AB}" type="presParOf" srcId="{014F7ACF-34EA-413E-A2DB-458A3F2A42D7}" destId="{5DB8DB3B-90C5-4D3D-9AF3-51A921A15D13}" srcOrd="2" destOrd="0" presId="urn:microsoft.com/office/officeart/2005/8/layout/default"/>
    <dgm:cxn modelId="{B6019B15-C190-46E8-B080-0FB47032218B}" type="presParOf" srcId="{014F7ACF-34EA-413E-A2DB-458A3F2A42D7}" destId="{EF8AF604-F93E-4566-848C-3357837DF078}" srcOrd="3" destOrd="0" presId="urn:microsoft.com/office/officeart/2005/8/layout/default"/>
    <dgm:cxn modelId="{FBFE39E9-E6D3-4DA5-9799-DDB5AFBCD60B}" type="presParOf" srcId="{014F7ACF-34EA-413E-A2DB-458A3F2A42D7}" destId="{05032CD5-21E7-4EE2-97EB-42F80233D699}" srcOrd="4" destOrd="0" presId="urn:microsoft.com/office/officeart/2005/8/layout/default"/>
    <dgm:cxn modelId="{89694019-020F-49C3-BB62-8AF0E2583124}" type="presParOf" srcId="{014F7ACF-34EA-413E-A2DB-458A3F2A42D7}" destId="{6BDB1BF1-930E-4179-8326-094FE99F9BC2}" srcOrd="5" destOrd="0" presId="urn:microsoft.com/office/officeart/2005/8/layout/default"/>
    <dgm:cxn modelId="{6F5F699B-5E93-40FF-8974-FD9DF572694D}" type="presParOf" srcId="{014F7ACF-34EA-413E-A2DB-458A3F2A42D7}" destId="{C5B37650-A101-41C5-BBE4-4F41CF73D52D}" srcOrd="6" destOrd="0" presId="urn:microsoft.com/office/officeart/2005/8/layout/default"/>
    <dgm:cxn modelId="{18EF7BED-57C4-45DB-BCB1-2A73D9B25735}" type="presParOf" srcId="{014F7ACF-34EA-413E-A2DB-458A3F2A42D7}" destId="{6BDCF72A-AF54-46E5-B768-800BB1FDD6B4}" srcOrd="7" destOrd="0" presId="urn:microsoft.com/office/officeart/2005/8/layout/default"/>
    <dgm:cxn modelId="{C7EA23F3-6534-46D4-B947-12E30D3AE712}" type="presParOf" srcId="{014F7ACF-34EA-413E-A2DB-458A3F2A42D7}" destId="{5C0FCB7F-83B6-4F3C-A0A2-59C0C7924ACB}" srcOrd="8" destOrd="0" presId="urn:microsoft.com/office/officeart/2005/8/layout/default"/>
    <dgm:cxn modelId="{EE62068B-C4DB-4E3A-BF45-2B6DC4E97E00}" type="presParOf" srcId="{014F7ACF-34EA-413E-A2DB-458A3F2A42D7}" destId="{D9BB0605-2E59-452F-B7AA-CC32602BCFEC}" srcOrd="9" destOrd="0" presId="urn:microsoft.com/office/officeart/2005/8/layout/default"/>
    <dgm:cxn modelId="{1FE102DC-DBC2-478F-9C40-ADF8646E2AC8}" type="presParOf" srcId="{014F7ACF-34EA-413E-A2DB-458A3F2A42D7}" destId="{6E09E076-49F1-46E3-A25E-85DD8975C9A5}" srcOrd="10" destOrd="0" presId="urn:microsoft.com/office/officeart/2005/8/layout/default"/>
    <dgm:cxn modelId="{049D631C-7903-4BD2-900F-8E2B7ADABC98}" type="presParOf" srcId="{014F7ACF-34EA-413E-A2DB-458A3F2A42D7}" destId="{5B705782-50F1-40C8-ACA1-A3F877DF6D57}" srcOrd="11" destOrd="0" presId="urn:microsoft.com/office/officeart/2005/8/layout/default"/>
    <dgm:cxn modelId="{5302C4C3-A925-49DE-A5BF-C0BCA7D66177}" type="presParOf" srcId="{014F7ACF-34EA-413E-A2DB-458A3F2A42D7}" destId="{A16BEF30-4988-495F-A4D7-A0C870717C13}" srcOrd="12" destOrd="0" presId="urn:microsoft.com/office/officeart/2005/8/layout/default"/>
    <dgm:cxn modelId="{93E1DE97-5689-44BD-B49B-A5D3F14259BB}" type="presParOf" srcId="{014F7ACF-34EA-413E-A2DB-458A3F2A42D7}" destId="{CD5E0A0A-B270-497E-8D8D-C02C1CE986D8}" srcOrd="13" destOrd="0" presId="urn:microsoft.com/office/officeart/2005/8/layout/default"/>
    <dgm:cxn modelId="{402A6905-1A21-4CDC-944E-339CC569BCD2}" type="presParOf" srcId="{014F7ACF-34EA-413E-A2DB-458A3F2A42D7}" destId="{B7F5458E-D215-4242-85AD-6EB8A92435E0}" srcOrd="14" destOrd="0" presId="urn:microsoft.com/office/officeart/2005/8/layout/default"/>
    <dgm:cxn modelId="{41038E3C-3B48-4347-80C4-59736CFCF84E}" type="presParOf" srcId="{014F7ACF-34EA-413E-A2DB-458A3F2A42D7}" destId="{BF401EA1-5D00-4DD1-806C-DE46B0ADCDB2}" srcOrd="15" destOrd="0" presId="urn:microsoft.com/office/officeart/2005/8/layout/default"/>
    <dgm:cxn modelId="{52E009E0-AD83-445E-81E9-00F986D64B57}" type="presParOf" srcId="{014F7ACF-34EA-413E-A2DB-458A3F2A42D7}" destId="{C42B25E6-352D-4DD6-8F6A-CF185E4B53D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04A2B3-8C3E-4448-BD2F-E3D83FCBF25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48472D7-F6A8-4A71-BA1F-E78664D8611F}">
      <dgm:prSet/>
      <dgm:spPr/>
      <dgm:t>
        <a:bodyPr/>
        <a:lstStyle/>
        <a:p>
          <a:r>
            <a:rPr lang="en-US"/>
            <a:t>Features: Title screen, Start and Quit game, Win and Lose Game Logic, World setup for the gameplay, Layers of maps (i.e. 1st and 2nd floor, and Stairs), Display of the player's current location-room names for each room, Display map, Player/Enemies movements, Placed enemies on different rooms, Collision detection, Graphics changes for the entities like bats, Shortest path logic for enemies to follow and taunt the player, Attack logic between the player and enemies</a:t>
          </a:r>
        </a:p>
      </dgm:t>
    </dgm:pt>
    <dgm:pt modelId="{95621A89-AC3B-4C74-8183-62CA5AD98614}" type="parTrans" cxnId="{7C3CD2AA-4BF9-45DC-B52F-1DEBC102F82F}">
      <dgm:prSet/>
      <dgm:spPr/>
      <dgm:t>
        <a:bodyPr/>
        <a:lstStyle/>
        <a:p>
          <a:endParaRPr lang="en-US"/>
        </a:p>
      </dgm:t>
    </dgm:pt>
    <dgm:pt modelId="{0EBC02C9-C8C8-4C54-B7A6-B1941E5A23FB}" type="sibTrans" cxnId="{7C3CD2AA-4BF9-45DC-B52F-1DEBC102F82F}">
      <dgm:prSet/>
      <dgm:spPr/>
      <dgm:t>
        <a:bodyPr/>
        <a:lstStyle/>
        <a:p>
          <a:endParaRPr lang="en-US"/>
        </a:p>
      </dgm:t>
    </dgm:pt>
    <dgm:pt modelId="{E62415F1-DD67-4481-8098-EA5222CC3C7B}">
      <dgm:prSet/>
      <dgm:spPr/>
      <dgm:t>
        <a:bodyPr/>
        <a:lstStyle/>
        <a:p>
          <a:r>
            <a:rPr lang="en-US"/>
            <a:t>Challenges: Implementing GUI for the first time</a:t>
          </a:r>
        </a:p>
      </dgm:t>
    </dgm:pt>
    <dgm:pt modelId="{32D14283-9720-4851-8122-84C3A8518183}" type="parTrans" cxnId="{81EF32DA-BA6A-4F6F-A86E-38A11285F74B}">
      <dgm:prSet/>
      <dgm:spPr/>
      <dgm:t>
        <a:bodyPr/>
        <a:lstStyle/>
        <a:p>
          <a:endParaRPr lang="en-US"/>
        </a:p>
      </dgm:t>
    </dgm:pt>
    <dgm:pt modelId="{9075708A-F60A-4BB5-B676-7E58ACB59508}" type="sibTrans" cxnId="{81EF32DA-BA6A-4F6F-A86E-38A11285F74B}">
      <dgm:prSet/>
      <dgm:spPr/>
      <dgm:t>
        <a:bodyPr/>
        <a:lstStyle/>
        <a:p>
          <a:endParaRPr lang="en-US"/>
        </a:p>
      </dgm:t>
    </dgm:pt>
    <dgm:pt modelId="{2638C135-17F3-46A9-9EAD-46B952BAE4BD}">
      <dgm:prSet/>
      <dgm:spPr/>
      <dgm:t>
        <a:bodyPr/>
        <a:lstStyle/>
        <a:p>
          <a:r>
            <a:rPr lang="en-US"/>
            <a:t>Proud of: World setup for the gameplay and layers of maps (i.e. 1st and 2nd floor, and Stairs)</a:t>
          </a:r>
        </a:p>
      </dgm:t>
    </dgm:pt>
    <dgm:pt modelId="{6FFBE004-9CE5-4918-84DD-752E859DA192}" type="parTrans" cxnId="{AFB502E2-EDCA-4EBD-8351-ED9E7E2C595E}">
      <dgm:prSet/>
      <dgm:spPr/>
      <dgm:t>
        <a:bodyPr/>
        <a:lstStyle/>
        <a:p>
          <a:endParaRPr lang="en-US"/>
        </a:p>
      </dgm:t>
    </dgm:pt>
    <dgm:pt modelId="{1870E632-4CDC-4774-9578-14CCCE946C5E}" type="sibTrans" cxnId="{AFB502E2-EDCA-4EBD-8351-ED9E7E2C595E}">
      <dgm:prSet/>
      <dgm:spPr/>
      <dgm:t>
        <a:bodyPr/>
        <a:lstStyle/>
        <a:p>
          <a:endParaRPr lang="en-US"/>
        </a:p>
      </dgm:t>
    </dgm:pt>
    <dgm:pt modelId="{0EA74E3E-5BD1-4481-B06F-5378FD7D920A}">
      <dgm:prSet/>
      <dgm:spPr/>
      <dgm:t>
        <a:bodyPr/>
        <a:lstStyle/>
        <a:p>
          <a:r>
            <a:rPr lang="en-US"/>
            <a:t>How I overcame Challenges: Researching, watching videos and debugging the code</a:t>
          </a:r>
        </a:p>
      </dgm:t>
    </dgm:pt>
    <dgm:pt modelId="{956F5251-D86A-4666-BF03-ED13D94188B9}" type="parTrans" cxnId="{2407DD97-FB2B-497B-AE2B-4CB6523854B0}">
      <dgm:prSet/>
      <dgm:spPr/>
      <dgm:t>
        <a:bodyPr/>
        <a:lstStyle/>
        <a:p>
          <a:endParaRPr lang="en-US"/>
        </a:p>
      </dgm:t>
    </dgm:pt>
    <dgm:pt modelId="{B3A6BDA0-11B8-462A-BBE7-8EF87D2478CF}" type="sibTrans" cxnId="{2407DD97-FB2B-497B-AE2B-4CB6523854B0}">
      <dgm:prSet/>
      <dgm:spPr/>
      <dgm:t>
        <a:bodyPr/>
        <a:lstStyle/>
        <a:p>
          <a:endParaRPr lang="en-US"/>
        </a:p>
      </dgm:t>
    </dgm:pt>
    <dgm:pt modelId="{E75BB5E3-EAE0-4D8E-86AE-D98144D34FD1}">
      <dgm:prSet phldr="0"/>
      <dgm:spPr/>
      <dgm:t>
        <a:bodyPr/>
        <a:lstStyle/>
        <a:p>
          <a:pPr rtl="0"/>
          <a:r>
            <a:rPr lang="en-US">
              <a:latin typeface="Calibri Light" panose="020F0302020204030204"/>
            </a:rPr>
            <a:t>Agile Principle: Working software is the primary measure of progress</a:t>
          </a:r>
        </a:p>
      </dgm:t>
    </dgm:pt>
    <dgm:pt modelId="{43012E81-E027-471A-A5F6-7A56959F91C3}" type="parTrans" cxnId="{05AA756B-7948-451E-8B79-AB08CA5F4E7A}">
      <dgm:prSet/>
      <dgm:spPr/>
    </dgm:pt>
    <dgm:pt modelId="{7CAEF113-BED3-4FBE-AFC4-8FED0E9A2717}" type="sibTrans" cxnId="{05AA756B-7948-451E-8B79-AB08CA5F4E7A}">
      <dgm:prSet/>
      <dgm:spPr/>
    </dgm:pt>
    <dgm:pt modelId="{9D09FA0D-F91E-4CDB-95C6-AA26C4645CAA}" type="pres">
      <dgm:prSet presAssocID="{7E04A2B3-8C3E-4448-BD2F-E3D83FCBF259}" presName="outerComposite" presStyleCnt="0">
        <dgm:presLayoutVars>
          <dgm:chMax val="5"/>
          <dgm:dir/>
          <dgm:resizeHandles val="exact"/>
        </dgm:presLayoutVars>
      </dgm:prSet>
      <dgm:spPr/>
    </dgm:pt>
    <dgm:pt modelId="{287D6412-A107-4E65-A0F4-3DF327447484}" type="pres">
      <dgm:prSet presAssocID="{7E04A2B3-8C3E-4448-BD2F-E3D83FCBF259}" presName="dummyMaxCanvas" presStyleCnt="0">
        <dgm:presLayoutVars/>
      </dgm:prSet>
      <dgm:spPr/>
    </dgm:pt>
    <dgm:pt modelId="{2EFBCED3-664A-4AC9-BFAA-4B40126C99D3}" type="pres">
      <dgm:prSet presAssocID="{7E04A2B3-8C3E-4448-BD2F-E3D83FCBF259}" presName="FiveNodes_1" presStyleLbl="node1" presStyleIdx="0" presStyleCnt="5">
        <dgm:presLayoutVars>
          <dgm:bulletEnabled val="1"/>
        </dgm:presLayoutVars>
      </dgm:prSet>
      <dgm:spPr/>
    </dgm:pt>
    <dgm:pt modelId="{7DD5FC9C-0AC6-4664-BBAF-7E4511AB8BDA}" type="pres">
      <dgm:prSet presAssocID="{7E04A2B3-8C3E-4448-BD2F-E3D83FCBF259}" presName="FiveNodes_2" presStyleLbl="node1" presStyleIdx="1" presStyleCnt="5">
        <dgm:presLayoutVars>
          <dgm:bulletEnabled val="1"/>
        </dgm:presLayoutVars>
      </dgm:prSet>
      <dgm:spPr/>
    </dgm:pt>
    <dgm:pt modelId="{699E3291-494A-40C4-95CD-BE779768FD29}" type="pres">
      <dgm:prSet presAssocID="{7E04A2B3-8C3E-4448-BD2F-E3D83FCBF259}" presName="FiveNodes_3" presStyleLbl="node1" presStyleIdx="2" presStyleCnt="5">
        <dgm:presLayoutVars>
          <dgm:bulletEnabled val="1"/>
        </dgm:presLayoutVars>
      </dgm:prSet>
      <dgm:spPr/>
    </dgm:pt>
    <dgm:pt modelId="{F91AECB0-EA7A-4750-A84E-1B414055D2F3}" type="pres">
      <dgm:prSet presAssocID="{7E04A2B3-8C3E-4448-BD2F-E3D83FCBF259}" presName="FiveNodes_4" presStyleLbl="node1" presStyleIdx="3" presStyleCnt="5">
        <dgm:presLayoutVars>
          <dgm:bulletEnabled val="1"/>
        </dgm:presLayoutVars>
      </dgm:prSet>
      <dgm:spPr/>
    </dgm:pt>
    <dgm:pt modelId="{4C2C8ACA-09B1-438E-932F-00CC8D446EF4}" type="pres">
      <dgm:prSet presAssocID="{7E04A2B3-8C3E-4448-BD2F-E3D83FCBF259}" presName="FiveNodes_5" presStyleLbl="node1" presStyleIdx="4" presStyleCnt="5">
        <dgm:presLayoutVars>
          <dgm:bulletEnabled val="1"/>
        </dgm:presLayoutVars>
      </dgm:prSet>
      <dgm:spPr/>
    </dgm:pt>
    <dgm:pt modelId="{7695CAD0-27A0-4285-A31A-8D8A7325F3BF}" type="pres">
      <dgm:prSet presAssocID="{7E04A2B3-8C3E-4448-BD2F-E3D83FCBF259}" presName="FiveConn_1-2" presStyleLbl="fgAccFollowNode1" presStyleIdx="0" presStyleCnt="4">
        <dgm:presLayoutVars>
          <dgm:bulletEnabled val="1"/>
        </dgm:presLayoutVars>
      </dgm:prSet>
      <dgm:spPr/>
    </dgm:pt>
    <dgm:pt modelId="{2D3D1D8D-94B9-4726-B971-A775E888E64F}" type="pres">
      <dgm:prSet presAssocID="{7E04A2B3-8C3E-4448-BD2F-E3D83FCBF259}" presName="FiveConn_2-3" presStyleLbl="fgAccFollowNode1" presStyleIdx="1" presStyleCnt="4">
        <dgm:presLayoutVars>
          <dgm:bulletEnabled val="1"/>
        </dgm:presLayoutVars>
      </dgm:prSet>
      <dgm:spPr/>
    </dgm:pt>
    <dgm:pt modelId="{10C92F71-BB0D-4873-B6BA-6C17DDDAA80C}" type="pres">
      <dgm:prSet presAssocID="{7E04A2B3-8C3E-4448-BD2F-E3D83FCBF259}" presName="FiveConn_3-4" presStyleLbl="fgAccFollowNode1" presStyleIdx="2" presStyleCnt="4">
        <dgm:presLayoutVars>
          <dgm:bulletEnabled val="1"/>
        </dgm:presLayoutVars>
      </dgm:prSet>
      <dgm:spPr/>
    </dgm:pt>
    <dgm:pt modelId="{574E93FB-0D09-4EA5-80BC-75F347BEF543}" type="pres">
      <dgm:prSet presAssocID="{7E04A2B3-8C3E-4448-BD2F-E3D83FCBF259}" presName="FiveConn_4-5" presStyleLbl="fgAccFollowNode1" presStyleIdx="3" presStyleCnt="4">
        <dgm:presLayoutVars>
          <dgm:bulletEnabled val="1"/>
        </dgm:presLayoutVars>
      </dgm:prSet>
      <dgm:spPr/>
    </dgm:pt>
    <dgm:pt modelId="{E2DE4F95-3C56-4170-8818-3E9112429B87}" type="pres">
      <dgm:prSet presAssocID="{7E04A2B3-8C3E-4448-BD2F-E3D83FCBF259}" presName="FiveNodes_1_text" presStyleLbl="node1" presStyleIdx="4" presStyleCnt="5">
        <dgm:presLayoutVars>
          <dgm:bulletEnabled val="1"/>
        </dgm:presLayoutVars>
      </dgm:prSet>
      <dgm:spPr/>
    </dgm:pt>
    <dgm:pt modelId="{AF0B6A19-2DDF-41D7-9CD2-CC40D7493822}" type="pres">
      <dgm:prSet presAssocID="{7E04A2B3-8C3E-4448-BD2F-E3D83FCBF259}" presName="FiveNodes_2_text" presStyleLbl="node1" presStyleIdx="4" presStyleCnt="5">
        <dgm:presLayoutVars>
          <dgm:bulletEnabled val="1"/>
        </dgm:presLayoutVars>
      </dgm:prSet>
      <dgm:spPr/>
    </dgm:pt>
    <dgm:pt modelId="{32DEBF1A-6A2B-47D6-87E8-73CD174527F4}" type="pres">
      <dgm:prSet presAssocID="{7E04A2B3-8C3E-4448-BD2F-E3D83FCBF259}" presName="FiveNodes_3_text" presStyleLbl="node1" presStyleIdx="4" presStyleCnt="5">
        <dgm:presLayoutVars>
          <dgm:bulletEnabled val="1"/>
        </dgm:presLayoutVars>
      </dgm:prSet>
      <dgm:spPr/>
    </dgm:pt>
    <dgm:pt modelId="{6BC25843-36B6-4543-A7A1-AD004823E11D}" type="pres">
      <dgm:prSet presAssocID="{7E04A2B3-8C3E-4448-BD2F-E3D83FCBF259}" presName="FiveNodes_4_text" presStyleLbl="node1" presStyleIdx="4" presStyleCnt="5">
        <dgm:presLayoutVars>
          <dgm:bulletEnabled val="1"/>
        </dgm:presLayoutVars>
      </dgm:prSet>
      <dgm:spPr/>
    </dgm:pt>
    <dgm:pt modelId="{4B4392DF-4977-4006-9676-FC4E2AA66576}" type="pres">
      <dgm:prSet presAssocID="{7E04A2B3-8C3E-4448-BD2F-E3D83FCBF259}" presName="FiveNodes_5_text" presStyleLbl="node1" presStyleIdx="4" presStyleCnt="5">
        <dgm:presLayoutVars>
          <dgm:bulletEnabled val="1"/>
        </dgm:presLayoutVars>
      </dgm:prSet>
      <dgm:spPr/>
    </dgm:pt>
  </dgm:ptLst>
  <dgm:cxnLst>
    <dgm:cxn modelId="{EDE57A1B-9513-43F8-A0AB-D38B84E51259}" type="presOf" srcId="{2638C135-17F3-46A9-9EAD-46B952BAE4BD}" destId="{699E3291-494A-40C4-95CD-BE779768FD29}" srcOrd="0" destOrd="0" presId="urn:microsoft.com/office/officeart/2005/8/layout/vProcess5"/>
    <dgm:cxn modelId="{93652820-D15A-497A-A91F-1B7663BEB338}" type="presOf" srcId="{E75BB5E3-EAE0-4D8E-86AE-D98144D34FD1}" destId="{4B4392DF-4977-4006-9676-FC4E2AA66576}" srcOrd="1" destOrd="0" presId="urn:microsoft.com/office/officeart/2005/8/layout/vProcess5"/>
    <dgm:cxn modelId="{F8748021-5F8E-4DC9-8140-CD5A6CC66F09}" type="presOf" srcId="{7E04A2B3-8C3E-4448-BD2F-E3D83FCBF259}" destId="{9D09FA0D-F91E-4CDB-95C6-AA26C4645CAA}" srcOrd="0" destOrd="0" presId="urn:microsoft.com/office/officeart/2005/8/layout/vProcess5"/>
    <dgm:cxn modelId="{9A27FC23-90CD-40C8-8034-50B7522F6C86}" type="presOf" srcId="{948472D7-F6A8-4A71-BA1F-E78664D8611F}" destId="{E2DE4F95-3C56-4170-8818-3E9112429B87}" srcOrd="1" destOrd="0" presId="urn:microsoft.com/office/officeart/2005/8/layout/vProcess5"/>
    <dgm:cxn modelId="{A2AE8235-7521-4C03-A7A1-3FA0B736CE83}" type="presOf" srcId="{2638C135-17F3-46A9-9EAD-46B952BAE4BD}" destId="{32DEBF1A-6A2B-47D6-87E8-73CD174527F4}" srcOrd="1" destOrd="0" presId="urn:microsoft.com/office/officeart/2005/8/layout/vProcess5"/>
    <dgm:cxn modelId="{84206F3B-7DB0-487F-B349-94A711E3EED7}" type="presOf" srcId="{E62415F1-DD67-4481-8098-EA5222CC3C7B}" destId="{AF0B6A19-2DDF-41D7-9CD2-CC40D7493822}" srcOrd="1" destOrd="0" presId="urn:microsoft.com/office/officeart/2005/8/layout/vProcess5"/>
    <dgm:cxn modelId="{6D1B205D-78D7-4609-94A7-B3F500C4EB7D}" type="presOf" srcId="{0EBC02C9-C8C8-4C54-B7A6-B1941E5A23FB}" destId="{7695CAD0-27A0-4285-A31A-8D8A7325F3BF}" srcOrd="0" destOrd="0" presId="urn:microsoft.com/office/officeart/2005/8/layout/vProcess5"/>
    <dgm:cxn modelId="{05AA756B-7948-451E-8B79-AB08CA5F4E7A}" srcId="{7E04A2B3-8C3E-4448-BD2F-E3D83FCBF259}" destId="{E75BB5E3-EAE0-4D8E-86AE-D98144D34FD1}" srcOrd="4" destOrd="0" parTransId="{43012E81-E027-471A-A5F6-7A56959F91C3}" sibTransId="{7CAEF113-BED3-4FBE-AFC4-8FED0E9A2717}"/>
    <dgm:cxn modelId="{2407DD97-FB2B-497B-AE2B-4CB6523854B0}" srcId="{7E04A2B3-8C3E-4448-BD2F-E3D83FCBF259}" destId="{0EA74E3E-5BD1-4481-B06F-5378FD7D920A}" srcOrd="3" destOrd="0" parTransId="{956F5251-D86A-4666-BF03-ED13D94188B9}" sibTransId="{B3A6BDA0-11B8-462A-BBE7-8EF87D2478CF}"/>
    <dgm:cxn modelId="{97EFC0A0-6503-426B-A457-7FEE3889A483}" type="presOf" srcId="{E75BB5E3-EAE0-4D8E-86AE-D98144D34FD1}" destId="{4C2C8ACA-09B1-438E-932F-00CC8D446EF4}" srcOrd="0" destOrd="0" presId="urn:microsoft.com/office/officeart/2005/8/layout/vProcess5"/>
    <dgm:cxn modelId="{7C3CD2AA-4BF9-45DC-B52F-1DEBC102F82F}" srcId="{7E04A2B3-8C3E-4448-BD2F-E3D83FCBF259}" destId="{948472D7-F6A8-4A71-BA1F-E78664D8611F}" srcOrd="0" destOrd="0" parTransId="{95621A89-AC3B-4C74-8183-62CA5AD98614}" sibTransId="{0EBC02C9-C8C8-4C54-B7A6-B1941E5A23FB}"/>
    <dgm:cxn modelId="{30A4B8B6-074C-450B-BF96-D3301D2882E6}" type="presOf" srcId="{0EA74E3E-5BD1-4481-B06F-5378FD7D920A}" destId="{F91AECB0-EA7A-4750-A84E-1B414055D2F3}" srcOrd="0" destOrd="0" presId="urn:microsoft.com/office/officeart/2005/8/layout/vProcess5"/>
    <dgm:cxn modelId="{EC2177C1-95C2-4671-BDD8-546F01FD1533}" type="presOf" srcId="{9075708A-F60A-4BB5-B676-7E58ACB59508}" destId="{2D3D1D8D-94B9-4726-B971-A775E888E64F}" srcOrd="0" destOrd="0" presId="urn:microsoft.com/office/officeart/2005/8/layout/vProcess5"/>
    <dgm:cxn modelId="{6307A0C8-AF0D-41C2-8A2C-1EABB041460E}" type="presOf" srcId="{B3A6BDA0-11B8-462A-BBE7-8EF87D2478CF}" destId="{574E93FB-0D09-4EA5-80BC-75F347BEF543}" srcOrd="0" destOrd="0" presId="urn:microsoft.com/office/officeart/2005/8/layout/vProcess5"/>
    <dgm:cxn modelId="{605016D4-14E8-444E-809E-A9687EBB8FAF}" type="presOf" srcId="{E62415F1-DD67-4481-8098-EA5222CC3C7B}" destId="{7DD5FC9C-0AC6-4664-BBAF-7E4511AB8BDA}" srcOrd="0" destOrd="0" presId="urn:microsoft.com/office/officeart/2005/8/layout/vProcess5"/>
    <dgm:cxn modelId="{1C6D63D6-1F91-431C-8C5C-FAB7AF699F35}" type="presOf" srcId="{1870E632-4CDC-4774-9578-14CCCE946C5E}" destId="{10C92F71-BB0D-4873-B6BA-6C17DDDAA80C}" srcOrd="0" destOrd="0" presId="urn:microsoft.com/office/officeart/2005/8/layout/vProcess5"/>
    <dgm:cxn modelId="{81EF32DA-BA6A-4F6F-A86E-38A11285F74B}" srcId="{7E04A2B3-8C3E-4448-BD2F-E3D83FCBF259}" destId="{E62415F1-DD67-4481-8098-EA5222CC3C7B}" srcOrd="1" destOrd="0" parTransId="{32D14283-9720-4851-8122-84C3A8518183}" sibTransId="{9075708A-F60A-4BB5-B676-7E58ACB59508}"/>
    <dgm:cxn modelId="{4F125EE1-11E2-4929-B9E9-D560A9721D15}" type="presOf" srcId="{948472D7-F6A8-4A71-BA1F-E78664D8611F}" destId="{2EFBCED3-664A-4AC9-BFAA-4B40126C99D3}" srcOrd="0" destOrd="0" presId="urn:microsoft.com/office/officeart/2005/8/layout/vProcess5"/>
    <dgm:cxn modelId="{AFB502E2-EDCA-4EBD-8351-ED9E7E2C595E}" srcId="{7E04A2B3-8C3E-4448-BD2F-E3D83FCBF259}" destId="{2638C135-17F3-46A9-9EAD-46B952BAE4BD}" srcOrd="2" destOrd="0" parTransId="{6FFBE004-9CE5-4918-84DD-752E859DA192}" sibTransId="{1870E632-4CDC-4774-9578-14CCCE946C5E}"/>
    <dgm:cxn modelId="{3389ABEF-AA95-45B7-98E9-9E2AE7CE82ED}" type="presOf" srcId="{0EA74E3E-5BD1-4481-B06F-5378FD7D920A}" destId="{6BC25843-36B6-4543-A7A1-AD004823E11D}" srcOrd="1" destOrd="0" presId="urn:microsoft.com/office/officeart/2005/8/layout/vProcess5"/>
    <dgm:cxn modelId="{C096DC4B-5719-4135-A7DB-5E6730BAB834}" type="presParOf" srcId="{9D09FA0D-F91E-4CDB-95C6-AA26C4645CAA}" destId="{287D6412-A107-4E65-A0F4-3DF327447484}" srcOrd="0" destOrd="0" presId="urn:microsoft.com/office/officeart/2005/8/layout/vProcess5"/>
    <dgm:cxn modelId="{00F05F01-95FC-40B3-9681-FC63D372B4FB}" type="presParOf" srcId="{9D09FA0D-F91E-4CDB-95C6-AA26C4645CAA}" destId="{2EFBCED3-664A-4AC9-BFAA-4B40126C99D3}" srcOrd="1" destOrd="0" presId="urn:microsoft.com/office/officeart/2005/8/layout/vProcess5"/>
    <dgm:cxn modelId="{71C474AF-402B-48D7-9C76-DA6CC8A9A92B}" type="presParOf" srcId="{9D09FA0D-F91E-4CDB-95C6-AA26C4645CAA}" destId="{7DD5FC9C-0AC6-4664-BBAF-7E4511AB8BDA}" srcOrd="2" destOrd="0" presId="urn:microsoft.com/office/officeart/2005/8/layout/vProcess5"/>
    <dgm:cxn modelId="{986D3814-1115-40A5-86BB-A21DBAD8C33F}" type="presParOf" srcId="{9D09FA0D-F91E-4CDB-95C6-AA26C4645CAA}" destId="{699E3291-494A-40C4-95CD-BE779768FD29}" srcOrd="3" destOrd="0" presId="urn:microsoft.com/office/officeart/2005/8/layout/vProcess5"/>
    <dgm:cxn modelId="{514D3D31-1600-40DF-9675-D804122071A1}" type="presParOf" srcId="{9D09FA0D-F91E-4CDB-95C6-AA26C4645CAA}" destId="{F91AECB0-EA7A-4750-A84E-1B414055D2F3}" srcOrd="4" destOrd="0" presId="urn:microsoft.com/office/officeart/2005/8/layout/vProcess5"/>
    <dgm:cxn modelId="{D12E8CD2-D40C-481F-AEE9-0AA1EFA4E375}" type="presParOf" srcId="{9D09FA0D-F91E-4CDB-95C6-AA26C4645CAA}" destId="{4C2C8ACA-09B1-438E-932F-00CC8D446EF4}" srcOrd="5" destOrd="0" presId="urn:microsoft.com/office/officeart/2005/8/layout/vProcess5"/>
    <dgm:cxn modelId="{F1FDE066-8295-4D3A-89B0-6B9FDB11B39C}" type="presParOf" srcId="{9D09FA0D-F91E-4CDB-95C6-AA26C4645CAA}" destId="{7695CAD0-27A0-4285-A31A-8D8A7325F3BF}" srcOrd="6" destOrd="0" presId="urn:microsoft.com/office/officeart/2005/8/layout/vProcess5"/>
    <dgm:cxn modelId="{908ACB18-2F7A-4D90-B3A2-935D8246B94F}" type="presParOf" srcId="{9D09FA0D-F91E-4CDB-95C6-AA26C4645CAA}" destId="{2D3D1D8D-94B9-4726-B971-A775E888E64F}" srcOrd="7" destOrd="0" presId="urn:microsoft.com/office/officeart/2005/8/layout/vProcess5"/>
    <dgm:cxn modelId="{1519905B-A5E9-4F5F-8C65-42A2C0464242}" type="presParOf" srcId="{9D09FA0D-F91E-4CDB-95C6-AA26C4645CAA}" destId="{10C92F71-BB0D-4873-B6BA-6C17DDDAA80C}" srcOrd="8" destOrd="0" presId="urn:microsoft.com/office/officeart/2005/8/layout/vProcess5"/>
    <dgm:cxn modelId="{EE852C85-8333-4D8E-AEBB-9B48E1C6FE5F}" type="presParOf" srcId="{9D09FA0D-F91E-4CDB-95C6-AA26C4645CAA}" destId="{574E93FB-0D09-4EA5-80BC-75F347BEF543}" srcOrd="9" destOrd="0" presId="urn:microsoft.com/office/officeart/2005/8/layout/vProcess5"/>
    <dgm:cxn modelId="{D84EA5E3-BC75-4D7F-B0A4-6F9DFA80D349}" type="presParOf" srcId="{9D09FA0D-F91E-4CDB-95C6-AA26C4645CAA}" destId="{E2DE4F95-3C56-4170-8818-3E9112429B87}" srcOrd="10" destOrd="0" presId="urn:microsoft.com/office/officeart/2005/8/layout/vProcess5"/>
    <dgm:cxn modelId="{4AFB2729-9E10-4ABE-8BC5-5A3C6F9819F8}" type="presParOf" srcId="{9D09FA0D-F91E-4CDB-95C6-AA26C4645CAA}" destId="{AF0B6A19-2DDF-41D7-9CD2-CC40D7493822}" srcOrd="11" destOrd="0" presId="urn:microsoft.com/office/officeart/2005/8/layout/vProcess5"/>
    <dgm:cxn modelId="{D52114F3-D0CD-4BE9-9DD7-BC24CF8E5A59}" type="presParOf" srcId="{9D09FA0D-F91E-4CDB-95C6-AA26C4645CAA}" destId="{32DEBF1A-6A2B-47D6-87E8-73CD174527F4}" srcOrd="12" destOrd="0" presId="urn:microsoft.com/office/officeart/2005/8/layout/vProcess5"/>
    <dgm:cxn modelId="{F455C48D-6CB2-4257-A938-01ED090C2818}" type="presParOf" srcId="{9D09FA0D-F91E-4CDB-95C6-AA26C4645CAA}" destId="{6BC25843-36B6-4543-A7A1-AD004823E11D}" srcOrd="13" destOrd="0" presId="urn:microsoft.com/office/officeart/2005/8/layout/vProcess5"/>
    <dgm:cxn modelId="{62B39FDC-6C34-4B39-9B3C-1071750ED8F7}" type="presParOf" srcId="{9D09FA0D-F91E-4CDB-95C6-AA26C4645CAA}" destId="{4B4392DF-4977-4006-9676-FC4E2AA6657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260CFD-25F6-46E7-8816-7DAC0F58DA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A21B02-C9BC-43FA-BA8B-8BA52ECB5FEB}">
      <dgm:prSet/>
      <dgm:spPr/>
      <dgm:t>
        <a:bodyPr/>
        <a:lstStyle/>
        <a:p>
          <a:r>
            <a:rPr lang="en-US"/>
            <a:t>Features: Inventory, Sound, Equipping, Healing, Locked Doors, Player Select, Options, Settings, .png's, Improving the Console Game.</a:t>
          </a:r>
        </a:p>
      </dgm:t>
    </dgm:pt>
    <dgm:pt modelId="{8FFFB149-768B-4D50-88D2-FBC91A2EE1DD}" type="parTrans" cxnId="{A85F6C5A-1CFF-4DB3-AC52-2DFD4B98EF70}">
      <dgm:prSet/>
      <dgm:spPr/>
      <dgm:t>
        <a:bodyPr/>
        <a:lstStyle/>
        <a:p>
          <a:endParaRPr lang="en-US"/>
        </a:p>
      </dgm:t>
    </dgm:pt>
    <dgm:pt modelId="{24337F0E-3391-4CB7-83F7-DA14ED30B26F}" type="sibTrans" cxnId="{A85F6C5A-1CFF-4DB3-AC52-2DFD4B98EF70}">
      <dgm:prSet/>
      <dgm:spPr/>
      <dgm:t>
        <a:bodyPr/>
        <a:lstStyle/>
        <a:p>
          <a:endParaRPr lang="en-US"/>
        </a:p>
      </dgm:t>
    </dgm:pt>
    <dgm:pt modelId="{7F936695-B9C5-4DB9-98F0-69D4B2E0A12D}">
      <dgm:prSet/>
      <dgm:spPr/>
      <dgm:t>
        <a:bodyPr/>
        <a:lstStyle/>
        <a:p>
          <a:r>
            <a:rPr lang="en-US"/>
            <a:t>Challenges: First time GUI implementation, inheriting code, using Static and non-Static, converting ideas into code.</a:t>
          </a:r>
        </a:p>
      </dgm:t>
    </dgm:pt>
    <dgm:pt modelId="{FE458B0E-D291-4DE8-BCC1-A4DA53597C17}" type="parTrans" cxnId="{F3DB502A-79FB-47FE-8AFE-CF0331243E88}">
      <dgm:prSet/>
      <dgm:spPr/>
      <dgm:t>
        <a:bodyPr/>
        <a:lstStyle/>
        <a:p>
          <a:endParaRPr lang="en-US"/>
        </a:p>
      </dgm:t>
    </dgm:pt>
    <dgm:pt modelId="{E9EEEB09-70FC-42AD-B395-2FDAB38F6F4C}" type="sibTrans" cxnId="{F3DB502A-79FB-47FE-8AFE-CF0331243E88}">
      <dgm:prSet/>
      <dgm:spPr/>
      <dgm:t>
        <a:bodyPr/>
        <a:lstStyle/>
        <a:p>
          <a:endParaRPr lang="en-US"/>
        </a:p>
      </dgm:t>
    </dgm:pt>
    <dgm:pt modelId="{D19908AE-A660-4832-9838-F006F8364ED0}">
      <dgm:prSet/>
      <dgm:spPr/>
      <dgm:t>
        <a:bodyPr/>
        <a:lstStyle/>
        <a:p>
          <a:r>
            <a:rPr lang="en-US"/>
            <a:t>Proud of: Locked Doors and equipping weapons.</a:t>
          </a:r>
        </a:p>
      </dgm:t>
    </dgm:pt>
    <dgm:pt modelId="{1D42F059-C2B2-4ED5-92C1-70B331308B79}" type="parTrans" cxnId="{011BBDEA-DC3B-4AA5-916B-53CFB4E2F1F2}">
      <dgm:prSet/>
      <dgm:spPr/>
      <dgm:t>
        <a:bodyPr/>
        <a:lstStyle/>
        <a:p>
          <a:endParaRPr lang="en-US"/>
        </a:p>
      </dgm:t>
    </dgm:pt>
    <dgm:pt modelId="{A112A2E5-33C7-41CD-A0F7-2A2E8E629173}" type="sibTrans" cxnId="{011BBDEA-DC3B-4AA5-916B-53CFB4E2F1F2}">
      <dgm:prSet/>
      <dgm:spPr/>
      <dgm:t>
        <a:bodyPr/>
        <a:lstStyle/>
        <a:p>
          <a:endParaRPr lang="en-US"/>
        </a:p>
      </dgm:t>
    </dgm:pt>
    <dgm:pt modelId="{E0F6ACF9-11B9-4A6A-B06B-A6017342213C}">
      <dgm:prSet/>
      <dgm:spPr/>
      <dgm:t>
        <a:bodyPr/>
        <a:lstStyle/>
        <a:p>
          <a:r>
            <a:rPr lang="en-US"/>
            <a:t>How I overcame Challenges: Putting in the time and going through the code one character at a time. Understanding how each usage affects a game.</a:t>
          </a:r>
        </a:p>
      </dgm:t>
    </dgm:pt>
    <dgm:pt modelId="{9FF15AE7-A341-4799-A14B-2B10C7BA4B7E}" type="parTrans" cxnId="{6EBD9189-B53E-42E0-A7BF-AD3BD7B4D9C1}">
      <dgm:prSet/>
      <dgm:spPr/>
      <dgm:t>
        <a:bodyPr/>
        <a:lstStyle/>
        <a:p>
          <a:endParaRPr lang="en-US"/>
        </a:p>
      </dgm:t>
    </dgm:pt>
    <dgm:pt modelId="{F64F9CEE-4EAD-4E7C-B2BF-35C5E5AAE83B}" type="sibTrans" cxnId="{6EBD9189-B53E-42E0-A7BF-AD3BD7B4D9C1}">
      <dgm:prSet/>
      <dgm:spPr/>
      <dgm:t>
        <a:bodyPr/>
        <a:lstStyle/>
        <a:p>
          <a:endParaRPr lang="en-US"/>
        </a:p>
      </dgm:t>
    </dgm:pt>
    <dgm:pt modelId="{F214FCDC-45C8-49DD-890A-5410B114989D}">
      <dgm:prSet phldr="0"/>
      <dgm:spPr/>
      <dgm:t>
        <a:bodyPr/>
        <a:lstStyle/>
        <a:p>
          <a:pPr rtl="0"/>
          <a:r>
            <a:rPr lang="en-US" b="1">
              <a:latin typeface="Calibri Light" panose="020F0302020204030204"/>
            </a:rPr>
            <a:t>Agile Principle: Satisfy the Customer</a:t>
          </a:r>
        </a:p>
      </dgm:t>
    </dgm:pt>
    <dgm:pt modelId="{9DDFD00A-340C-4316-9A9D-2D4985C6F723}" type="parTrans" cxnId="{4E8117E3-8472-420D-9490-8BBB713F69A8}">
      <dgm:prSet/>
      <dgm:spPr/>
    </dgm:pt>
    <dgm:pt modelId="{B719E9EF-8F65-44C0-830D-0CEAE6C183DB}" type="sibTrans" cxnId="{4E8117E3-8472-420D-9490-8BBB713F69A8}">
      <dgm:prSet/>
      <dgm:spPr/>
    </dgm:pt>
    <dgm:pt modelId="{15EBC698-6D02-4EA6-92FD-4AC995ECEFFE}" type="pres">
      <dgm:prSet presAssocID="{08260CFD-25F6-46E7-8816-7DAC0F58DA02}" presName="linear" presStyleCnt="0">
        <dgm:presLayoutVars>
          <dgm:animLvl val="lvl"/>
          <dgm:resizeHandles val="exact"/>
        </dgm:presLayoutVars>
      </dgm:prSet>
      <dgm:spPr/>
    </dgm:pt>
    <dgm:pt modelId="{CC0FD783-676A-4982-8947-D5542A5DC4A7}" type="pres">
      <dgm:prSet presAssocID="{EEA21B02-C9BC-43FA-BA8B-8BA52ECB5FEB}" presName="parentText" presStyleLbl="node1" presStyleIdx="0" presStyleCnt="5">
        <dgm:presLayoutVars>
          <dgm:chMax val="0"/>
          <dgm:bulletEnabled val="1"/>
        </dgm:presLayoutVars>
      </dgm:prSet>
      <dgm:spPr/>
    </dgm:pt>
    <dgm:pt modelId="{3AD2EDDE-4BB4-42BD-BE24-109947310607}" type="pres">
      <dgm:prSet presAssocID="{24337F0E-3391-4CB7-83F7-DA14ED30B26F}" presName="spacer" presStyleCnt="0"/>
      <dgm:spPr/>
    </dgm:pt>
    <dgm:pt modelId="{0A0D4D8B-5BD6-4C92-B4FC-3B24684A5AEF}" type="pres">
      <dgm:prSet presAssocID="{7F936695-B9C5-4DB9-98F0-69D4B2E0A12D}" presName="parentText" presStyleLbl="node1" presStyleIdx="1" presStyleCnt="5">
        <dgm:presLayoutVars>
          <dgm:chMax val="0"/>
          <dgm:bulletEnabled val="1"/>
        </dgm:presLayoutVars>
      </dgm:prSet>
      <dgm:spPr/>
    </dgm:pt>
    <dgm:pt modelId="{BBD99489-35B6-408F-BE5D-A569436605CF}" type="pres">
      <dgm:prSet presAssocID="{E9EEEB09-70FC-42AD-B395-2FDAB38F6F4C}" presName="spacer" presStyleCnt="0"/>
      <dgm:spPr/>
    </dgm:pt>
    <dgm:pt modelId="{5C25DB8D-B5C2-4301-95DD-5F5C01CAEBA5}" type="pres">
      <dgm:prSet presAssocID="{D19908AE-A660-4832-9838-F006F8364ED0}" presName="parentText" presStyleLbl="node1" presStyleIdx="2" presStyleCnt="5">
        <dgm:presLayoutVars>
          <dgm:chMax val="0"/>
          <dgm:bulletEnabled val="1"/>
        </dgm:presLayoutVars>
      </dgm:prSet>
      <dgm:spPr/>
    </dgm:pt>
    <dgm:pt modelId="{B5FA29A5-02C5-416D-8D55-BC4C03E47399}" type="pres">
      <dgm:prSet presAssocID="{A112A2E5-33C7-41CD-A0F7-2A2E8E629173}" presName="spacer" presStyleCnt="0"/>
      <dgm:spPr/>
    </dgm:pt>
    <dgm:pt modelId="{62E575EF-0D42-4FB3-8BFC-7844CA185A78}" type="pres">
      <dgm:prSet presAssocID="{E0F6ACF9-11B9-4A6A-B06B-A6017342213C}" presName="parentText" presStyleLbl="node1" presStyleIdx="3" presStyleCnt="5">
        <dgm:presLayoutVars>
          <dgm:chMax val="0"/>
          <dgm:bulletEnabled val="1"/>
        </dgm:presLayoutVars>
      </dgm:prSet>
      <dgm:spPr/>
    </dgm:pt>
    <dgm:pt modelId="{3C4ACD19-FFDC-4A8A-9A4D-FB6EE7AABA8B}" type="pres">
      <dgm:prSet presAssocID="{F64F9CEE-4EAD-4E7C-B2BF-35C5E5AAE83B}" presName="spacer" presStyleCnt="0"/>
      <dgm:spPr/>
    </dgm:pt>
    <dgm:pt modelId="{874A6C81-693A-419E-ABC8-39A26B511DCE}" type="pres">
      <dgm:prSet presAssocID="{F214FCDC-45C8-49DD-890A-5410B114989D}" presName="parentText" presStyleLbl="node1" presStyleIdx="4" presStyleCnt="5">
        <dgm:presLayoutVars>
          <dgm:chMax val="0"/>
          <dgm:bulletEnabled val="1"/>
        </dgm:presLayoutVars>
      </dgm:prSet>
      <dgm:spPr/>
    </dgm:pt>
  </dgm:ptLst>
  <dgm:cxnLst>
    <dgm:cxn modelId="{BCDE041A-7707-4973-9A1D-1B9D8A30D597}" type="presOf" srcId="{E0F6ACF9-11B9-4A6A-B06B-A6017342213C}" destId="{62E575EF-0D42-4FB3-8BFC-7844CA185A78}" srcOrd="0" destOrd="0" presId="urn:microsoft.com/office/officeart/2005/8/layout/vList2"/>
    <dgm:cxn modelId="{F3DB502A-79FB-47FE-8AFE-CF0331243E88}" srcId="{08260CFD-25F6-46E7-8816-7DAC0F58DA02}" destId="{7F936695-B9C5-4DB9-98F0-69D4B2E0A12D}" srcOrd="1" destOrd="0" parTransId="{FE458B0E-D291-4DE8-BCC1-A4DA53597C17}" sibTransId="{E9EEEB09-70FC-42AD-B395-2FDAB38F6F4C}"/>
    <dgm:cxn modelId="{6DFA2933-B825-46D1-855E-733371676468}" type="presOf" srcId="{7F936695-B9C5-4DB9-98F0-69D4B2E0A12D}" destId="{0A0D4D8B-5BD6-4C92-B4FC-3B24684A5AEF}" srcOrd="0" destOrd="0" presId="urn:microsoft.com/office/officeart/2005/8/layout/vList2"/>
    <dgm:cxn modelId="{02253A3F-EAD2-4EAC-97B9-02279214E618}" type="presOf" srcId="{D19908AE-A660-4832-9838-F006F8364ED0}" destId="{5C25DB8D-B5C2-4301-95DD-5F5C01CAEBA5}" srcOrd="0" destOrd="0" presId="urn:microsoft.com/office/officeart/2005/8/layout/vList2"/>
    <dgm:cxn modelId="{562F945F-54B0-43F5-ABCD-E22C9A3294B0}" type="presOf" srcId="{EEA21B02-C9BC-43FA-BA8B-8BA52ECB5FEB}" destId="{CC0FD783-676A-4982-8947-D5542A5DC4A7}" srcOrd="0" destOrd="0" presId="urn:microsoft.com/office/officeart/2005/8/layout/vList2"/>
    <dgm:cxn modelId="{7CD7F649-DCAF-4C7D-9FB3-A76EA99FE5EA}" type="presOf" srcId="{F214FCDC-45C8-49DD-890A-5410B114989D}" destId="{874A6C81-693A-419E-ABC8-39A26B511DCE}" srcOrd="0" destOrd="0" presId="urn:microsoft.com/office/officeart/2005/8/layout/vList2"/>
    <dgm:cxn modelId="{A85F6C5A-1CFF-4DB3-AC52-2DFD4B98EF70}" srcId="{08260CFD-25F6-46E7-8816-7DAC0F58DA02}" destId="{EEA21B02-C9BC-43FA-BA8B-8BA52ECB5FEB}" srcOrd="0" destOrd="0" parTransId="{8FFFB149-768B-4D50-88D2-FBC91A2EE1DD}" sibTransId="{24337F0E-3391-4CB7-83F7-DA14ED30B26F}"/>
    <dgm:cxn modelId="{6EBD9189-B53E-42E0-A7BF-AD3BD7B4D9C1}" srcId="{08260CFD-25F6-46E7-8816-7DAC0F58DA02}" destId="{E0F6ACF9-11B9-4A6A-B06B-A6017342213C}" srcOrd="3" destOrd="0" parTransId="{9FF15AE7-A341-4799-A14B-2B10C7BA4B7E}" sibTransId="{F64F9CEE-4EAD-4E7C-B2BF-35C5E5AAE83B}"/>
    <dgm:cxn modelId="{3227C5BD-CD80-4581-AC6C-5ADB7E82CA69}" type="presOf" srcId="{08260CFD-25F6-46E7-8816-7DAC0F58DA02}" destId="{15EBC698-6D02-4EA6-92FD-4AC995ECEFFE}" srcOrd="0" destOrd="0" presId="urn:microsoft.com/office/officeart/2005/8/layout/vList2"/>
    <dgm:cxn modelId="{4E8117E3-8472-420D-9490-8BBB713F69A8}" srcId="{08260CFD-25F6-46E7-8816-7DAC0F58DA02}" destId="{F214FCDC-45C8-49DD-890A-5410B114989D}" srcOrd="4" destOrd="0" parTransId="{9DDFD00A-340C-4316-9A9D-2D4985C6F723}" sibTransId="{B719E9EF-8F65-44C0-830D-0CEAE6C183DB}"/>
    <dgm:cxn modelId="{011BBDEA-DC3B-4AA5-916B-53CFB4E2F1F2}" srcId="{08260CFD-25F6-46E7-8816-7DAC0F58DA02}" destId="{D19908AE-A660-4832-9838-F006F8364ED0}" srcOrd="2" destOrd="0" parTransId="{1D42F059-C2B2-4ED5-92C1-70B331308B79}" sibTransId="{A112A2E5-33C7-41CD-A0F7-2A2E8E629173}"/>
    <dgm:cxn modelId="{EEF663F6-99BA-4B29-B91A-02C3D09BB59B}" type="presParOf" srcId="{15EBC698-6D02-4EA6-92FD-4AC995ECEFFE}" destId="{CC0FD783-676A-4982-8947-D5542A5DC4A7}" srcOrd="0" destOrd="0" presId="urn:microsoft.com/office/officeart/2005/8/layout/vList2"/>
    <dgm:cxn modelId="{53F90C0B-57C7-4B05-A4C7-7F6CA0AAD242}" type="presParOf" srcId="{15EBC698-6D02-4EA6-92FD-4AC995ECEFFE}" destId="{3AD2EDDE-4BB4-42BD-BE24-109947310607}" srcOrd="1" destOrd="0" presId="urn:microsoft.com/office/officeart/2005/8/layout/vList2"/>
    <dgm:cxn modelId="{08ABB08A-823E-43C4-BFD2-FBEED79A8773}" type="presParOf" srcId="{15EBC698-6D02-4EA6-92FD-4AC995ECEFFE}" destId="{0A0D4D8B-5BD6-4C92-B4FC-3B24684A5AEF}" srcOrd="2" destOrd="0" presId="urn:microsoft.com/office/officeart/2005/8/layout/vList2"/>
    <dgm:cxn modelId="{8906E682-F15E-476B-B73A-936EBC067309}" type="presParOf" srcId="{15EBC698-6D02-4EA6-92FD-4AC995ECEFFE}" destId="{BBD99489-35B6-408F-BE5D-A569436605CF}" srcOrd="3" destOrd="0" presId="urn:microsoft.com/office/officeart/2005/8/layout/vList2"/>
    <dgm:cxn modelId="{E77CF903-5C6E-4FBA-B3AC-BBDDF6E08ECE}" type="presParOf" srcId="{15EBC698-6D02-4EA6-92FD-4AC995ECEFFE}" destId="{5C25DB8D-B5C2-4301-95DD-5F5C01CAEBA5}" srcOrd="4" destOrd="0" presId="urn:microsoft.com/office/officeart/2005/8/layout/vList2"/>
    <dgm:cxn modelId="{7EDC07FB-38A6-470F-825F-844F374CAF7C}" type="presParOf" srcId="{15EBC698-6D02-4EA6-92FD-4AC995ECEFFE}" destId="{B5FA29A5-02C5-416D-8D55-BC4C03E47399}" srcOrd="5" destOrd="0" presId="urn:microsoft.com/office/officeart/2005/8/layout/vList2"/>
    <dgm:cxn modelId="{9EF5B521-42F5-4DCD-972B-33214D0EA041}" type="presParOf" srcId="{15EBC698-6D02-4EA6-92FD-4AC995ECEFFE}" destId="{62E575EF-0D42-4FB3-8BFC-7844CA185A78}" srcOrd="6" destOrd="0" presId="urn:microsoft.com/office/officeart/2005/8/layout/vList2"/>
    <dgm:cxn modelId="{3F9E196E-DE9F-48B0-B12E-AFB279EE8F36}" type="presParOf" srcId="{15EBC698-6D02-4EA6-92FD-4AC995ECEFFE}" destId="{3C4ACD19-FFDC-4A8A-9A4D-FB6EE7AABA8B}" srcOrd="7" destOrd="0" presId="urn:microsoft.com/office/officeart/2005/8/layout/vList2"/>
    <dgm:cxn modelId="{AA237531-7B43-41C8-98BE-D651EBB559BC}" type="presParOf" srcId="{15EBC698-6D02-4EA6-92FD-4AC995ECEFFE}" destId="{874A6C81-693A-419E-ABC8-39A26B511DC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304E52-C096-45AF-A156-3FC856A5E6B3}"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BE4DCFFE-E170-4158-BB97-EC578F89E417}">
      <dgm:prSet/>
      <dgm:spPr/>
      <dgm:t>
        <a:bodyPr/>
        <a:lstStyle/>
        <a:p>
          <a:r>
            <a:rPr lang="en-US"/>
            <a:t>Changes to weapon display when attacking.</a:t>
          </a:r>
        </a:p>
      </dgm:t>
    </dgm:pt>
    <dgm:pt modelId="{0E5FE229-AA8D-4557-9F01-53709DC604E2}" type="parTrans" cxnId="{34F7DF81-E83E-4C23-B878-C176B53B2135}">
      <dgm:prSet/>
      <dgm:spPr/>
      <dgm:t>
        <a:bodyPr/>
        <a:lstStyle/>
        <a:p>
          <a:endParaRPr lang="en-US"/>
        </a:p>
      </dgm:t>
    </dgm:pt>
    <dgm:pt modelId="{A9C562AA-70BC-44A9-B51C-551A3D492566}" type="sibTrans" cxnId="{34F7DF81-E83E-4C23-B878-C176B53B2135}">
      <dgm:prSet/>
      <dgm:spPr/>
      <dgm:t>
        <a:bodyPr/>
        <a:lstStyle/>
        <a:p>
          <a:endParaRPr lang="en-US"/>
        </a:p>
      </dgm:t>
    </dgm:pt>
    <dgm:pt modelId="{C3A6D4C7-4662-43D7-9A44-73828C8B56F7}">
      <dgm:prSet/>
      <dgm:spPr/>
      <dgm:t>
        <a:bodyPr/>
        <a:lstStyle/>
        <a:p>
          <a:r>
            <a:rPr lang="en-US"/>
            <a:t>Boss fights</a:t>
          </a:r>
        </a:p>
      </dgm:t>
    </dgm:pt>
    <dgm:pt modelId="{DD14F7E6-BE9B-430D-8A46-C2ED73EF5C8E}" type="parTrans" cxnId="{3FC1BFD9-F8CA-4230-84E0-2211B7C4C9F9}">
      <dgm:prSet/>
      <dgm:spPr/>
      <dgm:t>
        <a:bodyPr/>
        <a:lstStyle/>
        <a:p>
          <a:endParaRPr lang="en-US"/>
        </a:p>
      </dgm:t>
    </dgm:pt>
    <dgm:pt modelId="{783F9AA7-2874-40B5-AF4A-60E7EAAF20BC}" type="sibTrans" cxnId="{3FC1BFD9-F8CA-4230-84E0-2211B7C4C9F9}">
      <dgm:prSet/>
      <dgm:spPr/>
      <dgm:t>
        <a:bodyPr/>
        <a:lstStyle/>
        <a:p>
          <a:endParaRPr lang="en-US"/>
        </a:p>
      </dgm:t>
    </dgm:pt>
    <dgm:pt modelId="{25AFEEF3-204C-4FAE-AEC9-79DFBD8EE9D4}">
      <dgm:prSet/>
      <dgm:spPr/>
      <dgm:t>
        <a:bodyPr/>
        <a:lstStyle/>
        <a:p>
          <a:r>
            <a:rPr lang="en-US"/>
            <a:t>Changing weapons effective distance</a:t>
          </a:r>
        </a:p>
      </dgm:t>
    </dgm:pt>
    <dgm:pt modelId="{0D35E7B1-7457-4D57-8345-133E694D021C}" type="parTrans" cxnId="{99983F53-0C81-48B1-B4F1-372AEFAB7F49}">
      <dgm:prSet/>
      <dgm:spPr/>
      <dgm:t>
        <a:bodyPr/>
        <a:lstStyle/>
        <a:p>
          <a:endParaRPr lang="en-US"/>
        </a:p>
      </dgm:t>
    </dgm:pt>
    <dgm:pt modelId="{2F04B075-A0F8-4E76-A473-1D8CA8E66C45}" type="sibTrans" cxnId="{99983F53-0C81-48B1-B4F1-372AEFAB7F49}">
      <dgm:prSet/>
      <dgm:spPr/>
      <dgm:t>
        <a:bodyPr/>
        <a:lstStyle/>
        <a:p>
          <a:endParaRPr lang="en-US"/>
        </a:p>
      </dgm:t>
    </dgm:pt>
    <dgm:pt modelId="{D76FB7A4-3073-4A0A-97C4-2945F9C8AEDE}">
      <dgm:prSet/>
      <dgm:spPr/>
      <dgm:t>
        <a:bodyPr/>
        <a:lstStyle/>
        <a:p>
          <a:r>
            <a:rPr lang="en-US"/>
            <a:t>Ghost effect environment changes</a:t>
          </a:r>
        </a:p>
      </dgm:t>
    </dgm:pt>
    <dgm:pt modelId="{ABEE276E-9A92-4901-8796-741CB37B35BC}" type="parTrans" cxnId="{E6C75C74-2754-4C1E-A629-D86B9FA474E3}">
      <dgm:prSet/>
      <dgm:spPr/>
      <dgm:t>
        <a:bodyPr/>
        <a:lstStyle/>
        <a:p>
          <a:endParaRPr lang="en-US"/>
        </a:p>
      </dgm:t>
    </dgm:pt>
    <dgm:pt modelId="{CCBA3C79-C5BE-4E87-9C95-9038902B4503}" type="sibTrans" cxnId="{E6C75C74-2754-4C1E-A629-D86B9FA474E3}">
      <dgm:prSet/>
      <dgm:spPr/>
      <dgm:t>
        <a:bodyPr/>
        <a:lstStyle/>
        <a:p>
          <a:endParaRPr lang="en-US"/>
        </a:p>
      </dgm:t>
    </dgm:pt>
    <dgm:pt modelId="{3C41086A-D0CB-418B-95D3-4ECB391289D5}">
      <dgm:prSet/>
      <dgm:spPr/>
      <dgm:t>
        <a:bodyPr/>
        <a:lstStyle/>
        <a:p>
          <a:r>
            <a:rPr lang="en-US"/>
            <a:t>Room lighting is changed</a:t>
          </a:r>
        </a:p>
      </dgm:t>
    </dgm:pt>
    <dgm:pt modelId="{10912D46-1FDA-45A5-95B0-4DA2723B054A}" type="parTrans" cxnId="{17BA988B-A50F-414E-AE9B-D681FA2EF83D}">
      <dgm:prSet/>
      <dgm:spPr/>
      <dgm:t>
        <a:bodyPr/>
        <a:lstStyle/>
        <a:p>
          <a:endParaRPr lang="en-US"/>
        </a:p>
      </dgm:t>
    </dgm:pt>
    <dgm:pt modelId="{5F7F6652-87CE-4AB6-8CDE-258AA27A185E}" type="sibTrans" cxnId="{17BA988B-A50F-414E-AE9B-D681FA2EF83D}">
      <dgm:prSet/>
      <dgm:spPr/>
      <dgm:t>
        <a:bodyPr/>
        <a:lstStyle/>
        <a:p>
          <a:endParaRPr lang="en-US"/>
        </a:p>
      </dgm:t>
    </dgm:pt>
    <dgm:pt modelId="{533BE3DF-9A1D-4DE2-841C-B6EFA98C3ED7}">
      <dgm:prSet/>
      <dgm:spPr/>
      <dgm:t>
        <a:bodyPr/>
        <a:lstStyle/>
        <a:p>
          <a:r>
            <a:rPr lang="en-US"/>
            <a:t>Ability to save game</a:t>
          </a:r>
        </a:p>
      </dgm:t>
    </dgm:pt>
    <dgm:pt modelId="{42356278-D1BC-4222-AF08-E0841064823B}" type="parTrans" cxnId="{EA79ECC0-4FEA-47C2-9FD6-5A4FD31329ED}">
      <dgm:prSet/>
      <dgm:spPr/>
      <dgm:t>
        <a:bodyPr/>
        <a:lstStyle/>
        <a:p>
          <a:endParaRPr lang="en-US"/>
        </a:p>
      </dgm:t>
    </dgm:pt>
    <dgm:pt modelId="{3FC25AF5-6C61-4432-A9EB-5DB19741931B}" type="sibTrans" cxnId="{EA79ECC0-4FEA-47C2-9FD6-5A4FD31329ED}">
      <dgm:prSet/>
      <dgm:spPr/>
      <dgm:t>
        <a:bodyPr/>
        <a:lstStyle/>
        <a:p>
          <a:endParaRPr lang="en-US"/>
        </a:p>
      </dgm:t>
    </dgm:pt>
    <dgm:pt modelId="{90598862-F024-4A4F-84CA-626D5499872A}">
      <dgm:prSet/>
      <dgm:spPr/>
      <dgm:t>
        <a:bodyPr/>
        <a:lstStyle/>
        <a:p>
          <a:r>
            <a:rPr lang="en-US"/>
            <a:t>Ability to level up</a:t>
          </a:r>
        </a:p>
      </dgm:t>
    </dgm:pt>
    <dgm:pt modelId="{5BDFDE01-4C46-470F-97D0-4C6A4F38D3CA}" type="parTrans" cxnId="{8804A2F5-C04B-40DE-9828-17037D372061}">
      <dgm:prSet/>
      <dgm:spPr/>
      <dgm:t>
        <a:bodyPr/>
        <a:lstStyle/>
        <a:p>
          <a:endParaRPr lang="en-US"/>
        </a:p>
      </dgm:t>
    </dgm:pt>
    <dgm:pt modelId="{B0598A3A-7590-4018-84F2-AC06C958B730}" type="sibTrans" cxnId="{8804A2F5-C04B-40DE-9828-17037D372061}">
      <dgm:prSet/>
      <dgm:spPr/>
      <dgm:t>
        <a:bodyPr/>
        <a:lstStyle/>
        <a:p>
          <a:endParaRPr lang="en-US"/>
        </a:p>
      </dgm:t>
    </dgm:pt>
    <dgm:pt modelId="{B0EF82CD-A69C-40A5-984F-11D7CF7B8559}">
      <dgm:prSet/>
      <dgm:spPr/>
      <dgm:t>
        <a:bodyPr/>
        <a:lstStyle/>
        <a:p>
          <a:r>
            <a:rPr lang="en-US"/>
            <a:t>Ability to track scores</a:t>
          </a:r>
        </a:p>
      </dgm:t>
    </dgm:pt>
    <dgm:pt modelId="{A4C49EE9-32DB-4A9F-B53D-DBF11405122F}" type="parTrans" cxnId="{71E25265-59A7-4A65-BE99-E4C79EA90866}">
      <dgm:prSet/>
      <dgm:spPr/>
      <dgm:t>
        <a:bodyPr/>
        <a:lstStyle/>
        <a:p>
          <a:endParaRPr lang="en-US"/>
        </a:p>
      </dgm:t>
    </dgm:pt>
    <dgm:pt modelId="{2065AF62-46BB-4858-94C1-709F25524D6B}" type="sibTrans" cxnId="{71E25265-59A7-4A65-BE99-E4C79EA90866}">
      <dgm:prSet/>
      <dgm:spPr/>
      <dgm:t>
        <a:bodyPr/>
        <a:lstStyle/>
        <a:p>
          <a:endParaRPr lang="en-US"/>
        </a:p>
      </dgm:t>
    </dgm:pt>
    <dgm:pt modelId="{FCE30A39-3932-4838-ACC4-BDCAA93BFF65}">
      <dgm:prSet/>
      <dgm:spPr/>
      <dgm:t>
        <a:bodyPr/>
        <a:lstStyle/>
        <a:p>
          <a:r>
            <a:rPr lang="en-US"/>
            <a:t>Different maps </a:t>
          </a:r>
        </a:p>
      </dgm:t>
    </dgm:pt>
    <dgm:pt modelId="{7844949A-F785-49FD-B8EB-9875201F39FD}" type="parTrans" cxnId="{39960671-965B-438F-8E05-9E0F873008F9}">
      <dgm:prSet/>
      <dgm:spPr/>
      <dgm:t>
        <a:bodyPr/>
        <a:lstStyle/>
        <a:p>
          <a:endParaRPr lang="en-US"/>
        </a:p>
      </dgm:t>
    </dgm:pt>
    <dgm:pt modelId="{A48E2293-A2E3-4C7C-86AE-B4F57C551ACB}" type="sibTrans" cxnId="{39960671-965B-438F-8E05-9E0F873008F9}">
      <dgm:prSet/>
      <dgm:spPr/>
      <dgm:t>
        <a:bodyPr/>
        <a:lstStyle/>
        <a:p>
          <a:endParaRPr lang="en-US"/>
        </a:p>
      </dgm:t>
    </dgm:pt>
    <dgm:pt modelId="{0B553994-0FA5-473D-BF63-BB504AFF2A9E}">
      <dgm:prSet phldr="0"/>
      <dgm:spPr/>
      <dgm:t>
        <a:bodyPr/>
        <a:lstStyle/>
        <a:p>
          <a:pPr rtl="0"/>
          <a:r>
            <a:rPr lang="en-US" b="1">
              <a:latin typeface="Calibri Light" panose="020F0302020204030204"/>
            </a:rPr>
            <a:t>Respawn enemies after 1 minute</a:t>
          </a:r>
        </a:p>
      </dgm:t>
    </dgm:pt>
    <dgm:pt modelId="{9913C86A-9E02-4F20-B588-E223354F97AF}" type="parTrans" cxnId="{0AED5217-7148-47A2-81E8-7696C23A39D2}">
      <dgm:prSet/>
      <dgm:spPr/>
      <dgm:t>
        <a:bodyPr/>
        <a:lstStyle/>
        <a:p>
          <a:endParaRPr lang="en-US"/>
        </a:p>
      </dgm:t>
    </dgm:pt>
    <dgm:pt modelId="{660AA5B5-1927-480D-B7F6-20EE5439EAFF}" type="sibTrans" cxnId="{0AED5217-7148-47A2-81E8-7696C23A39D2}">
      <dgm:prSet/>
      <dgm:spPr/>
      <dgm:t>
        <a:bodyPr/>
        <a:lstStyle/>
        <a:p>
          <a:endParaRPr lang="en-US"/>
        </a:p>
      </dgm:t>
    </dgm:pt>
    <dgm:pt modelId="{A693F965-3B24-409B-9E37-62FC0CDE883F}" type="pres">
      <dgm:prSet presAssocID="{08304E52-C096-45AF-A156-3FC856A5E6B3}" presName="diagram" presStyleCnt="0">
        <dgm:presLayoutVars>
          <dgm:dir/>
          <dgm:resizeHandles val="exact"/>
        </dgm:presLayoutVars>
      </dgm:prSet>
      <dgm:spPr/>
    </dgm:pt>
    <dgm:pt modelId="{F12A5B1D-BF01-4BCB-9959-649AE4EEC1B2}" type="pres">
      <dgm:prSet presAssocID="{BE4DCFFE-E170-4158-BB97-EC578F89E417}" presName="node" presStyleLbl="node1" presStyleIdx="0" presStyleCnt="10">
        <dgm:presLayoutVars>
          <dgm:bulletEnabled val="1"/>
        </dgm:presLayoutVars>
      </dgm:prSet>
      <dgm:spPr/>
    </dgm:pt>
    <dgm:pt modelId="{AF9A4C41-2A5D-4929-8CF9-8A21C4D99142}" type="pres">
      <dgm:prSet presAssocID="{A9C562AA-70BC-44A9-B51C-551A3D492566}" presName="sibTrans" presStyleCnt="0"/>
      <dgm:spPr/>
    </dgm:pt>
    <dgm:pt modelId="{5B3B04E6-2A9E-4EBF-B9CC-644C7E57F9F7}" type="pres">
      <dgm:prSet presAssocID="{C3A6D4C7-4662-43D7-9A44-73828C8B56F7}" presName="node" presStyleLbl="node1" presStyleIdx="1" presStyleCnt="10">
        <dgm:presLayoutVars>
          <dgm:bulletEnabled val="1"/>
        </dgm:presLayoutVars>
      </dgm:prSet>
      <dgm:spPr/>
    </dgm:pt>
    <dgm:pt modelId="{6C77FE75-E2C9-459E-A22F-E3272F776CCF}" type="pres">
      <dgm:prSet presAssocID="{783F9AA7-2874-40B5-AF4A-60E7EAAF20BC}" presName="sibTrans" presStyleCnt="0"/>
      <dgm:spPr/>
    </dgm:pt>
    <dgm:pt modelId="{57AF333C-F479-4F06-B027-5FE3F066B29F}" type="pres">
      <dgm:prSet presAssocID="{25AFEEF3-204C-4FAE-AEC9-79DFBD8EE9D4}" presName="node" presStyleLbl="node1" presStyleIdx="2" presStyleCnt="10">
        <dgm:presLayoutVars>
          <dgm:bulletEnabled val="1"/>
        </dgm:presLayoutVars>
      </dgm:prSet>
      <dgm:spPr/>
    </dgm:pt>
    <dgm:pt modelId="{797B684F-674B-4473-96E4-6C39612BCDB9}" type="pres">
      <dgm:prSet presAssocID="{2F04B075-A0F8-4E76-A473-1D8CA8E66C45}" presName="sibTrans" presStyleCnt="0"/>
      <dgm:spPr/>
    </dgm:pt>
    <dgm:pt modelId="{6588C6FB-0EED-4C7A-93C6-1498CAB9F58E}" type="pres">
      <dgm:prSet presAssocID="{D76FB7A4-3073-4A0A-97C4-2945F9C8AEDE}" presName="node" presStyleLbl="node1" presStyleIdx="3" presStyleCnt="10">
        <dgm:presLayoutVars>
          <dgm:bulletEnabled val="1"/>
        </dgm:presLayoutVars>
      </dgm:prSet>
      <dgm:spPr/>
    </dgm:pt>
    <dgm:pt modelId="{99409115-59C0-49A8-BAED-76B1C255873F}" type="pres">
      <dgm:prSet presAssocID="{CCBA3C79-C5BE-4E87-9C95-9038902B4503}" presName="sibTrans" presStyleCnt="0"/>
      <dgm:spPr/>
    </dgm:pt>
    <dgm:pt modelId="{EB61F46D-72B9-43E8-8F46-83C45FD77DE6}" type="pres">
      <dgm:prSet presAssocID="{3C41086A-D0CB-418B-95D3-4ECB391289D5}" presName="node" presStyleLbl="node1" presStyleIdx="4" presStyleCnt="10">
        <dgm:presLayoutVars>
          <dgm:bulletEnabled val="1"/>
        </dgm:presLayoutVars>
      </dgm:prSet>
      <dgm:spPr/>
    </dgm:pt>
    <dgm:pt modelId="{20EE68F5-8B52-469F-98E6-14176BBA0516}" type="pres">
      <dgm:prSet presAssocID="{5F7F6652-87CE-4AB6-8CDE-258AA27A185E}" presName="sibTrans" presStyleCnt="0"/>
      <dgm:spPr/>
    </dgm:pt>
    <dgm:pt modelId="{FFB91A11-5037-40A5-909E-27CBBEBB6155}" type="pres">
      <dgm:prSet presAssocID="{533BE3DF-9A1D-4DE2-841C-B6EFA98C3ED7}" presName="node" presStyleLbl="node1" presStyleIdx="5" presStyleCnt="10">
        <dgm:presLayoutVars>
          <dgm:bulletEnabled val="1"/>
        </dgm:presLayoutVars>
      </dgm:prSet>
      <dgm:spPr/>
    </dgm:pt>
    <dgm:pt modelId="{841A83CB-B128-40CE-A460-389241A5BC92}" type="pres">
      <dgm:prSet presAssocID="{3FC25AF5-6C61-4432-A9EB-5DB19741931B}" presName="sibTrans" presStyleCnt="0"/>
      <dgm:spPr/>
    </dgm:pt>
    <dgm:pt modelId="{6E8E3A54-DB27-49FF-8BAB-0BE7B30968E8}" type="pres">
      <dgm:prSet presAssocID="{90598862-F024-4A4F-84CA-626D5499872A}" presName="node" presStyleLbl="node1" presStyleIdx="6" presStyleCnt="10">
        <dgm:presLayoutVars>
          <dgm:bulletEnabled val="1"/>
        </dgm:presLayoutVars>
      </dgm:prSet>
      <dgm:spPr/>
    </dgm:pt>
    <dgm:pt modelId="{5F42FBD9-8AE6-467E-BAE3-42D3746FE89D}" type="pres">
      <dgm:prSet presAssocID="{B0598A3A-7590-4018-84F2-AC06C958B730}" presName="sibTrans" presStyleCnt="0"/>
      <dgm:spPr/>
    </dgm:pt>
    <dgm:pt modelId="{213609F0-6AC9-45F1-83AB-C28FAC665A50}" type="pres">
      <dgm:prSet presAssocID="{B0EF82CD-A69C-40A5-984F-11D7CF7B8559}" presName="node" presStyleLbl="node1" presStyleIdx="7" presStyleCnt="10">
        <dgm:presLayoutVars>
          <dgm:bulletEnabled val="1"/>
        </dgm:presLayoutVars>
      </dgm:prSet>
      <dgm:spPr/>
    </dgm:pt>
    <dgm:pt modelId="{F97ADE97-6F76-4D2D-80A9-C85B814240B0}" type="pres">
      <dgm:prSet presAssocID="{2065AF62-46BB-4858-94C1-709F25524D6B}" presName="sibTrans" presStyleCnt="0"/>
      <dgm:spPr/>
    </dgm:pt>
    <dgm:pt modelId="{63B4A359-FAB8-4EB1-A4FA-FBC1AAC377B8}" type="pres">
      <dgm:prSet presAssocID="{FCE30A39-3932-4838-ACC4-BDCAA93BFF65}" presName="node" presStyleLbl="node1" presStyleIdx="8" presStyleCnt="10">
        <dgm:presLayoutVars>
          <dgm:bulletEnabled val="1"/>
        </dgm:presLayoutVars>
      </dgm:prSet>
      <dgm:spPr/>
    </dgm:pt>
    <dgm:pt modelId="{FE7B4367-49C2-4176-AC3A-1D01020C2C05}" type="pres">
      <dgm:prSet presAssocID="{A48E2293-A2E3-4C7C-86AE-B4F57C551ACB}" presName="sibTrans" presStyleCnt="0"/>
      <dgm:spPr/>
    </dgm:pt>
    <dgm:pt modelId="{B85796AC-E806-4C28-90AC-3FA474C4FEFA}" type="pres">
      <dgm:prSet presAssocID="{0B553994-0FA5-473D-BF63-BB504AFF2A9E}" presName="node" presStyleLbl="node1" presStyleIdx="9" presStyleCnt="10">
        <dgm:presLayoutVars>
          <dgm:bulletEnabled val="1"/>
        </dgm:presLayoutVars>
      </dgm:prSet>
      <dgm:spPr/>
    </dgm:pt>
  </dgm:ptLst>
  <dgm:cxnLst>
    <dgm:cxn modelId="{0AED5217-7148-47A2-81E8-7696C23A39D2}" srcId="{08304E52-C096-45AF-A156-3FC856A5E6B3}" destId="{0B553994-0FA5-473D-BF63-BB504AFF2A9E}" srcOrd="9" destOrd="0" parTransId="{9913C86A-9E02-4F20-B588-E223354F97AF}" sibTransId="{660AA5B5-1927-480D-B7F6-20EE5439EAFF}"/>
    <dgm:cxn modelId="{BB5F6F3E-26B2-4A27-A094-DE69DE3F50C4}" type="presOf" srcId="{533BE3DF-9A1D-4DE2-841C-B6EFA98C3ED7}" destId="{FFB91A11-5037-40A5-909E-27CBBEBB6155}" srcOrd="0" destOrd="0" presId="urn:microsoft.com/office/officeart/2005/8/layout/default"/>
    <dgm:cxn modelId="{E2570C60-C484-49A5-90F0-2C1A6D6695A9}" type="presOf" srcId="{FCE30A39-3932-4838-ACC4-BDCAA93BFF65}" destId="{63B4A359-FAB8-4EB1-A4FA-FBC1AAC377B8}" srcOrd="0" destOrd="0" presId="urn:microsoft.com/office/officeart/2005/8/layout/default"/>
    <dgm:cxn modelId="{71E25265-59A7-4A65-BE99-E4C79EA90866}" srcId="{08304E52-C096-45AF-A156-3FC856A5E6B3}" destId="{B0EF82CD-A69C-40A5-984F-11D7CF7B8559}" srcOrd="7" destOrd="0" parTransId="{A4C49EE9-32DB-4A9F-B53D-DBF11405122F}" sibTransId="{2065AF62-46BB-4858-94C1-709F25524D6B}"/>
    <dgm:cxn modelId="{0C1CAE48-F73F-4C8F-A46B-7E3BA1E624EF}" type="presOf" srcId="{0B553994-0FA5-473D-BF63-BB504AFF2A9E}" destId="{B85796AC-E806-4C28-90AC-3FA474C4FEFA}" srcOrd="0" destOrd="0" presId="urn:microsoft.com/office/officeart/2005/8/layout/default"/>
    <dgm:cxn modelId="{39960671-965B-438F-8E05-9E0F873008F9}" srcId="{08304E52-C096-45AF-A156-3FC856A5E6B3}" destId="{FCE30A39-3932-4838-ACC4-BDCAA93BFF65}" srcOrd="8" destOrd="0" parTransId="{7844949A-F785-49FD-B8EB-9875201F39FD}" sibTransId="{A48E2293-A2E3-4C7C-86AE-B4F57C551ACB}"/>
    <dgm:cxn modelId="{99983F53-0C81-48B1-B4F1-372AEFAB7F49}" srcId="{08304E52-C096-45AF-A156-3FC856A5E6B3}" destId="{25AFEEF3-204C-4FAE-AEC9-79DFBD8EE9D4}" srcOrd="2" destOrd="0" parTransId="{0D35E7B1-7457-4D57-8345-133E694D021C}" sibTransId="{2F04B075-A0F8-4E76-A473-1D8CA8E66C45}"/>
    <dgm:cxn modelId="{E6C75C74-2754-4C1E-A629-D86B9FA474E3}" srcId="{08304E52-C096-45AF-A156-3FC856A5E6B3}" destId="{D76FB7A4-3073-4A0A-97C4-2945F9C8AEDE}" srcOrd="3" destOrd="0" parTransId="{ABEE276E-9A92-4901-8796-741CB37B35BC}" sibTransId="{CCBA3C79-C5BE-4E87-9C95-9038902B4503}"/>
    <dgm:cxn modelId="{92281D5A-0E37-4D5B-9B06-CF4FE6C94073}" type="presOf" srcId="{3C41086A-D0CB-418B-95D3-4ECB391289D5}" destId="{EB61F46D-72B9-43E8-8F46-83C45FD77DE6}" srcOrd="0" destOrd="0" presId="urn:microsoft.com/office/officeart/2005/8/layout/default"/>
    <dgm:cxn modelId="{34F7DF81-E83E-4C23-B878-C176B53B2135}" srcId="{08304E52-C096-45AF-A156-3FC856A5E6B3}" destId="{BE4DCFFE-E170-4158-BB97-EC578F89E417}" srcOrd="0" destOrd="0" parTransId="{0E5FE229-AA8D-4557-9F01-53709DC604E2}" sibTransId="{A9C562AA-70BC-44A9-B51C-551A3D492566}"/>
    <dgm:cxn modelId="{17BA988B-A50F-414E-AE9B-D681FA2EF83D}" srcId="{08304E52-C096-45AF-A156-3FC856A5E6B3}" destId="{3C41086A-D0CB-418B-95D3-4ECB391289D5}" srcOrd="4" destOrd="0" parTransId="{10912D46-1FDA-45A5-95B0-4DA2723B054A}" sibTransId="{5F7F6652-87CE-4AB6-8CDE-258AA27A185E}"/>
    <dgm:cxn modelId="{28C9879C-058E-403E-8A39-D73B263AC779}" type="presOf" srcId="{BE4DCFFE-E170-4158-BB97-EC578F89E417}" destId="{F12A5B1D-BF01-4BCB-9959-649AE4EEC1B2}" srcOrd="0" destOrd="0" presId="urn:microsoft.com/office/officeart/2005/8/layout/default"/>
    <dgm:cxn modelId="{D1DA23A5-F70C-4485-83A6-A84FAB8591D7}" type="presOf" srcId="{C3A6D4C7-4662-43D7-9A44-73828C8B56F7}" destId="{5B3B04E6-2A9E-4EBF-B9CC-644C7E57F9F7}" srcOrd="0" destOrd="0" presId="urn:microsoft.com/office/officeart/2005/8/layout/default"/>
    <dgm:cxn modelId="{BE4EB3A6-751C-42A6-8D7C-F6FECCBD21F8}" type="presOf" srcId="{25AFEEF3-204C-4FAE-AEC9-79DFBD8EE9D4}" destId="{57AF333C-F479-4F06-B027-5FE3F066B29F}" srcOrd="0" destOrd="0" presId="urn:microsoft.com/office/officeart/2005/8/layout/default"/>
    <dgm:cxn modelId="{2EF9DBB4-9110-4B11-BA91-97BB0247D10A}" type="presOf" srcId="{08304E52-C096-45AF-A156-3FC856A5E6B3}" destId="{A693F965-3B24-409B-9E37-62FC0CDE883F}" srcOrd="0" destOrd="0" presId="urn:microsoft.com/office/officeart/2005/8/layout/default"/>
    <dgm:cxn modelId="{EA79ECC0-4FEA-47C2-9FD6-5A4FD31329ED}" srcId="{08304E52-C096-45AF-A156-3FC856A5E6B3}" destId="{533BE3DF-9A1D-4DE2-841C-B6EFA98C3ED7}" srcOrd="5" destOrd="0" parTransId="{42356278-D1BC-4222-AF08-E0841064823B}" sibTransId="{3FC25AF5-6C61-4432-A9EB-5DB19741931B}"/>
    <dgm:cxn modelId="{2C80EDD8-9A19-4124-B952-05A8C04EC9AC}" type="presOf" srcId="{D76FB7A4-3073-4A0A-97C4-2945F9C8AEDE}" destId="{6588C6FB-0EED-4C7A-93C6-1498CAB9F58E}" srcOrd="0" destOrd="0" presId="urn:microsoft.com/office/officeart/2005/8/layout/default"/>
    <dgm:cxn modelId="{3FC1BFD9-F8CA-4230-84E0-2211B7C4C9F9}" srcId="{08304E52-C096-45AF-A156-3FC856A5E6B3}" destId="{C3A6D4C7-4662-43D7-9A44-73828C8B56F7}" srcOrd="1" destOrd="0" parTransId="{DD14F7E6-BE9B-430D-8A46-C2ED73EF5C8E}" sibTransId="{783F9AA7-2874-40B5-AF4A-60E7EAAF20BC}"/>
    <dgm:cxn modelId="{85000DE2-6CBC-46BE-9EC4-25EFA3E33026}" type="presOf" srcId="{90598862-F024-4A4F-84CA-626D5499872A}" destId="{6E8E3A54-DB27-49FF-8BAB-0BE7B30968E8}" srcOrd="0" destOrd="0" presId="urn:microsoft.com/office/officeart/2005/8/layout/default"/>
    <dgm:cxn modelId="{8804A2F5-C04B-40DE-9828-17037D372061}" srcId="{08304E52-C096-45AF-A156-3FC856A5E6B3}" destId="{90598862-F024-4A4F-84CA-626D5499872A}" srcOrd="6" destOrd="0" parTransId="{5BDFDE01-4C46-470F-97D0-4C6A4F38D3CA}" sibTransId="{B0598A3A-7590-4018-84F2-AC06C958B730}"/>
    <dgm:cxn modelId="{984984F7-384C-46A3-836C-4F52F98C732E}" type="presOf" srcId="{B0EF82CD-A69C-40A5-984F-11D7CF7B8559}" destId="{213609F0-6AC9-45F1-83AB-C28FAC665A50}" srcOrd="0" destOrd="0" presId="urn:microsoft.com/office/officeart/2005/8/layout/default"/>
    <dgm:cxn modelId="{9CB42FDF-40BC-4F5D-9688-A268C57B1720}" type="presParOf" srcId="{A693F965-3B24-409B-9E37-62FC0CDE883F}" destId="{F12A5B1D-BF01-4BCB-9959-649AE4EEC1B2}" srcOrd="0" destOrd="0" presId="urn:microsoft.com/office/officeart/2005/8/layout/default"/>
    <dgm:cxn modelId="{952992FD-6772-4D60-957A-FB43533341BC}" type="presParOf" srcId="{A693F965-3B24-409B-9E37-62FC0CDE883F}" destId="{AF9A4C41-2A5D-4929-8CF9-8A21C4D99142}" srcOrd="1" destOrd="0" presId="urn:microsoft.com/office/officeart/2005/8/layout/default"/>
    <dgm:cxn modelId="{83E10B6F-A29A-4A20-A81D-EF220F9D490B}" type="presParOf" srcId="{A693F965-3B24-409B-9E37-62FC0CDE883F}" destId="{5B3B04E6-2A9E-4EBF-B9CC-644C7E57F9F7}" srcOrd="2" destOrd="0" presId="urn:microsoft.com/office/officeart/2005/8/layout/default"/>
    <dgm:cxn modelId="{4E0ABF32-B756-4CF0-AFE1-2A9003D3E9DB}" type="presParOf" srcId="{A693F965-3B24-409B-9E37-62FC0CDE883F}" destId="{6C77FE75-E2C9-459E-A22F-E3272F776CCF}" srcOrd="3" destOrd="0" presId="urn:microsoft.com/office/officeart/2005/8/layout/default"/>
    <dgm:cxn modelId="{B2CDFDE4-C31A-40A9-A8CD-A0B267DD1492}" type="presParOf" srcId="{A693F965-3B24-409B-9E37-62FC0CDE883F}" destId="{57AF333C-F479-4F06-B027-5FE3F066B29F}" srcOrd="4" destOrd="0" presId="urn:microsoft.com/office/officeart/2005/8/layout/default"/>
    <dgm:cxn modelId="{E20E573F-2513-4139-8844-F7F2ECDAD333}" type="presParOf" srcId="{A693F965-3B24-409B-9E37-62FC0CDE883F}" destId="{797B684F-674B-4473-96E4-6C39612BCDB9}" srcOrd="5" destOrd="0" presId="urn:microsoft.com/office/officeart/2005/8/layout/default"/>
    <dgm:cxn modelId="{BB2FDBD5-E68C-4E3A-B10A-33BB25B7A45C}" type="presParOf" srcId="{A693F965-3B24-409B-9E37-62FC0CDE883F}" destId="{6588C6FB-0EED-4C7A-93C6-1498CAB9F58E}" srcOrd="6" destOrd="0" presId="urn:microsoft.com/office/officeart/2005/8/layout/default"/>
    <dgm:cxn modelId="{EB715FEA-EB70-4F61-8547-D23B51F363CD}" type="presParOf" srcId="{A693F965-3B24-409B-9E37-62FC0CDE883F}" destId="{99409115-59C0-49A8-BAED-76B1C255873F}" srcOrd="7" destOrd="0" presId="urn:microsoft.com/office/officeart/2005/8/layout/default"/>
    <dgm:cxn modelId="{B573E141-2A5B-4EFC-A32B-EE1E3D245ABE}" type="presParOf" srcId="{A693F965-3B24-409B-9E37-62FC0CDE883F}" destId="{EB61F46D-72B9-43E8-8F46-83C45FD77DE6}" srcOrd="8" destOrd="0" presId="urn:microsoft.com/office/officeart/2005/8/layout/default"/>
    <dgm:cxn modelId="{38E7DBB3-8BFA-4814-B2AD-CE83935C74A3}" type="presParOf" srcId="{A693F965-3B24-409B-9E37-62FC0CDE883F}" destId="{20EE68F5-8B52-469F-98E6-14176BBA0516}" srcOrd="9" destOrd="0" presId="urn:microsoft.com/office/officeart/2005/8/layout/default"/>
    <dgm:cxn modelId="{A246F9A0-73A7-47E3-9636-E35395CC9987}" type="presParOf" srcId="{A693F965-3B24-409B-9E37-62FC0CDE883F}" destId="{FFB91A11-5037-40A5-909E-27CBBEBB6155}" srcOrd="10" destOrd="0" presId="urn:microsoft.com/office/officeart/2005/8/layout/default"/>
    <dgm:cxn modelId="{A86FDBB8-C091-4F7C-A80A-FF709FDEEE67}" type="presParOf" srcId="{A693F965-3B24-409B-9E37-62FC0CDE883F}" destId="{841A83CB-B128-40CE-A460-389241A5BC92}" srcOrd="11" destOrd="0" presId="urn:microsoft.com/office/officeart/2005/8/layout/default"/>
    <dgm:cxn modelId="{3C6A6039-B166-45D4-B534-5C71389931A2}" type="presParOf" srcId="{A693F965-3B24-409B-9E37-62FC0CDE883F}" destId="{6E8E3A54-DB27-49FF-8BAB-0BE7B30968E8}" srcOrd="12" destOrd="0" presId="urn:microsoft.com/office/officeart/2005/8/layout/default"/>
    <dgm:cxn modelId="{395E015D-1E88-4874-9B7D-405471EFC1CE}" type="presParOf" srcId="{A693F965-3B24-409B-9E37-62FC0CDE883F}" destId="{5F42FBD9-8AE6-467E-BAE3-42D3746FE89D}" srcOrd="13" destOrd="0" presId="urn:microsoft.com/office/officeart/2005/8/layout/default"/>
    <dgm:cxn modelId="{A2C32B1B-3D18-43FB-AE6C-98F4E1FF2CC8}" type="presParOf" srcId="{A693F965-3B24-409B-9E37-62FC0CDE883F}" destId="{213609F0-6AC9-45F1-83AB-C28FAC665A50}" srcOrd="14" destOrd="0" presId="urn:microsoft.com/office/officeart/2005/8/layout/default"/>
    <dgm:cxn modelId="{4B2FA3EB-E57F-44E6-B3AF-8D6BCB8E14AA}" type="presParOf" srcId="{A693F965-3B24-409B-9E37-62FC0CDE883F}" destId="{F97ADE97-6F76-4D2D-80A9-C85B814240B0}" srcOrd="15" destOrd="0" presId="urn:microsoft.com/office/officeart/2005/8/layout/default"/>
    <dgm:cxn modelId="{1491D2E4-D2A0-40EA-9611-BC5F389C4FC7}" type="presParOf" srcId="{A693F965-3B24-409B-9E37-62FC0CDE883F}" destId="{63B4A359-FAB8-4EB1-A4FA-FBC1AAC377B8}" srcOrd="16" destOrd="0" presId="urn:microsoft.com/office/officeart/2005/8/layout/default"/>
    <dgm:cxn modelId="{F7E37E60-51D6-4174-AE76-92D50A26D86E}" type="presParOf" srcId="{A693F965-3B24-409B-9E37-62FC0CDE883F}" destId="{FE7B4367-49C2-4176-AC3A-1D01020C2C05}" srcOrd="17" destOrd="0" presId="urn:microsoft.com/office/officeart/2005/8/layout/default"/>
    <dgm:cxn modelId="{7545E3C8-FA92-4FCE-ACB5-64EDE1849219}" type="presParOf" srcId="{A693F965-3B24-409B-9E37-62FC0CDE883F}" destId="{B85796AC-E806-4C28-90AC-3FA474C4FEFA}"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56F46-5C8C-456B-928F-21F36E3FACF7}">
      <dsp:nvSpPr>
        <dsp:cNvPr id="0" name=""/>
        <dsp:cNvSpPr/>
      </dsp:nvSpPr>
      <dsp:spPr>
        <a:xfrm>
          <a:off x="0" y="340396"/>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Playable game </a:t>
          </a:r>
        </a:p>
      </dsp:txBody>
      <dsp:txXfrm>
        <a:off x="0" y="340396"/>
        <a:ext cx="1649395" cy="989637"/>
      </dsp:txXfrm>
    </dsp:sp>
    <dsp:sp modelId="{5DB8DB3B-90C5-4D3D-9AF3-51A921A15D13}">
      <dsp:nvSpPr>
        <dsp:cNvPr id="0" name=""/>
        <dsp:cNvSpPr/>
      </dsp:nvSpPr>
      <dsp:spPr>
        <a:xfrm>
          <a:off x="1814335" y="340396"/>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Ability to navigate through world</a:t>
          </a:r>
        </a:p>
      </dsp:txBody>
      <dsp:txXfrm>
        <a:off x="1814335" y="340396"/>
        <a:ext cx="1649395" cy="989637"/>
      </dsp:txXfrm>
    </dsp:sp>
    <dsp:sp modelId="{05032CD5-21E7-4EE2-97EB-42F80233D699}">
      <dsp:nvSpPr>
        <dsp:cNvPr id="0" name=""/>
        <dsp:cNvSpPr/>
      </dsp:nvSpPr>
      <dsp:spPr>
        <a:xfrm>
          <a:off x="3628670" y="340396"/>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Map is shown</a:t>
          </a:r>
        </a:p>
      </dsp:txBody>
      <dsp:txXfrm>
        <a:off x="3628670" y="340396"/>
        <a:ext cx="1649395" cy="989637"/>
      </dsp:txXfrm>
    </dsp:sp>
    <dsp:sp modelId="{C5B37650-A101-41C5-BBE4-4F41CF73D52D}">
      <dsp:nvSpPr>
        <dsp:cNvPr id="0" name=""/>
        <dsp:cNvSpPr/>
      </dsp:nvSpPr>
      <dsp:spPr>
        <a:xfrm>
          <a:off x="0" y="1494973"/>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Weapons can be picked up and used to fight ghosts</a:t>
          </a:r>
        </a:p>
      </dsp:txBody>
      <dsp:txXfrm>
        <a:off x="0" y="1494973"/>
        <a:ext cx="1649395" cy="989637"/>
      </dsp:txXfrm>
    </dsp:sp>
    <dsp:sp modelId="{5C0FCB7F-83B6-4F3C-A0A2-59C0C7924ACB}">
      <dsp:nvSpPr>
        <dsp:cNvPr id="0" name=""/>
        <dsp:cNvSpPr/>
      </dsp:nvSpPr>
      <dsp:spPr>
        <a:xfrm>
          <a:off x="1814335" y="1494973"/>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Items can be used to restore health or open hidden areas</a:t>
          </a:r>
        </a:p>
      </dsp:txBody>
      <dsp:txXfrm>
        <a:off x="1814335" y="1494973"/>
        <a:ext cx="1649395" cy="989637"/>
      </dsp:txXfrm>
    </dsp:sp>
    <dsp:sp modelId="{6E09E076-49F1-46E3-A25E-85DD8975C9A5}">
      <dsp:nvSpPr>
        <dsp:cNvPr id="0" name=""/>
        <dsp:cNvSpPr/>
      </dsp:nvSpPr>
      <dsp:spPr>
        <a:xfrm>
          <a:off x="3628670" y="1494973"/>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Enemies follow player</a:t>
          </a:r>
        </a:p>
      </dsp:txBody>
      <dsp:txXfrm>
        <a:off x="3628670" y="1494973"/>
        <a:ext cx="1649395" cy="989637"/>
      </dsp:txXfrm>
    </dsp:sp>
    <dsp:sp modelId="{A16BEF30-4988-495F-A4D7-A0C870717C13}">
      <dsp:nvSpPr>
        <dsp:cNvPr id="0" name=""/>
        <dsp:cNvSpPr/>
      </dsp:nvSpPr>
      <dsp:spPr>
        <a:xfrm>
          <a:off x="0" y="2649550"/>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4 characters to choose from</a:t>
          </a:r>
        </a:p>
      </dsp:txBody>
      <dsp:txXfrm>
        <a:off x="0" y="2649550"/>
        <a:ext cx="1649395" cy="989637"/>
      </dsp:txXfrm>
    </dsp:sp>
    <dsp:sp modelId="{B7F5458E-D215-4242-85AD-6EB8A92435E0}">
      <dsp:nvSpPr>
        <dsp:cNvPr id="0" name=""/>
        <dsp:cNvSpPr/>
      </dsp:nvSpPr>
      <dsp:spPr>
        <a:xfrm>
          <a:off x="1814335" y="2649550"/>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2 floors in game</a:t>
          </a:r>
        </a:p>
      </dsp:txBody>
      <dsp:txXfrm>
        <a:off x="1814335" y="2649550"/>
        <a:ext cx="1649395" cy="989637"/>
      </dsp:txXfrm>
    </dsp:sp>
    <dsp:sp modelId="{C42B25E6-352D-4DD6-8F6A-CF185E4B53D3}">
      <dsp:nvSpPr>
        <dsp:cNvPr id="0" name=""/>
        <dsp:cNvSpPr/>
      </dsp:nvSpPr>
      <dsp:spPr>
        <a:xfrm>
          <a:off x="3628670" y="2649550"/>
          <a:ext cx="1649395" cy="989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Ability to unlock certain areas to win game</a:t>
          </a:r>
        </a:p>
      </dsp:txBody>
      <dsp:txXfrm>
        <a:off x="3628670" y="2649550"/>
        <a:ext cx="1649395" cy="989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BCED3-664A-4AC9-BFAA-4B40126C99D3}">
      <dsp:nvSpPr>
        <dsp:cNvPr id="0" name=""/>
        <dsp:cNvSpPr/>
      </dsp:nvSpPr>
      <dsp:spPr>
        <a:xfrm>
          <a:off x="0" y="0"/>
          <a:ext cx="8097012" cy="845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Features: Title screen, Start and Quit game, Win and Lose Game Logic, World setup for the gameplay, Layers of maps (i.e. 1st and 2nd floor, and Stairs), Display of the player's current location-room names for each room, Display map, Player/Enemies movements, Placed enemies on different rooms, Collision detection, Graphics changes for the entities like bats, Shortest path logic for enemies to follow and taunt the player, Attack logic between the player and enemies</a:t>
          </a:r>
        </a:p>
      </dsp:txBody>
      <dsp:txXfrm>
        <a:off x="24766" y="24766"/>
        <a:ext cx="7085625" cy="796054"/>
      </dsp:txXfrm>
    </dsp:sp>
    <dsp:sp modelId="{7DD5FC9C-0AC6-4664-BBAF-7E4511AB8BDA}">
      <dsp:nvSpPr>
        <dsp:cNvPr id="0" name=""/>
        <dsp:cNvSpPr/>
      </dsp:nvSpPr>
      <dsp:spPr>
        <a:xfrm>
          <a:off x="604647" y="963028"/>
          <a:ext cx="8097012" cy="845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Challenges: Implementing GUI for the first time</a:t>
          </a:r>
        </a:p>
      </dsp:txBody>
      <dsp:txXfrm>
        <a:off x="629413" y="987794"/>
        <a:ext cx="6893201" cy="796054"/>
      </dsp:txXfrm>
    </dsp:sp>
    <dsp:sp modelId="{699E3291-494A-40C4-95CD-BE779768FD29}">
      <dsp:nvSpPr>
        <dsp:cNvPr id="0" name=""/>
        <dsp:cNvSpPr/>
      </dsp:nvSpPr>
      <dsp:spPr>
        <a:xfrm>
          <a:off x="1209293" y="1926057"/>
          <a:ext cx="8097012" cy="845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Proud of: World setup for the gameplay and layers of maps (i.e. 1st and 2nd floor, and Stairs)</a:t>
          </a:r>
        </a:p>
      </dsp:txBody>
      <dsp:txXfrm>
        <a:off x="1234059" y="1950823"/>
        <a:ext cx="6893201" cy="796054"/>
      </dsp:txXfrm>
    </dsp:sp>
    <dsp:sp modelId="{F91AECB0-EA7A-4750-A84E-1B414055D2F3}">
      <dsp:nvSpPr>
        <dsp:cNvPr id="0" name=""/>
        <dsp:cNvSpPr/>
      </dsp:nvSpPr>
      <dsp:spPr>
        <a:xfrm>
          <a:off x="1813940" y="2889086"/>
          <a:ext cx="8097012" cy="845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How I overcame Challenges: Researching, watching videos and debugging the code</a:t>
          </a:r>
        </a:p>
      </dsp:txBody>
      <dsp:txXfrm>
        <a:off x="1838706" y="2913852"/>
        <a:ext cx="6893201" cy="796054"/>
      </dsp:txXfrm>
    </dsp:sp>
    <dsp:sp modelId="{4C2C8ACA-09B1-438E-932F-00CC8D446EF4}">
      <dsp:nvSpPr>
        <dsp:cNvPr id="0" name=""/>
        <dsp:cNvSpPr/>
      </dsp:nvSpPr>
      <dsp:spPr>
        <a:xfrm>
          <a:off x="2418587" y="3852114"/>
          <a:ext cx="8097012" cy="845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Light" panose="020F0302020204030204"/>
            </a:rPr>
            <a:t>Agile Principle: Working software is the primary measure of progress</a:t>
          </a:r>
        </a:p>
      </dsp:txBody>
      <dsp:txXfrm>
        <a:off x="2443353" y="3876880"/>
        <a:ext cx="6893201" cy="796054"/>
      </dsp:txXfrm>
    </dsp:sp>
    <dsp:sp modelId="{7695CAD0-27A0-4285-A31A-8D8A7325F3BF}">
      <dsp:nvSpPr>
        <dsp:cNvPr id="0" name=""/>
        <dsp:cNvSpPr/>
      </dsp:nvSpPr>
      <dsp:spPr>
        <a:xfrm>
          <a:off x="7547380" y="617747"/>
          <a:ext cx="549631" cy="54963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671047" y="617747"/>
        <a:ext cx="302297" cy="413597"/>
      </dsp:txXfrm>
    </dsp:sp>
    <dsp:sp modelId="{2D3D1D8D-94B9-4726-B971-A775E888E64F}">
      <dsp:nvSpPr>
        <dsp:cNvPr id="0" name=""/>
        <dsp:cNvSpPr/>
      </dsp:nvSpPr>
      <dsp:spPr>
        <a:xfrm>
          <a:off x="8152027" y="1580776"/>
          <a:ext cx="549631" cy="54963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275694" y="1580776"/>
        <a:ext cx="302297" cy="413597"/>
      </dsp:txXfrm>
    </dsp:sp>
    <dsp:sp modelId="{10C92F71-BB0D-4873-B6BA-6C17DDDAA80C}">
      <dsp:nvSpPr>
        <dsp:cNvPr id="0" name=""/>
        <dsp:cNvSpPr/>
      </dsp:nvSpPr>
      <dsp:spPr>
        <a:xfrm>
          <a:off x="8756674" y="2529711"/>
          <a:ext cx="549631" cy="54963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80341" y="2529711"/>
        <a:ext cx="302297" cy="413597"/>
      </dsp:txXfrm>
    </dsp:sp>
    <dsp:sp modelId="{574E93FB-0D09-4EA5-80BC-75F347BEF543}">
      <dsp:nvSpPr>
        <dsp:cNvPr id="0" name=""/>
        <dsp:cNvSpPr/>
      </dsp:nvSpPr>
      <dsp:spPr>
        <a:xfrm>
          <a:off x="9361321" y="3502136"/>
          <a:ext cx="549631" cy="54963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484988" y="3502136"/>
        <a:ext cx="302297" cy="413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FD783-676A-4982-8947-D5542A5DC4A7}">
      <dsp:nvSpPr>
        <dsp:cNvPr id="0" name=""/>
        <dsp:cNvSpPr/>
      </dsp:nvSpPr>
      <dsp:spPr>
        <a:xfrm>
          <a:off x="0" y="90083"/>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Features: Inventory, Sound, Equipping, Healing, Locked Doors, Player Select, Options, Settings, .png's, Improving the Console Game.</a:t>
          </a:r>
        </a:p>
      </dsp:txBody>
      <dsp:txXfrm>
        <a:off x="40780" y="130863"/>
        <a:ext cx="10434040" cy="753819"/>
      </dsp:txXfrm>
    </dsp:sp>
    <dsp:sp modelId="{0A0D4D8B-5BD6-4C92-B4FC-3B24684A5AEF}">
      <dsp:nvSpPr>
        <dsp:cNvPr id="0" name=""/>
        <dsp:cNvSpPr/>
      </dsp:nvSpPr>
      <dsp:spPr>
        <a:xfrm>
          <a:off x="0" y="985943"/>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Challenges: First time GUI implementation, inheriting code, using Static and non-Static, converting ideas into code.</a:t>
          </a:r>
        </a:p>
      </dsp:txBody>
      <dsp:txXfrm>
        <a:off x="40780" y="1026723"/>
        <a:ext cx="10434040" cy="753819"/>
      </dsp:txXfrm>
    </dsp:sp>
    <dsp:sp modelId="{5C25DB8D-B5C2-4301-95DD-5F5C01CAEBA5}">
      <dsp:nvSpPr>
        <dsp:cNvPr id="0" name=""/>
        <dsp:cNvSpPr/>
      </dsp:nvSpPr>
      <dsp:spPr>
        <a:xfrm>
          <a:off x="0" y="1881804"/>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Proud of: Locked Doors and equipping weapons.</a:t>
          </a:r>
        </a:p>
      </dsp:txBody>
      <dsp:txXfrm>
        <a:off x="40780" y="1922584"/>
        <a:ext cx="10434040" cy="753819"/>
      </dsp:txXfrm>
    </dsp:sp>
    <dsp:sp modelId="{62E575EF-0D42-4FB3-8BFC-7844CA185A78}">
      <dsp:nvSpPr>
        <dsp:cNvPr id="0" name=""/>
        <dsp:cNvSpPr/>
      </dsp:nvSpPr>
      <dsp:spPr>
        <a:xfrm>
          <a:off x="0" y="2777663"/>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 overcame Challenges: Putting in the time and going through the code one character at a time. Understanding how each usage affects a game.</a:t>
          </a:r>
        </a:p>
      </dsp:txBody>
      <dsp:txXfrm>
        <a:off x="40780" y="2818443"/>
        <a:ext cx="10434040" cy="753819"/>
      </dsp:txXfrm>
    </dsp:sp>
    <dsp:sp modelId="{874A6C81-693A-419E-ABC8-39A26B511DCE}">
      <dsp:nvSpPr>
        <dsp:cNvPr id="0" name=""/>
        <dsp:cNvSpPr/>
      </dsp:nvSpPr>
      <dsp:spPr>
        <a:xfrm>
          <a:off x="0" y="3673524"/>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a:latin typeface="Calibri Light" panose="020F0302020204030204"/>
            </a:rPr>
            <a:t>Agile Principle: Satisfy the Customer</a:t>
          </a:r>
        </a:p>
      </dsp:txBody>
      <dsp:txXfrm>
        <a:off x="40780" y="3714304"/>
        <a:ext cx="10434040" cy="7538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5B1D-BF01-4BCB-9959-649AE4EEC1B2}">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Changes to weapon display when attacking.</a:t>
          </a:r>
        </a:p>
      </dsp:txBody>
      <dsp:txXfrm>
        <a:off x="582645" y="1178"/>
        <a:ext cx="2174490" cy="1304694"/>
      </dsp:txXfrm>
    </dsp:sp>
    <dsp:sp modelId="{5B3B04E6-2A9E-4EBF-B9CC-644C7E57F9F7}">
      <dsp:nvSpPr>
        <dsp:cNvPr id="0" name=""/>
        <dsp:cNvSpPr/>
      </dsp:nvSpPr>
      <dsp:spPr>
        <a:xfrm>
          <a:off x="2974584"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Boss fights</a:t>
          </a:r>
        </a:p>
      </dsp:txBody>
      <dsp:txXfrm>
        <a:off x="2974584" y="1178"/>
        <a:ext cx="2174490" cy="1304694"/>
      </dsp:txXfrm>
    </dsp:sp>
    <dsp:sp modelId="{57AF333C-F479-4F06-B027-5FE3F066B29F}">
      <dsp:nvSpPr>
        <dsp:cNvPr id="0" name=""/>
        <dsp:cNvSpPr/>
      </dsp:nvSpPr>
      <dsp:spPr>
        <a:xfrm>
          <a:off x="5366524"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Changing weapons effective distance</a:t>
          </a:r>
        </a:p>
      </dsp:txBody>
      <dsp:txXfrm>
        <a:off x="5366524" y="1178"/>
        <a:ext cx="2174490" cy="1304694"/>
      </dsp:txXfrm>
    </dsp:sp>
    <dsp:sp modelId="{6588C6FB-0EED-4C7A-93C6-1498CAB9F58E}">
      <dsp:nvSpPr>
        <dsp:cNvPr id="0" name=""/>
        <dsp:cNvSpPr/>
      </dsp:nvSpPr>
      <dsp:spPr>
        <a:xfrm>
          <a:off x="7758464"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Ghost effect environment changes</a:t>
          </a:r>
        </a:p>
      </dsp:txBody>
      <dsp:txXfrm>
        <a:off x="7758464" y="1178"/>
        <a:ext cx="2174490" cy="1304694"/>
      </dsp:txXfrm>
    </dsp:sp>
    <dsp:sp modelId="{EB61F46D-72B9-43E8-8F46-83C45FD77DE6}">
      <dsp:nvSpPr>
        <dsp:cNvPr id="0" name=""/>
        <dsp:cNvSpPr/>
      </dsp:nvSpPr>
      <dsp:spPr>
        <a:xfrm>
          <a:off x="582645"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Room lighting is changed</a:t>
          </a:r>
        </a:p>
      </dsp:txBody>
      <dsp:txXfrm>
        <a:off x="582645" y="1523321"/>
        <a:ext cx="2174490" cy="1304694"/>
      </dsp:txXfrm>
    </dsp:sp>
    <dsp:sp modelId="{FFB91A11-5037-40A5-909E-27CBBEBB6155}">
      <dsp:nvSpPr>
        <dsp:cNvPr id="0" name=""/>
        <dsp:cNvSpPr/>
      </dsp:nvSpPr>
      <dsp:spPr>
        <a:xfrm>
          <a:off x="297458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Ability to save game</a:t>
          </a:r>
        </a:p>
      </dsp:txBody>
      <dsp:txXfrm>
        <a:off x="2974584" y="1523321"/>
        <a:ext cx="2174490" cy="1304694"/>
      </dsp:txXfrm>
    </dsp:sp>
    <dsp:sp modelId="{6E8E3A54-DB27-49FF-8BAB-0BE7B30968E8}">
      <dsp:nvSpPr>
        <dsp:cNvPr id="0" name=""/>
        <dsp:cNvSpPr/>
      </dsp:nvSpPr>
      <dsp:spPr>
        <a:xfrm>
          <a:off x="536652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Ability to level up</a:t>
          </a:r>
        </a:p>
      </dsp:txBody>
      <dsp:txXfrm>
        <a:off x="5366524" y="1523321"/>
        <a:ext cx="2174490" cy="1304694"/>
      </dsp:txXfrm>
    </dsp:sp>
    <dsp:sp modelId="{213609F0-6AC9-45F1-83AB-C28FAC665A50}">
      <dsp:nvSpPr>
        <dsp:cNvPr id="0" name=""/>
        <dsp:cNvSpPr/>
      </dsp:nvSpPr>
      <dsp:spPr>
        <a:xfrm>
          <a:off x="775846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Ability to track scores</a:t>
          </a:r>
        </a:p>
      </dsp:txBody>
      <dsp:txXfrm>
        <a:off x="7758464" y="1523321"/>
        <a:ext cx="2174490" cy="1304694"/>
      </dsp:txXfrm>
    </dsp:sp>
    <dsp:sp modelId="{63B4A359-FAB8-4EB1-A4FA-FBC1AAC377B8}">
      <dsp:nvSpPr>
        <dsp:cNvPr id="0" name=""/>
        <dsp:cNvSpPr/>
      </dsp:nvSpPr>
      <dsp:spPr>
        <a:xfrm>
          <a:off x="2974584" y="3045465"/>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Different maps </a:t>
          </a:r>
        </a:p>
      </dsp:txBody>
      <dsp:txXfrm>
        <a:off x="2974584" y="3045465"/>
        <a:ext cx="2174490" cy="1304694"/>
      </dsp:txXfrm>
    </dsp:sp>
    <dsp:sp modelId="{B85796AC-E806-4C28-90AC-3FA474C4FEFA}">
      <dsp:nvSpPr>
        <dsp:cNvPr id="0" name=""/>
        <dsp:cNvSpPr/>
      </dsp:nvSpPr>
      <dsp:spPr>
        <a:xfrm>
          <a:off x="5366524" y="3045465"/>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a:latin typeface="Calibri Light" panose="020F0302020204030204"/>
            </a:rPr>
            <a:t>Respawn enemies after 1 minute</a:t>
          </a:r>
        </a:p>
      </dsp:txBody>
      <dsp:txXfrm>
        <a:off x="536652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767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416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731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7991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368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670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65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188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059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188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525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82884689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green, old, area, dirty&#10;&#10;Description automatically generated">
            <a:extLst>
              <a:ext uri="{FF2B5EF4-FFF2-40B4-BE49-F238E27FC236}">
                <a16:creationId xmlns:a16="http://schemas.microsoft.com/office/drawing/2014/main" id="{D43FEA30-DC66-9201-4E72-535F20B0C079}"/>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B8D013-D863-0AA0-79C8-4F81196D11C4}"/>
              </a:ext>
            </a:extLst>
          </p:cNvPr>
          <p:cNvSpPr>
            <a:spLocks noGrp="1"/>
          </p:cNvSpPr>
          <p:nvPr>
            <p:ph type="ctrTitle"/>
          </p:nvPr>
        </p:nvSpPr>
        <p:spPr>
          <a:xfrm>
            <a:off x="8022021" y="3231931"/>
            <a:ext cx="3852041" cy="1834056"/>
          </a:xfrm>
        </p:spPr>
        <p:txBody>
          <a:bodyPr>
            <a:normAutofit/>
          </a:bodyPr>
          <a:lstStyle/>
          <a:p>
            <a:r>
              <a:rPr lang="en-US" sz="4000">
                <a:cs typeface="Calibri Light"/>
              </a:rPr>
              <a:t>Awakening T-5 Capstone</a:t>
            </a:r>
            <a:endParaRPr lang="en-US" sz="4000"/>
          </a:p>
        </p:txBody>
      </p:sp>
      <p:sp>
        <p:nvSpPr>
          <p:cNvPr id="3" name="Subtitle 2">
            <a:extLst>
              <a:ext uri="{FF2B5EF4-FFF2-40B4-BE49-F238E27FC236}">
                <a16:creationId xmlns:a16="http://schemas.microsoft.com/office/drawing/2014/main" id="{77ED1E98-D831-CF5B-C13B-3EAE94B6BD72}"/>
              </a:ext>
            </a:extLst>
          </p:cNvPr>
          <p:cNvSpPr>
            <a:spLocks noGrp="1"/>
          </p:cNvSpPr>
          <p:nvPr>
            <p:ph type="subTitle" idx="1"/>
          </p:nvPr>
        </p:nvSpPr>
        <p:spPr>
          <a:xfrm>
            <a:off x="7782910" y="5242675"/>
            <a:ext cx="4330262" cy="683284"/>
          </a:xfrm>
        </p:spPr>
        <p:txBody>
          <a:bodyPr vert="horz" lIns="91440" tIns="45720" rIns="91440" bIns="45720" rtlCol="0" anchor="t">
            <a:normAutofit/>
          </a:bodyPr>
          <a:lstStyle/>
          <a:p>
            <a:r>
              <a:rPr lang="en-US" sz="2000">
                <a:cs typeface="Calibri"/>
              </a:rPr>
              <a:t>Created by David Holman, Nima Gopali, and Martin Hartsfield</a:t>
            </a:r>
            <a:endParaRPr lang="en-US" sz="2000"/>
          </a:p>
        </p:txBody>
      </p:sp>
    </p:spTree>
    <p:extLst>
      <p:ext uri="{BB962C8B-B14F-4D97-AF65-F5344CB8AC3E}">
        <p14:creationId xmlns:p14="http://schemas.microsoft.com/office/powerpoint/2010/main" val="56351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262F2-B7D1-2185-0479-6FEC5B07D944}"/>
              </a:ext>
            </a:extLst>
          </p:cNvPr>
          <p:cNvSpPr>
            <a:spLocks noGrp="1"/>
          </p:cNvSpPr>
          <p:nvPr>
            <p:ph type="title"/>
          </p:nvPr>
        </p:nvSpPr>
        <p:spPr>
          <a:xfrm>
            <a:off x="6657716" y="467271"/>
            <a:ext cx="4195674" cy="2052522"/>
          </a:xfrm>
        </p:spPr>
        <p:txBody>
          <a:bodyPr anchor="b">
            <a:normAutofit/>
          </a:bodyPr>
          <a:lstStyle/>
          <a:p>
            <a:r>
              <a:rPr lang="en-US" sz="5600">
                <a:cs typeface="Calibri Light"/>
              </a:rPr>
              <a:t>Project Guidelines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4" descr="A picture containing text, clipart, vector graphics&#10;&#10;Description automatically generated">
            <a:extLst>
              <a:ext uri="{FF2B5EF4-FFF2-40B4-BE49-F238E27FC236}">
                <a16:creationId xmlns:a16="http://schemas.microsoft.com/office/drawing/2014/main" id="{8BFFA435-1253-1C2E-4DC9-964B818053EC}"/>
              </a:ext>
            </a:extLst>
          </p:cNvPr>
          <p:cNvPicPr>
            <a:picLocks noChangeAspect="1"/>
          </p:cNvPicPr>
          <p:nvPr/>
        </p:nvPicPr>
        <p:blipFill>
          <a:blip r:embed="rId2"/>
          <a:stretch>
            <a:fillRect/>
          </a:stretch>
        </p:blipFill>
        <p:spPr>
          <a:xfrm>
            <a:off x="3254167" y="165871"/>
            <a:ext cx="1918010" cy="2353922"/>
          </a:xfrm>
          <a:prstGeom prst="rect">
            <a:avLst/>
          </a:prstGeom>
        </p:spPr>
      </p:pic>
      <p:sp>
        <p:nvSpPr>
          <p:cNvPr id="11" name="Content Placeholder 9">
            <a:extLst>
              <a:ext uri="{FF2B5EF4-FFF2-40B4-BE49-F238E27FC236}">
                <a16:creationId xmlns:a16="http://schemas.microsoft.com/office/drawing/2014/main" id="{576E95F0-1294-B7ED-FC43-599F49917DDF}"/>
              </a:ext>
            </a:extLst>
          </p:cNvPr>
          <p:cNvSpPr>
            <a:spLocks noGrp="1"/>
          </p:cNvSpPr>
          <p:nvPr>
            <p:ph idx="1"/>
          </p:nvPr>
        </p:nvSpPr>
        <p:spPr>
          <a:xfrm>
            <a:off x="6657715" y="2990818"/>
            <a:ext cx="4195675" cy="2913872"/>
          </a:xfrm>
        </p:spPr>
        <p:txBody>
          <a:bodyPr anchor="t">
            <a:normAutofit/>
          </a:bodyPr>
          <a:lstStyle/>
          <a:p>
            <a:r>
              <a:rPr lang="en-US" sz="2000">
                <a:cs typeface="Calibri"/>
              </a:rPr>
              <a:t>Use existing code base from Group 2</a:t>
            </a:r>
          </a:p>
          <a:p>
            <a:r>
              <a:rPr lang="en-US" sz="2000">
                <a:cs typeface="Calibri"/>
              </a:rPr>
              <a:t>Create a Swing GUI based game </a:t>
            </a:r>
          </a:p>
          <a:p>
            <a:r>
              <a:rPr lang="en-US" sz="2000">
                <a:cs typeface="Calibri"/>
              </a:rPr>
              <a:t>Use Agile methods</a:t>
            </a:r>
          </a:p>
          <a:p>
            <a:r>
              <a:rPr lang="en-US" sz="2000">
                <a:cs typeface="Calibri"/>
              </a:rPr>
              <a:t>Manage tasks within backlog(azure </a:t>
            </a:r>
            <a:r>
              <a:rPr lang="en-US" sz="2000" err="1">
                <a:cs typeface="Calibri"/>
              </a:rPr>
              <a:t>devops</a:t>
            </a:r>
            <a:r>
              <a:rPr lang="en-US" sz="2000">
                <a:cs typeface="Calibri"/>
              </a:rPr>
              <a:t>)</a:t>
            </a:r>
          </a:p>
        </p:txBody>
      </p:sp>
      <p:pic>
        <p:nvPicPr>
          <p:cNvPr id="5" name="Picture 6" descr="Logo&#10;&#10;Description automatically generated">
            <a:extLst>
              <a:ext uri="{FF2B5EF4-FFF2-40B4-BE49-F238E27FC236}">
                <a16:creationId xmlns:a16="http://schemas.microsoft.com/office/drawing/2014/main" id="{196077D1-E187-A5C9-7B79-2B9D9109AFE8}"/>
              </a:ext>
            </a:extLst>
          </p:cNvPr>
          <p:cNvPicPr>
            <a:picLocks noChangeAspect="1"/>
          </p:cNvPicPr>
          <p:nvPr/>
        </p:nvPicPr>
        <p:blipFill>
          <a:blip r:embed="rId3"/>
          <a:stretch>
            <a:fillRect/>
          </a:stretch>
        </p:blipFill>
        <p:spPr>
          <a:xfrm>
            <a:off x="817054" y="3684772"/>
            <a:ext cx="2528950" cy="2752751"/>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CD1114-3380-7024-FECF-8A6C98D35AF7}"/>
              </a:ext>
            </a:extLst>
          </p:cNvPr>
          <p:cNvSpPr txBox="1"/>
          <p:nvPr/>
        </p:nvSpPr>
        <p:spPr>
          <a:xfrm>
            <a:off x="2395268" y="50838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3715272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A0ED3-41A3-9639-482F-12B85E9E972A}"/>
              </a:ext>
            </a:extLst>
          </p:cNvPr>
          <p:cNvSpPr>
            <a:spLocks noGrp="1"/>
          </p:cNvSpPr>
          <p:nvPr>
            <p:ph type="title"/>
          </p:nvPr>
        </p:nvSpPr>
        <p:spPr>
          <a:xfrm>
            <a:off x="589560" y="856180"/>
            <a:ext cx="5279408" cy="1128068"/>
          </a:xfrm>
        </p:spPr>
        <p:txBody>
          <a:bodyPr anchor="ctr">
            <a:normAutofit/>
          </a:bodyPr>
          <a:lstStyle/>
          <a:p>
            <a:r>
              <a:rPr lang="en-US" sz="4000">
                <a:cs typeface="Calibri Light"/>
              </a:rPr>
              <a:t>Game Features</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A3FDBD42-6D11-1B2A-19ED-9409C8F76230}"/>
              </a:ext>
            </a:extLst>
          </p:cNvPr>
          <p:cNvGraphicFramePr>
            <a:graphicFrameLocks noGrp="1"/>
          </p:cNvGraphicFramePr>
          <p:nvPr>
            <p:ph idx="1"/>
          </p:nvPr>
        </p:nvGraphicFramePr>
        <p:xfrm>
          <a:off x="590719" y="2330505"/>
          <a:ext cx="5278066"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indoor&#10;&#10;Description automatically generated">
            <a:extLst>
              <a:ext uri="{FF2B5EF4-FFF2-40B4-BE49-F238E27FC236}">
                <a16:creationId xmlns:a16="http://schemas.microsoft.com/office/drawing/2014/main" id="{C4391A3F-A48B-6F30-DA1D-1F8A4BEA73FA}"/>
              </a:ext>
            </a:extLst>
          </p:cNvPr>
          <p:cNvPicPr>
            <a:picLocks noChangeAspect="1"/>
          </p:cNvPicPr>
          <p:nvPr/>
        </p:nvPicPr>
        <p:blipFill rotWithShape="1">
          <a:blip r:embed="rId7"/>
          <a:srcRect l="2153" r="74" b="-4"/>
          <a:stretch/>
        </p:blipFill>
        <p:spPr>
          <a:xfrm>
            <a:off x="7083423" y="581892"/>
            <a:ext cx="4397433"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video game&#10;&#10;Description automatically generated">
            <a:extLst>
              <a:ext uri="{FF2B5EF4-FFF2-40B4-BE49-F238E27FC236}">
                <a16:creationId xmlns:a16="http://schemas.microsoft.com/office/drawing/2014/main" id="{473FABD7-5FC2-0F4C-E53B-53C872A9DDA4}"/>
              </a:ext>
            </a:extLst>
          </p:cNvPr>
          <p:cNvPicPr>
            <a:picLocks noChangeAspect="1"/>
          </p:cNvPicPr>
          <p:nvPr/>
        </p:nvPicPr>
        <p:blipFill rotWithShape="1">
          <a:blip r:embed="rId8"/>
          <a:srcRect r="854" b="13"/>
          <a:stretch/>
        </p:blipFill>
        <p:spPr>
          <a:xfrm>
            <a:off x="7083423" y="3707894"/>
            <a:ext cx="4395569" cy="2518756"/>
          </a:xfrm>
          <a:prstGeom prst="rect">
            <a:avLst/>
          </a:prstGeom>
        </p:spPr>
      </p:pic>
    </p:spTree>
    <p:extLst>
      <p:ext uri="{BB962C8B-B14F-4D97-AF65-F5344CB8AC3E}">
        <p14:creationId xmlns:p14="http://schemas.microsoft.com/office/powerpoint/2010/main" val="295910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3C3E5D51-F8E7-4DCA-AAE7-E43895B7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A7982-3DD0-B504-D970-315B825BBB45}"/>
              </a:ext>
            </a:extLst>
          </p:cNvPr>
          <p:cNvSpPr>
            <a:spLocks noGrp="1"/>
          </p:cNvSpPr>
          <p:nvPr>
            <p:ph type="title"/>
          </p:nvPr>
        </p:nvSpPr>
        <p:spPr>
          <a:xfrm>
            <a:off x="532015" y="3930305"/>
            <a:ext cx="3861960" cy="2437244"/>
          </a:xfrm>
        </p:spPr>
        <p:txBody>
          <a:bodyPr vert="horz" lIns="91440" tIns="45720" rIns="91440" bIns="45720" rtlCol="0" anchor="ctr">
            <a:normAutofit/>
          </a:bodyPr>
          <a:lstStyle/>
          <a:p>
            <a:r>
              <a:rPr lang="en-US" sz="3600"/>
              <a:t>INSIGHTS:   Martin</a:t>
            </a:r>
          </a:p>
        </p:txBody>
      </p:sp>
      <p:sp>
        <p:nvSpPr>
          <p:cNvPr id="36" name="Rectangle 2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6" descr="A picture containing text, clipart, vector graphics&#10;&#10;Description automatically generated">
            <a:extLst>
              <a:ext uri="{FF2B5EF4-FFF2-40B4-BE49-F238E27FC236}">
                <a16:creationId xmlns:a16="http://schemas.microsoft.com/office/drawing/2014/main" id="{D3F7D62A-E455-B692-2F32-24B49F5503AD}"/>
              </a:ext>
            </a:extLst>
          </p:cNvPr>
          <p:cNvPicPr>
            <a:picLocks noChangeAspect="1"/>
          </p:cNvPicPr>
          <p:nvPr/>
        </p:nvPicPr>
        <p:blipFill>
          <a:blip r:embed="rId2"/>
          <a:stretch>
            <a:fillRect/>
          </a:stretch>
        </p:blipFill>
        <p:spPr>
          <a:xfrm>
            <a:off x="908744" y="380770"/>
            <a:ext cx="2247175" cy="2811320"/>
          </a:xfrm>
          <a:prstGeom prst="rect">
            <a:avLst/>
          </a:prstGeom>
        </p:spPr>
      </p:pic>
      <p:pic>
        <p:nvPicPr>
          <p:cNvPr id="17" name="Picture 18" descr="A picture containing chart&#10;&#10;Description automatically generated">
            <a:extLst>
              <a:ext uri="{FF2B5EF4-FFF2-40B4-BE49-F238E27FC236}">
                <a16:creationId xmlns:a16="http://schemas.microsoft.com/office/drawing/2014/main" id="{B63359DB-9806-6DFD-CCCD-8F7AE7645F49}"/>
              </a:ext>
            </a:extLst>
          </p:cNvPr>
          <p:cNvPicPr>
            <a:picLocks noChangeAspect="1"/>
          </p:cNvPicPr>
          <p:nvPr/>
        </p:nvPicPr>
        <p:blipFill>
          <a:blip r:embed="rId3"/>
          <a:stretch>
            <a:fillRect/>
          </a:stretch>
        </p:blipFill>
        <p:spPr>
          <a:xfrm>
            <a:off x="3650918" y="380769"/>
            <a:ext cx="2279177" cy="2811320"/>
          </a:xfrm>
          <a:prstGeom prst="rect">
            <a:avLst/>
          </a:prstGeom>
        </p:spPr>
      </p:pic>
      <p:pic>
        <p:nvPicPr>
          <p:cNvPr id="10" name="Picture 10" descr="A picture containing text, clipart, vector graphics&#10;&#10;Description automatically generated">
            <a:extLst>
              <a:ext uri="{FF2B5EF4-FFF2-40B4-BE49-F238E27FC236}">
                <a16:creationId xmlns:a16="http://schemas.microsoft.com/office/drawing/2014/main" id="{962F34B8-DDD1-EC3F-6ACA-9B8B8A414C3B}"/>
              </a:ext>
            </a:extLst>
          </p:cNvPr>
          <p:cNvPicPr>
            <a:picLocks noGrp="1" noChangeAspect="1"/>
          </p:cNvPicPr>
          <p:nvPr>
            <p:ph idx="1"/>
          </p:nvPr>
        </p:nvPicPr>
        <p:blipFill>
          <a:blip r:embed="rId4"/>
          <a:stretch>
            <a:fillRect/>
          </a:stretch>
        </p:blipFill>
        <p:spPr>
          <a:xfrm>
            <a:off x="6368006" y="380769"/>
            <a:ext cx="2290705" cy="2811320"/>
          </a:xfrm>
          <a:prstGeom prst="rect">
            <a:avLst/>
          </a:prstGeom>
        </p:spPr>
      </p:pic>
      <p:pic>
        <p:nvPicPr>
          <p:cNvPr id="11" name="Picture 12">
            <a:extLst>
              <a:ext uri="{FF2B5EF4-FFF2-40B4-BE49-F238E27FC236}">
                <a16:creationId xmlns:a16="http://schemas.microsoft.com/office/drawing/2014/main" id="{8B3FA969-5545-6784-2984-6FE93C30CB3C}"/>
              </a:ext>
            </a:extLst>
          </p:cNvPr>
          <p:cNvPicPr>
            <a:picLocks noChangeAspect="1"/>
          </p:cNvPicPr>
          <p:nvPr/>
        </p:nvPicPr>
        <p:blipFill>
          <a:blip r:embed="rId5"/>
          <a:stretch>
            <a:fillRect/>
          </a:stretch>
        </p:blipFill>
        <p:spPr>
          <a:xfrm>
            <a:off x="8995870" y="380770"/>
            <a:ext cx="2487714" cy="2811320"/>
          </a:xfrm>
          <a:prstGeom prst="rect">
            <a:avLst/>
          </a:prstGeom>
        </p:spPr>
      </p:pic>
      <p:sp>
        <p:nvSpPr>
          <p:cNvPr id="38" name="Rectangle 2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79D1A6F-111D-E267-71E3-2DC249CD2E7A}"/>
              </a:ext>
            </a:extLst>
          </p:cNvPr>
          <p:cNvSpPr>
            <a:spLocks noGrp="1"/>
          </p:cNvSpPr>
          <p:nvPr>
            <p:ph type="body" sz="half" idx="2"/>
          </p:nvPr>
        </p:nvSpPr>
        <p:spPr>
          <a:xfrm>
            <a:off x="5162719" y="4562909"/>
            <a:ext cx="6586915" cy="2149697"/>
          </a:xfrm>
        </p:spPr>
        <p:txBody>
          <a:bodyPr vert="horz" lIns="91440" tIns="45720" rIns="91440" bIns="45720" rtlCol="0" anchor="ctr">
            <a:normAutofit/>
          </a:bodyPr>
          <a:lstStyle/>
          <a:p>
            <a:pPr indent="-228600">
              <a:buFont typeface="Arial" panose="020B0604020202020204" pitchFamily="34" charset="0"/>
              <a:buChar char="•"/>
            </a:pPr>
            <a:r>
              <a:rPr lang="en-US"/>
              <a:t>Features – Room initialization, Room layout, PNG's, Room textures, GUI implementation, Unit Testing, Image loading, JAR creation and deployment</a:t>
            </a:r>
            <a:endParaRPr lang="en-US">
              <a:cs typeface="Calibri"/>
            </a:endParaRPr>
          </a:p>
          <a:p>
            <a:pPr indent="-228600">
              <a:buFont typeface="Arial" panose="020B0604020202020204" pitchFamily="34" charset="0"/>
              <a:buChar char="•"/>
            </a:pPr>
            <a:r>
              <a:rPr lang="en-US"/>
              <a:t>Challenges – Implementing and using GUI for the first time.</a:t>
            </a:r>
            <a:endParaRPr lang="en-US">
              <a:cs typeface="Calibri"/>
            </a:endParaRPr>
          </a:p>
          <a:p>
            <a:pPr indent="-228600">
              <a:buFont typeface="Arial" panose="020B0604020202020204" pitchFamily="34" charset="0"/>
              <a:buChar char="•"/>
            </a:pPr>
            <a:r>
              <a:rPr lang="en-US"/>
              <a:t>Proud of - Creating JAR and releasing working product at each deadline</a:t>
            </a:r>
            <a:endParaRPr lang="en-US">
              <a:cs typeface="Calibri"/>
            </a:endParaRPr>
          </a:p>
          <a:p>
            <a:pPr indent="-228600">
              <a:buFont typeface="Arial" panose="020B0604020202020204" pitchFamily="34" charset="0"/>
              <a:buChar char="•"/>
            </a:pPr>
            <a:r>
              <a:rPr lang="en-US"/>
              <a:t>Overcoming Challenges - Reviewing existing code, debugging line by line, asking others for assistance, and utilizing resources.</a:t>
            </a:r>
            <a:endParaRPr lang="en-US">
              <a:cs typeface="Calibri"/>
            </a:endParaRPr>
          </a:p>
          <a:p>
            <a:pPr indent="-228600">
              <a:buFont typeface="Arial" panose="020B0604020202020204" pitchFamily="34" charset="0"/>
              <a:buChar char="•"/>
            </a:pPr>
            <a:r>
              <a:rPr lang="en-US"/>
              <a:t>Agile principle - #7 </a:t>
            </a:r>
            <a:r>
              <a:rPr lang="en-US">
                <a:ea typeface="+mn-lt"/>
                <a:cs typeface="+mn-lt"/>
              </a:rPr>
              <a:t>Working software is the primary measure of progress.</a:t>
            </a:r>
          </a:p>
          <a:p>
            <a:pPr indent="-228600">
              <a:buFont typeface="Arial" panose="020B0604020202020204" pitchFamily="34" charset="0"/>
              <a:buChar char="•"/>
            </a:pPr>
            <a:endParaRPr lang="en-US" sz="2000">
              <a:cs typeface="Calibri"/>
            </a:endParaRPr>
          </a:p>
          <a:p>
            <a:pPr indent="-228600">
              <a:buFont typeface="Arial" panose="020B0604020202020204" pitchFamily="34" charset="0"/>
              <a:buChar char="•"/>
            </a:pPr>
            <a:endParaRPr lang="en-US" sz="2000">
              <a:cs typeface="Calibri"/>
            </a:endParaRPr>
          </a:p>
          <a:p>
            <a:pPr indent="-228600">
              <a:buFont typeface="Arial" panose="020B0604020202020204" pitchFamily="34" charset="0"/>
              <a:buChar char="•"/>
            </a:pPr>
            <a:endParaRPr lang="en-US" sz="2000">
              <a:cs typeface="Calibri"/>
            </a:endParaRPr>
          </a:p>
        </p:txBody>
      </p:sp>
    </p:spTree>
    <p:extLst>
      <p:ext uri="{BB962C8B-B14F-4D97-AF65-F5344CB8AC3E}">
        <p14:creationId xmlns:p14="http://schemas.microsoft.com/office/powerpoint/2010/main" val="1407813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04BA-A349-5032-DAA3-9BA4566D7E88}"/>
              </a:ext>
            </a:extLst>
          </p:cNvPr>
          <p:cNvSpPr>
            <a:spLocks noGrp="1"/>
          </p:cNvSpPr>
          <p:nvPr>
            <p:ph type="title"/>
          </p:nvPr>
        </p:nvSpPr>
        <p:spPr>
          <a:xfrm>
            <a:off x="838200" y="365125"/>
            <a:ext cx="10515600" cy="972902"/>
          </a:xfrm>
        </p:spPr>
        <p:txBody>
          <a:bodyPr/>
          <a:lstStyle/>
          <a:p>
            <a:r>
              <a:rPr lang="en-US">
                <a:ea typeface="+mj-lt"/>
                <a:cs typeface="+mj-lt"/>
              </a:rPr>
              <a:t>INSIGHTS:   Nima</a:t>
            </a:r>
            <a:endParaRPr lang="en-US"/>
          </a:p>
        </p:txBody>
      </p:sp>
      <p:graphicFrame>
        <p:nvGraphicFramePr>
          <p:cNvPr id="7" name="Content Placeholder 2">
            <a:extLst>
              <a:ext uri="{FF2B5EF4-FFF2-40B4-BE49-F238E27FC236}">
                <a16:creationId xmlns:a16="http://schemas.microsoft.com/office/drawing/2014/main" id="{DECFDC6E-FBDA-8EC2-16A2-87FDCD2230C7}"/>
              </a:ext>
            </a:extLst>
          </p:cNvPr>
          <p:cNvGraphicFramePr>
            <a:graphicFrameLocks noGrp="1"/>
          </p:cNvGraphicFramePr>
          <p:nvPr>
            <p:ph idx="1"/>
            <p:extLst>
              <p:ext uri="{D42A27DB-BD31-4B8C-83A1-F6EECF244321}">
                <p14:modId xmlns:p14="http://schemas.microsoft.com/office/powerpoint/2010/main" val="2388588422"/>
              </p:ext>
            </p:extLst>
          </p:nvPr>
        </p:nvGraphicFramePr>
        <p:xfrm>
          <a:off x="838200" y="1479262"/>
          <a:ext cx="10515600" cy="469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a:extLst>
              <a:ext uri="{FF2B5EF4-FFF2-40B4-BE49-F238E27FC236}">
                <a16:creationId xmlns:a16="http://schemas.microsoft.com/office/drawing/2014/main" id="{78898904-3C49-789B-1026-2011DE40831D}"/>
              </a:ext>
            </a:extLst>
          </p:cNvPr>
          <p:cNvPicPr>
            <a:picLocks noChangeAspect="1"/>
          </p:cNvPicPr>
          <p:nvPr/>
        </p:nvPicPr>
        <p:blipFill>
          <a:blip r:embed="rId7"/>
          <a:stretch>
            <a:fillRect/>
          </a:stretch>
        </p:blipFill>
        <p:spPr>
          <a:xfrm>
            <a:off x="1822061" y="5131909"/>
            <a:ext cx="855992" cy="1482486"/>
          </a:xfrm>
          <a:prstGeom prst="rect">
            <a:avLst/>
          </a:prstGeom>
        </p:spPr>
      </p:pic>
      <p:pic>
        <p:nvPicPr>
          <p:cNvPr id="5" name="Picture 5" descr="A picture containing text, electronics, iPod&#10;&#10;Description automatically generated">
            <a:extLst>
              <a:ext uri="{FF2B5EF4-FFF2-40B4-BE49-F238E27FC236}">
                <a16:creationId xmlns:a16="http://schemas.microsoft.com/office/drawing/2014/main" id="{F7ECACB2-5C5B-E2E4-0E5C-A516689E694C}"/>
              </a:ext>
            </a:extLst>
          </p:cNvPr>
          <p:cNvPicPr>
            <a:picLocks noChangeAspect="1"/>
          </p:cNvPicPr>
          <p:nvPr/>
        </p:nvPicPr>
        <p:blipFill>
          <a:blip r:embed="rId8"/>
          <a:stretch>
            <a:fillRect/>
          </a:stretch>
        </p:blipFill>
        <p:spPr>
          <a:xfrm>
            <a:off x="9641456" y="1345725"/>
            <a:ext cx="1262333" cy="974777"/>
          </a:xfrm>
          <a:prstGeom prst="rect">
            <a:avLst/>
          </a:prstGeom>
        </p:spPr>
      </p:pic>
      <p:pic>
        <p:nvPicPr>
          <p:cNvPr id="29" name="Picture 29">
            <a:extLst>
              <a:ext uri="{FF2B5EF4-FFF2-40B4-BE49-F238E27FC236}">
                <a16:creationId xmlns:a16="http://schemas.microsoft.com/office/drawing/2014/main" id="{6EF885D9-D5E8-D5C7-C71D-D92956CE87F3}"/>
              </a:ext>
            </a:extLst>
          </p:cNvPr>
          <p:cNvPicPr>
            <a:picLocks noChangeAspect="1"/>
          </p:cNvPicPr>
          <p:nvPr/>
        </p:nvPicPr>
        <p:blipFill>
          <a:blip r:embed="rId9"/>
          <a:stretch>
            <a:fillRect/>
          </a:stretch>
        </p:blipFill>
        <p:spPr>
          <a:xfrm>
            <a:off x="839548" y="5131818"/>
            <a:ext cx="908829" cy="1482665"/>
          </a:xfrm>
          <a:prstGeom prst="rect">
            <a:avLst/>
          </a:prstGeom>
        </p:spPr>
      </p:pic>
    </p:spTree>
    <p:extLst>
      <p:ext uri="{BB962C8B-B14F-4D97-AF65-F5344CB8AC3E}">
        <p14:creationId xmlns:p14="http://schemas.microsoft.com/office/powerpoint/2010/main" val="410652129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F0FD-082B-AE7A-2447-F5F8AA800645}"/>
              </a:ext>
            </a:extLst>
          </p:cNvPr>
          <p:cNvSpPr>
            <a:spLocks noGrp="1"/>
          </p:cNvSpPr>
          <p:nvPr>
            <p:ph type="title"/>
          </p:nvPr>
        </p:nvSpPr>
        <p:spPr/>
        <p:txBody>
          <a:bodyPr/>
          <a:lstStyle/>
          <a:p>
            <a:r>
              <a:rPr lang="en-US">
                <a:cs typeface="Calibri Light"/>
              </a:rPr>
              <a:t>INSIGHTS:   David</a:t>
            </a:r>
          </a:p>
        </p:txBody>
      </p:sp>
      <p:graphicFrame>
        <p:nvGraphicFramePr>
          <p:cNvPr id="11" name="Content Placeholder 2">
            <a:extLst>
              <a:ext uri="{FF2B5EF4-FFF2-40B4-BE49-F238E27FC236}">
                <a16:creationId xmlns:a16="http://schemas.microsoft.com/office/drawing/2014/main" id="{5D6A635E-3AAA-C8DE-7E05-8AEA749550DD}"/>
              </a:ext>
            </a:extLst>
          </p:cNvPr>
          <p:cNvGraphicFramePr>
            <a:graphicFrameLocks noGrp="1"/>
          </p:cNvGraphicFramePr>
          <p:nvPr>
            <p:ph idx="1"/>
            <p:extLst>
              <p:ext uri="{D42A27DB-BD31-4B8C-83A1-F6EECF244321}">
                <p14:modId xmlns:p14="http://schemas.microsoft.com/office/powerpoint/2010/main" val="4291322632"/>
              </p:ext>
            </p:extLst>
          </p:nvPr>
        </p:nvGraphicFramePr>
        <p:xfrm>
          <a:off x="838200" y="1825625"/>
          <a:ext cx="10515600" cy="459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A picture containing metal, key&#10;&#10;Description automatically generated">
            <a:extLst>
              <a:ext uri="{FF2B5EF4-FFF2-40B4-BE49-F238E27FC236}">
                <a16:creationId xmlns:a16="http://schemas.microsoft.com/office/drawing/2014/main" id="{B36D184B-E51E-B1B7-E4F5-3AB4635DA6C2}"/>
              </a:ext>
            </a:extLst>
          </p:cNvPr>
          <p:cNvPicPr>
            <a:picLocks noChangeAspect="1"/>
          </p:cNvPicPr>
          <p:nvPr/>
        </p:nvPicPr>
        <p:blipFill>
          <a:blip r:embed="rId7"/>
          <a:stretch>
            <a:fillRect/>
          </a:stretch>
        </p:blipFill>
        <p:spPr>
          <a:xfrm>
            <a:off x="5989607" y="488425"/>
            <a:ext cx="2009955" cy="877827"/>
          </a:xfrm>
          <a:prstGeom prst="rect">
            <a:avLst/>
          </a:prstGeom>
        </p:spPr>
      </p:pic>
      <p:pic>
        <p:nvPicPr>
          <p:cNvPr id="5" name="Picture 5">
            <a:extLst>
              <a:ext uri="{FF2B5EF4-FFF2-40B4-BE49-F238E27FC236}">
                <a16:creationId xmlns:a16="http://schemas.microsoft.com/office/drawing/2014/main" id="{32EC77CA-36F5-CB55-3122-A96C065D6A11}"/>
              </a:ext>
            </a:extLst>
          </p:cNvPr>
          <p:cNvPicPr>
            <a:picLocks noChangeAspect="1"/>
          </p:cNvPicPr>
          <p:nvPr/>
        </p:nvPicPr>
        <p:blipFill>
          <a:blip r:embed="rId8"/>
          <a:stretch>
            <a:fillRect/>
          </a:stretch>
        </p:blipFill>
        <p:spPr>
          <a:xfrm>
            <a:off x="9576311" y="205238"/>
            <a:ext cx="903796" cy="1444205"/>
          </a:xfrm>
          <a:prstGeom prst="rect">
            <a:avLst/>
          </a:prstGeom>
        </p:spPr>
      </p:pic>
    </p:spTree>
    <p:extLst>
      <p:ext uri="{BB962C8B-B14F-4D97-AF65-F5344CB8AC3E}">
        <p14:creationId xmlns:p14="http://schemas.microsoft.com/office/powerpoint/2010/main" val="2631812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descr="A picture containing green, old, area, dirty&#10;&#10;Description automatically generated">
            <a:extLst>
              <a:ext uri="{FF2B5EF4-FFF2-40B4-BE49-F238E27FC236}">
                <a16:creationId xmlns:a16="http://schemas.microsoft.com/office/drawing/2014/main" id="{6A9282C7-AB27-E95E-881A-CA5DA03C192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3244071-AF64-296E-BC7C-A407532B0579}"/>
              </a:ext>
            </a:extLst>
          </p:cNvPr>
          <p:cNvSpPr>
            <a:spLocks noGrp="1"/>
          </p:cNvSpPr>
          <p:nvPr>
            <p:ph type="title"/>
          </p:nvPr>
        </p:nvSpPr>
        <p:spPr>
          <a:xfrm>
            <a:off x="838200" y="365125"/>
            <a:ext cx="10515600" cy="1325563"/>
          </a:xfrm>
        </p:spPr>
        <p:txBody>
          <a:bodyPr>
            <a:normAutofit/>
          </a:bodyPr>
          <a:lstStyle/>
          <a:p>
            <a:pPr algn="ctr"/>
            <a:r>
              <a:rPr lang="en-US" sz="4800" b="1" dirty="0">
                <a:solidFill>
                  <a:srgbClr val="FFFFFF"/>
                </a:solidFill>
                <a:cs typeface="Calibri Light"/>
              </a:rPr>
              <a:t>DEMO!!!</a:t>
            </a:r>
            <a:endParaRPr lang="en-US" sz="4800" b="1" dirty="0">
              <a:solidFill>
                <a:srgbClr val="FFFFFF"/>
              </a:solidFill>
            </a:endParaRPr>
          </a:p>
        </p:txBody>
      </p:sp>
      <p:sp>
        <p:nvSpPr>
          <p:cNvPr id="3" name="Content Placeholder 2">
            <a:extLst>
              <a:ext uri="{FF2B5EF4-FFF2-40B4-BE49-F238E27FC236}">
                <a16:creationId xmlns:a16="http://schemas.microsoft.com/office/drawing/2014/main" id="{4F34B0E7-C25E-410E-B67F-F26E075C7A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26323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descr="A picture containing green, old, area, dirty&#10;&#10;Description automatically generated">
            <a:extLst>
              <a:ext uri="{FF2B5EF4-FFF2-40B4-BE49-F238E27FC236}">
                <a16:creationId xmlns:a16="http://schemas.microsoft.com/office/drawing/2014/main" id="{6A9282C7-AB27-E95E-881A-CA5DA03C192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3244071-AF64-296E-BC7C-A407532B0579}"/>
              </a:ext>
            </a:extLst>
          </p:cNvPr>
          <p:cNvSpPr>
            <a:spLocks noGrp="1"/>
          </p:cNvSpPr>
          <p:nvPr>
            <p:ph type="title"/>
          </p:nvPr>
        </p:nvSpPr>
        <p:spPr>
          <a:xfrm>
            <a:off x="838200" y="365125"/>
            <a:ext cx="10515600" cy="1325563"/>
          </a:xfrm>
        </p:spPr>
        <p:txBody>
          <a:bodyPr>
            <a:normAutofit/>
          </a:bodyPr>
          <a:lstStyle/>
          <a:p>
            <a:pPr algn="ctr"/>
            <a:r>
              <a:rPr lang="en-US" sz="4800" b="1" dirty="0">
                <a:solidFill>
                  <a:srgbClr val="FFFFFF"/>
                </a:solidFill>
                <a:cs typeface="Calibri Light"/>
              </a:rPr>
              <a:t>CODE REVIEW</a:t>
            </a:r>
            <a:endParaRPr lang="en-US" sz="4800" b="1" dirty="0">
              <a:solidFill>
                <a:srgbClr val="FFFFFF"/>
              </a:solidFill>
            </a:endParaRPr>
          </a:p>
        </p:txBody>
      </p:sp>
      <p:sp>
        <p:nvSpPr>
          <p:cNvPr id="3" name="Content Placeholder 2">
            <a:extLst>
              <a:ext uri="{FF2B5EF4-FFF2-40B4-BE49-F238E27FC236}">
                <a16:creationId xmlns:a16="http://schemas.microsoft.com/office/drawing/2014/main" id="{ABDA3EFC-A452-41C5-BDB8-72557FFFDC2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029315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5" descr="A picture containing green, old, area, dirty&#10;&#10;Description automatically generated">
            <a:extLst>
              <a:ext uri="{FF2B5EF4-FFF2-40B4-BE49-F238E27FC236}">
                <a16:creationId xmlns:a16="http://schemas.microsoft.com/office/drawing/2014/main" id="{6A9282C7-AB27-E95E-881A-CA5DA03C192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3244071-AF64-296E-BC7C-A407532B0579}"/>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What we wish we had</a:t>
            </a:r>
            <a:endParaRPr lang="en-US">
              <a:solidFill>
                <a:srgbClr val="FFFFFF"/>
              </a:solidFill>
            </a:endParaRPr>
          </a:p>
        </p:txBody>
      </p:sp>
      <p:graphicFrame>
        <p:nvGraphicFramePr>
          <p:cNvPr id="15" name="Content Placeholder 2">
            <a:extLst>
              <a:ext uri="{FF2B5EF4-FFF2-40B4-BE49-F238E27FC236}">
                <a16:creationId xmlns:a16="http://schemas.microsoft.com/office/drawing/2014/main" id="{EDF9D12A-ABD9-8C68-B240-E6ACAD2AD876}"/>
              </a:ext>
            </a:extLst>
          </p:cNvPr>
          <p:cNvGraphicFramePr>
            <a:graphicFrameLocks noGrp="1"/>
          </p:cNvGraphicFramePr>
          <p:nvPr>
            <p:ph idx="1"/>
            <p:extLst>
              <p:ext uri="{D42A27DB-BD31-4B8C-83A1-F6EECF244321}">
                <p14:modId xmlns:p14="http://schemas.microsoft.com/office/powerpoint/2010/main" val="1806404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943375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CAB2020316A9428956ECB566EB338D" ma:contentTypeVersion="14" ma:contentTypeDescription="Create a new document." ma:contentTypeScope="" ma:versionID="bcbe1573b588f0a3505b64b895321364">
  <xsd:schema xmlns:xsd="http://www.w3.org/2001/XMLSchema" xmlns:xs="http://www.w3.org/2001/XMLSchema" xmlns:p="http://schemas.microsoft.com/office/2006/metadata/properties" xmlns:ns2="e4d28faf-c625-4bbe-a1ea-948a94d51956" xmlns:ns3="9f3dcb68-be0a-4f6d-a076-6b236bf48b1c" targetNamespace="http://schemas.microsoft.com/office/2006/metadata/properties" ma:root="true" ma:fieldsID="e5c50363e1a798125fd8d3bbc3bdaca4" ns2:_="" ns3:_="">
    <xsd:import namespace="e4d28faf-c625-4bbe-a1ea-948a94d51956"/>
    <xsd:import namespace="9f3dcb68-be0a-4f6d-a076-6b236bf48b1c"/>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d28faf-c625-4bbe-a1ea-948a94d519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727a954-8270-4ebd-91d3-1b0fff7bd267"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3dcb68-be0a-4f6d-a076-6b236bf48b1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c64527b8-31c6-4d82-bc97-e46bd9f338e0}" ma:internalName="TaxCatchAll" ma:showField="CatchAllData" ma:web="9f3dcb68-be0a-4f6d-a076-6b236bf48b1c">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f3dcb68-be0a-4f6d-a076-6b236bf48b1c" xsi:nil="true"/>
    <lcf76f155ced4ddcb4097134ff3c332f xmlns="e4d28faf-c625-4bbe-a1ea-948a94d5195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3663CC-E4CC-4D17-AD68-9EA837C8E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d28faf-c625-4bbe-a1ea-948a94d51956"/>
    <ds:schemaRef ds:uri="9f3dcb68-be0a-4f6d-a076-6b236bf48b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25C2D6-BD7C-437C-8FC7-91B803E904F7}">
  <ds:schemaRefs>
    <ds:schemaRef ds:uri="http://schemas.microsoft.com/office/2006/metadata/properties"/>
    <ds:schemaRef ds:uri="http://purl.org/dc/terms/"/>
    <ds:schemaRef ds:uri="http://schemas.microsoft.com/office/2006/documentManagement/types"/>
    <ds:schemaRef ds:uri="http://purl.org/dc/dcmitype/"/>
    <ds:schemaRef ds:uri="http://purl.org/dc/elements/1.1/"/>
    <ds:schemaRef ds:uri="http://www.w3.org/XML/1998/namespace"/>
    <ds:schemaRef ds:uri="e4d28faf-c625-4bbe-a1ea-948a94d51956"/>
    <ds:schemaRef ds:uri="http://schemas.microsoft.com/office/infopath/2007/PartnerControls"/>
    <ds:schemaRef ds:uri="http://schemas.openxmlformats.org/package/2006/metadata/core-properties"/>
    <ds:schemaRef ds:uri="9f3dcb68-be0a-4f6d-a076-6b236bf48b1c"/>
  </ds:schemaRefs>
</ds:datastoreItem>
</file>

<file path=customXml/itemProps3.xml><?xml version="1.0" encoding="utf-8"?>
<ds:datastoreItem xmlns:ds="http://schemas.openxmlformats.org/officeDocument/2006/customXml" ds:itemID="{F5A5136A-8A35-4D3A-B39F-955257A22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130</TotalTime>
  <Words>504</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Awakening T-5 Capstone</vt:lpstr>
      <vt:lpstr>Project Guidelines </vt:lpstr>
      <vt:lpstr>Game Features</vt:lpstr>
      <vt:lpstr>INSIGHTS:   Martin</vt:lpstr>
      <vt:lpstr>INSIGHTS:   Nima</vt:lpstr>
      <vt:lpstr>INSIGHTS:   David</vt:lpstr>
      <vt:lpstr>DEMO!!!</vt:lpstr>
      <vt:lpstr>CODE REVIEW</vt:lpstr>
      <vt:lpstr>What we wish we had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Holman</cp:lastModifiedBy>
  <cp:revision>2</cp:revision>
  <dcterms:created xsi:type="dcterms:W3CDTF">2013-07-15T20:26:40Z</dcterms:created>
  <dcterms:modified xsi:type="dcterms:W3CDTF">2023-01-10T18:46:35Z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0x01010092CAB2020316A9428956ECB566EB338D</vt:lpwstr>
  </property>
  <property fmtid="{D5CDD505-2E9C-101B-9397-08002B2CF9AE}" pid="3" name="MediaServiceImageTags">
    <vt:lpwstr/>
  </property>
</Properties>
</file>