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8" r:id="rId3"/>
    <p:sldId id="271" r:id="rId4"/>
    <p:sldId id="300" r:id="rId5"/>
    <p:sldId id="260" r:id="rId6"/>
    <p:sldId id="309" r:id="rId7"/>
    <p:sldId id="272" r:id="rId8"/>
    <p:sldId id="303" r:id="rId9"/>
    <p:sldId id="306" r:id="rId10"/>
    <p:sldId id="307" r:id="rId11"/>
    <p:sldId id="308" r:id="rId12"/>
    <p:sldId id="262" r:id="rId13"/>
    <p:sldId id="304" r:id="rId14"/>
    <p:sldId id="301" r:id="rId15"/>
    <p:sldId id="302" r:id="rId16"/>
    <p:sldId id="279" r:id="rId17"/>
  </p:sldIdLst>
  <p:sldSz cx="9144000" cy="5143500" type="screen16x9"/>
  <p:notesSz cx="6858000" cy="9144000"/>
  <p:embeddedFontLst>
    <p:embeddedFont>
      <p:font typeface="Bebas Neue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arla" panose="020B0604020202020204" charset="0"/>
      <p:regular r:id="rId24"/>
      <p:bold r:id="rId25"/>
      <p:italic r:id="rId26"/>
      <p:boldItalic r:id="rId27"/>
    </p:embeddedFont>
    <p:embeddedFont>
      <p:font typeface="Rubik Black" panose="020B0604020202020204" charset="-79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8D9429-F136-94AB-AF7C-31E5725F7920}" name="Jennilee Toctocan" initials="JT" userId="S::jennilee.toctocan@tlgcohort.com::09355685-8dc2-4265-92af-4ff9d5068db8" providerId="AD"/>
  <p188:author id="{EF12BF74-33BF-A922-6678-EAD18687F4B0}" name="Mark Stokes" initials="MS" userId="S::mark.stokes@tlgcohort.com::797c53b9-25d7-4e53-9002-0676c6ef28d1" providerId="AD"/>
  <p188:author id="{748FFCC7-A512-71BB-CD23-A7E252D9C908}" name="Dorian Majano" initials="DM" userId="S::dorian.majano@tlgcohort.com::234f6df5-18b3-4b17-b48e-f7603d61b00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15C92-0A9F-4AE1-9ED3-223DC832B265}" v="152" dt="2023-01-09T18:24:33.306"/>
    <p1510:client id="{0AA3E835-F941-4899-95B4-D766A6D3D8E5}" v="14" dt="2023-01-06T21:12:37.617"/>
    <p1510:client id="{0B9D1E2E-A8B9-4F67-B53A-8ACB62615D1D}" v="2" dt="2023-01-09T01:17:52.126"/>
    <p1510:client id="{1436C37A-0E33-4765-84BB-EF4999099E55}" v="32" dt="2023-01-09T15:25:59.624"/>
    <p1510:client id="{2CDE062B-8EC0-4C89-7166-B26698F21CC7}" v="133" dt="2023-01-09T18:24:29.484"/>
    <p1510:client id="{32BB995B-033E-430B-9C83-8766101745CE}" v="103" dt="2023-01-09T20:36:09.521"/>
    <p1510:client id="{3359D558-83F5-4923-9991-DBFF4230A4BE}" v="11" dt="2023-01-09T18:38:40.632"/>
    <p1510:client id="{3FEADA78-E617-4D25-8B70-A7D48D78F8DA}" v="39" dt="2023-01-09T17:34:36.330"/>
    <p1510:client id="{4315692A-5A8C-45AF-ACBC-EEC000B302BD}" v="81" dt="2023-01-06T22:08:31.934"/>
    <p1510:client id="{5182687B-5CBA-4B5A-B746-9006192CC139}" v="202" dt="2023-01-09T18:35:18.963"/>
    <p1510:client id="{5931AB95-B27E-49F7-A6BB-3CAE3FE77D00}" v="109" dt="2023-01-06T21:39:37.096"/>
    <p1510:client id="{5B15C6A8-63F7-5FD3-3B5A-FA0FAAFCB36E}" v="133" dt="2023-01-09T17:47:18.257"/>
    <p1510:client id="{841B5005-59EB-4719-BFF7-D5F97744FA42}" v="385" dt="2023-01-06T22:20:55.591"/>
    <p1510:client id="{A240680C-1119-4BCB-869A-6573A3493CC0}" v="70" dt="2023-01-09T03:06:25.940"/>
    <p1510:client id="{C1288D71-DEA0-448D-B5F5-B5F14CAF7B48}" v="138" dt="2023-01-06T22:54:50.638"/>
    <p1510:client id="{C4327DD0-C2AE-4ED0-A77A-220BA11C7EDC}" v="27" dt="2023-01-09T20:32:45.740"/>
    <p1510:client id="{C4F8CF21-E502-4885-9E18-47AB427C4942}" v="89" dt="2023-01-06T22:04:30.449"/>
    <p1510:client id="{EC4B4EB0-F68E-4A56-BB07-B8AA3C0CA047}" v="92" dt="2023-01-09T15:27:09.295"/>
    <p1510:client id="{FB949627-14F9-4833-B13C-4F4E1120F140}" v="73" dt="2023-01-06T22:21:44.088"/>
    <p1510:client id="{FEBC790B-A00A-48E3-AE79-12BB5412C186}" v="61" dt="2023-01-06T22:16:32.775"/>
  </p1510:revLst>
</p1510:revInfo>
</file>

<file path=ppt/tableStyles.xml><?xml version="1.0" encoding="utf-8"?>
<a:tblStyleLst xmlns:a="http://schemas.openxmlformats.org/drawingml/2006/main" def="{6D02D2F1-7A7C-4DF1-B1D6-C2D9A9FE0D5C}">
  <a:tblStyle styleId="{6D02D2F1-7A7C-4DF1-B1D6-C2D9A9FE0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D00B3A-0535-4972-98CE-A829540BD8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Stokes" userId="S::mark.stokes@tlgcohort.com::797c53b9-25d7-4e53-9002-0676c6ef28d1" providerId="AD" clId="Web-{FEBC790B-A00A-48E3-AE79-12BB5412C186}"/>
    <pc:docChg chg="mod modSld">
      <pc:chgData name="Mark Stokes" userId="S::mark.stokes@tlgcohort.com::797c53b9-25d7-4e53-9002-0676c6ef28d1" providerId="AD" clId="Web-{FEBC790B-A00A-48E3-AE79-12BB5412C186}" dt="2023-01-06T22:16:32.775" v="55"/>
      <pc:docMkLst>
        <pc:docMk/>
      </pc:docMkLst>
      <pc:sldChg chg="modCm">
        <pc:chgData name="Mark Stokes" userId="S::mark.stokes@tlgcohort.com::797c53b9-25d7-4e53-9002-0676c6ef28d1" providerId="AD" clId="Web-{FEBC790B-A00A-48E3-AE79-12BB5412C186}" dt="2023-01-06T22:16:32.775" v="55"/>
        <pc:sldMkLst>
          <pc:docMk/>
          <pc:sldMk cId="0" sldId="264"/>
        </pc:sldMkLst>
      </pc:sldChg>
      <pc:sldChg chg="addSp delSp modSp">
        <pc:chgData name="Mark Stokes" userId="S::mark.stokes@tlgcohort.com::797c53b9-25d7-4e53-9002-0676c6ef28d1" providerId="AD" clId="Web-{FEBC790B-A00A-48E3-AE79-12BB5412C186}" dt="2023-01-06T21:27:45.509" v="53" actId="1076"/>
        <pc:sldMkLst>
          <pc:docMk/>
          <pc:sldMk cId="3533769903" sldId="300"/>
        </pc:sldMkLst>
        <pc:spChg chg="mod">
          <ac:chgData name="Mark Stokes" userId="S::mark.stokes@tlgcohort.com::797c53b9-25d7-4e53-9002-0676c6ef28d1" providerId="AD" clId="Web-{FEBC790B-A00A-48E3-AE79-12BB5412C186}" dt="2023-01-06T21:21:04.199" v="21" actId="20577"/>
          <ac:spMkLst>
            <pc:docMk/>
            <pc:sldMk cId="3533769903" sldId="300"/>
            <ac:spMk id="946" creationId="{00000000-0000-0000-0000-000000000000}"/>
          </ac:spMkLst>
        </pc:spChg>
        <pc:spChg chg="mod">
          <ac:chgData name="Mark Stokes" userId="S::mark.stokes@tlgcohort.com::797c53b9-25d7-4e53-9002-0676c6ef28d1" providerId="AD" clId="Web-{FEBC790B-A00A-48E3-AE79-12BB5412C186}" dt="2023-01-06T21:27:31.853" v="51" actId="1076"/>
          <ac:spMkLst>
            <pc:docMk/>
            <pc:sldMk cId="3533769903" sldId="300"/>
            <ac:spMk id="970" creationId="{00000000-0000-0000-0000-000000000000}"/>
          </ac:spMkLst>
        </pc:spChg>
        <pc:spChg chg="mod">
          <ac:chgData name="Mark Stokes" userId="S::mark.stokes@tlgcohort.com::797c53b9-25d7-4e53-9002-0676c6ef28d1" providerId="AD" clId="Web-{FEBC790B-A00A-48E3-AE79-12BB5412C186}" dt="2023-01-06T21:27:45.509" v="53" actId="1076"/>
          <ac:spMkLst>
            <pc:docMk/>
            <pc:sldMk cId="3533769903" sldId="300"/>
            <ac:spMk id="971" creationId="{00000000-0000-0000-0000-000000000000}"/>
          </ac:spMkLst>
        </pc:spChg>
        <pc:picChg chg="add del mod">
          <ac:chgData name="Mark Stokes" userId="S::mark.stokes@tlgcohort.com::797c53b9-25d7-4e53-9002-0676c6ef28d1" providerId="AD" clId="Web-{FEBC790B-A00A-48E3-AE79-12BB5412C186}" dt="2023-01-06T21:22:42.640" v="42" actId="14100"/>
          <ac:picMkLst>
            <pc:docMk/>
            <pc:sldMk cId="3533769903" sldId="300"/>
            <ac:picMk id="2" creationId="{4D2E26CB-C316-57D6-9618-968C1D5F2CA8}"/>
          </ac:picMkLst>
        </pc:picChg>
        <pc:picChg chg="mod">
          <ac:chgData name="Mark Stokes" userId="S::mark.stokes@tlgcohort.com::797c53b9-25d7-4e53-9002-0676c6ef28d1" providerId="AD" clId="Web-{FEBC790B-A00A-48E3-AE79-12BB5412C186}" dt="2023-01-06T21:21:47.310" v="37" actId="1076"/>
          <ac:picMkLst>
            <pc:docMk/>
            <pc:sldMk cId="3533769903" sldId="300"/>
            <ac:picMk id="3" creationId="{FE90F024-AACD-F4DD-2C7B-EFE11FD8A41D}"/>
          </ac:picMkLst>
        </pc:picChg>
        <pc:picChg chg="add del mod">
          <ac:chgData name="Mark Stokes" userId="S::mark.stokes@tlgcohort.com::797c53b9-25d7-4e53-9002-0676c6ef28d1" providerId="AD" clId="Web-{FEBC790B-A00A-48E3-AE79-12BB5412C186}" dt="2023-01-06T21:21:44.654" v="36"/>
          <ac:picMkLst>
            <pc:docMk/>
            <pc:sldMk cId="3533769903" sldId="300"/>
            <ac:picMk id="4" creationId="{969A53BE-C57A-A921-6DF2-A981F9471668}"/>
          </ac:picMkLst>
        </pc:picChg>
        <pc:picChg chg="add del">
          <ac:chgData name="Mark Stokes" userId="S::mark.stokes@tlgcohort.com::797c53b9-25d7-4e53-9002-0676c6ef28d1" providerId="AD" clId="Web-{FEBC790B-A00A-48E3-AE79-12BB5412C186}" dt="2023-01-06T21:21:01.574" v="20"/>
          <ac:picMkLst>
            <pc:docMk/>
            <pc:sldMk cId="3533769903" sldId="300"/>
            <ac:picMk id="5" creationId="{A3EE610D-BB65-EC94-2D69-764EC929278A}"/>
          </ac:picMkLst>
        </pc:picChg>
        <pc:picChg chg="del">
          <ac:chgData name="Mark Stokes" userId="S::mark.stokes@tlgcohort.com::797c53b9-25d7-4e53-9002-0676c6ef28d1" providerId="AD" clId="Web-{FEBC790B-A00A-48E3-AE79-12BB5412C186}" dt="2023-01-06T21:15:36.126" v="0"/>
          <ac:picMkLst>
            <pc:docMk/>
            <pc:sldMk cId="3533769903" sldId="300"/>
            <ac:picMk id="966" creationId="{00000000-0000-0000-0000-000000000000}"/>
          </ac:picMkLst>
        </pc:picChg>
      </pc:sldChg>
    </pc:docChg>
  </pc:docChgLst>
  <pc:docChgLst>
    <pc:chgData name="Jennilee Toctocan" userId="S::jennilee.toctocan@tlgcohort.com::09355685-8dc2-4265-92af-4ff9d5068db8" providerId="AD" clId="Web-{C1288D71-DEA0-448D-B5F5-B5F14CAF7B48}"/>
    <pc:docChg chg="addSld delSld modSld">
      <pc:chgData name="Jennilee Toctocan" userId="S::jennilee.toctocan@tlgcohort.com::09355685-8dc2-4265-92af-4ff9d5068db8" providerId="AD" clId="Web-{C1288D71-DEA0-448D-B5F5-B5F14CAF7B48}" dt="2023-01-06T22:54:50.638" v="132" actId="1076"/>
      <pc:docMkLst>
        <pc:docMk/>
      </pc:docMkLst>
      <pc:sldChg chg="addSp modSp">
        <pc:chgData name="Jennilee Toctocan" userId="S::jennilee.toctocan@tlgcohort.com::09355685-8dc2-4265-92af-4ff9d5068db8" providerId="AD" clId="Web-{C1288D71-DEA0-448D-B5F5-B5F14CAF7B48}" dt="2023-01-06T22:53:01.009" v="114" actId="1076"/>
        <pc:sldMkLst>
          <pc:docMk/>
          <pc:sldMk cId="0" sldId="260"/>
        </pc:sldMkLst>
        <pc:spChg chg="add mod">
          <ac:chgData name="Jennilee Toctocan" userId="S::jennilee.toctocan@tlgcohort.com::09355685-8dc2-4265-92af-4ff9d5068db8" providerId="AD" clId="Web-{C1288D71-DEA0-448D-B5F5-B5F14CAF7B48}" dt="2023-01-06T22:53:01.009" v="114" actId="1076"/>
          <ac:spMkLst>
            <pc:docMk/>
            <pc:sldMk cId="0" sldId="260"/>
            <ac:spMk id="3" creationId="{CDEB535D-DA38-53D8-CDD0-150A9A17F068}"/>
          </ac:spMkLst>
        </pc:spChg>
      </pc:sldChg>
      <pc:sldChg chg="del">
        <pc:chgData name="Jennilee Toctocan" userId="S::jennilee.toctocan@tlgcohort.com::09355685-8dc2-4265-92af-4ff9d5068db8" providerId="AD" clId="Web-{C1288D71-DEA0-448D-B5F5-B5F14CAF7B48}" dt="2023-01-06T22:53:23.025" v="115"/>
        <pc:sldMkLst>
          <pc:docMk/>
          <pc:sldMk cId="0" sldId="264"/>
        </pc:sldMkLst>
      </pc:sldChg>
      <pc:sldChg chg="addSp delSp modSp">
        <pc:chgData name="Jennilee Toctocan" userId="S::jennilee.toctocan@tlgcohort.com::09355685-8dc2-4265-92af-4ff9d5068db8" providerId="AD" clId="Web-{C1288D71-DEA0-448D-B5F5-B5F14CAF7B48}" dt="2023-01-06T22:54:50.638" v="132" actId="1076"/>
        <pc:sldMkLst>
          <pc:docMk/>
          <pc:sldMk cId="2994133154" sldId="301"/>
        </pc:sldMkLst>
        <pc:spChg chg="add del mod">
          <ac:chgData name="Jennilee Toctocan" userId="S::jennilee.toctocan@tlgcohort.com::09355685-8dc2-4265-92af-4ff9d5068db8" providerId="AD" clId="Web-{C1288D71-DEA0-448D-B5F5-B5F14CAF7B48}" dt="2023-01-06T22:54:44.278" v="131"/>
          <ac:spMkLst>
            <pc:docMk/>
            <pc:sldMk cId="2994133154" sldId="301"/>
            <ac:spMk id="4" creationId="{980DC8F5-8201-BCF4-0B65-143B7E9E1BA6}"/>
          </ac:spMkLst>
        </pc:spChg>
        <pc:spChg chg="add del">
          <ac:chgData name="Jennilee Toctocan" userId="S::jennilee.toctocan@tlgcohort.com::09355685-8dc2-4265-92af-4ff9d5068db8" providerId="AD" clId="Web-{C1288D71-DEA0-448D-B5F5-B5F14CAF7B48}" dt="2023-01-06T22:54:35.653" v="129"/>
          <ac:spMkLst>
            <pc:docMk/>
            <pc:sldMk cId="2994133154" sldId="301"/>
            <ac:spMk id="6" creationId="{60B07409-135B-9CE5-8D0D-E12565D436FF}"/>
          </ac:spMkLst>
        </pc:spChg>
        <pc:spChg chg="add">
          <ac:chgData name="Jennilee Toctocan" userId="S::jennilee.toctocan@tlgcohort.com::09355685-8dc2-4265-92af-4ff9d5068db8" providerId="AD" clId="Web-{C1288D71-DEA0-448D-B5F5-B5F14CAF7B48}" dt="2023-01-06T22:54:42.497" v="130"/>
          <ac:spMkLst>
            <pc:docMk/>
            <pc:sldMk cId="2994133154" sldId="301"/>
            <ac:spMk id="10" creationId="{45AD7EF6-ED7C-44F0-7B19-AFE96BFF6921}"/>
          </ac:spMkLst>
        </pc:spChg>
        <pc:spChg chg="mod">
          <ac:chgData name="Jennilee Toctocan" userId="S::jennilee.toctocan@tlgcohort.com::09355685-8dc2-4265-92af-4ff9d5068db8" providerId="AD" clId="Web-{C1288D71-DEA0-448D-B5F5-B5F14CAF7B48}" dt="2023-01-06T22:54:50.638" v="132" actId="1076"/>
          <ac:spMkLst>
            <pc:docMk/>
            <pc:sldMk cId="2994133154" sldId="301"/>
            <ac:spMk id="733" creationId="{00000000-0000-0000-0000-000000000000}"/>
          </ac:spMkLst>
        </pc:spChg>
        <pc:spChg chg="del mod">
          <ac:chgData name="Jennilee Toctocan" userId="S::jennilee.toctocan@tlgcohort.com::09355685-8dc2-4265-92af-4ff9d5068db8" providerId="AD" clId="Web-{C1288D71-DEA0-448D-B5F5-B5F14CAF7B48}" dt="2023-01-06T22:54:32.543" v="127"/>
          <ac:spMkLst>
            <pc:docMk/>
            <pc:sldMk cId="2994133154" sldId="301"/>
            <ac:spMk id="738" creationId="{00000000-0000-0000-0000-000000000000}"/>
          </ac:spMkLst>
        </pc:spChg>
      </pc:sldChg>
      <pc:sldChg chg="modSp">
        <pc:chgData name="Jennilee Toctocan" userId="S::jennilee.toctocan@tlgcohort.com::09355685-8dc2-4265-92af-4ff9d5068db8" providerId="AD" clId="Web-{C1288D71-DEA0-448D-B5F5-B5F14CAF7B48}" dt="2023-01-06T22:54:17.543" v="125" actId="1076"/>
        <pc:sldMkLst>
          <pc:docMk/>
          <pc:sldMk cId="1723846066" sldId="304"/>
        </pc:sldMkLst>
        <pc:spChg chg="mod">
          <ac:chgData name="Jennilee Toctocan" userId="S::jennilee.toctocan@tlgcohort.com::09355685-8dc2-4265-92af-4ff9d5068db8" providerId="AD" clId="Web-{C1288D71-DEA0-448D-B5F5-B5F14CAF7B48}" dt="2023-01-06T22:54:17.543" v="125" actId="1076"/>
          <ac:spMkLst>
            <pc:docMk/>
            <pc:sldMk cId="1723846066" sldId="304"/>
            <ac:spMk id="731" creationId="{00000000-0000-0000-0000-000000000000}"/>
          </ac:spMkLst>
        </pc:spChg>
        <pc:spChg chg="mod">
          <ac:chgData name="Jennilee Toctocan" userId="S::jennilee.toctocan@tlgcohort.com::09355685-8dc2-4265-92af-4ff9d5068db8" providerId="AD" clId="Web-{C1288D71-DEA0-448D-B5F5-B5F14CAF7B48}" dt="2023-01-06T22:54:06.183" v="123" actId="1076"/>
          <ac:spMkLst>
            <pc:docMk/>
            <pc:sldMk cId="1723846066" sldId="304"/>
            <ac:spMk id="733" creationId="{00000000-0000-0000-0000-000000000000}"/>
          </ac:spMkLst>
        </pc:spChg>
        <pc:spChg chg="mod">
          <ac:chgData name="Jennilee Toctocan" userId="S::jennilee.toctocan@tlgcohort.com::09355685-8dc2-4265-92af-4ff9d5068db8" providerId="AD" clId="Web-{C1288D71-DEA0-448D-B5F5-B5F14CAF7B48}" dt="2023-01-06T22:54:11.949" v="124" actId="1076"/>
          <ac:spMkLst>
            <pc:docMk/>
            <pc:sldMk cId="1723846066" sldId="304"/>
            <ac:spMk id="738" creationId="{00000000-0000-0000-0000-000000000000}"/>
          </ac:spMkLst>
        </pc:spChg>
      </pc:sldChg>
      <pc:sldChg chg="addSp delSp modSp add replId">
        <pc:chgData name="Jennilee Toctocan" userId="S::jennilee.toctocan@tlgcohort.com::09355685-8dc2-4265-92af-4ff9d5068db8" providerId="AD" clId="Web-{C1288D71-DEA0-448D-B5F5-B5F14CAF7B48}" dt="2023-01-06T22:35:29.147" v="22" actId="1076"/>
        <pc:sldMkLst>
          <pc:docMk/>
          <pc:sldMk cId="2604093511" sldId="306"/>
        </pc:sldMkLst>
        <pc:spChg chg="del">
          <ac:chgData name="Jennilee Toctocan" userId="S::jennilee.toctocan@tlgcohort.com::09355685-8dc2-4265-92af-4ff9d5068db8" providerId="AD" clId="Web-{C1288D71-DEA0-448D-B5F5-B5F14CAF7B48}" dt="2023-01-06T22:33:31.221" v="4"/>
          <ac:spMkLst>
            <pc:docMk/>
            <pc:sldMk cId="2604093511" sldId="306"/>
            <ac:spMk id="3" creationId="{26B9F787-D866-E74B-E03B-4A88EF4E6E33}"/>
          </ac:spMkLst>
        </pc:spChg>
        <pc:spChg chg="del">
          <ac:chgData name="Jennilee Toctocan" userId="S::jennilee.toctocan@tlgcohort.com::09355685-8dc2-4265-92af-4ff9d5068db8" providerId="AD" clId="Web-{C1288D71-DEA0-448D-B5F5-B5F14CAF7B48}" dt="2023-01-06T22:33:34.315" v="5"/>
          <ac:spMkLst>
            <pc:docMk/>
            <pc:sldMk cId="2604093511" sldId="306"/>
            <ac:spMk id="4" creationId="{D5EBD35B-C0BC-4C2B-1E80-2B0D300B86F1}"/>
          </ac:spMkLst>
        </pc:spChg>
        <pc:spChg chg="del">
          <ac:chgData name="Jennilee Toctocan" userId="S::jennilee.toctocan@tlgcohort.com::09355685-8dc2-4265-92af-4ff9d5068db8" providerId="AD" clId="Web-{C1288D71-DEA0-448D-B5F5-B5F14CAF7B48}" dt="2023-01-06T22:33:29.440" v="3"/>
          <ac:spMkLst>
            <pc:docMk/>
            <pc:sldMk cId="2604093511" sldId="306"/>
            <ac:spMk id="7" creationId="{B95A740A-DA53-3987-9E27-A8552B8C778C}"/>
          </ac:spMkLst>
        </pc:spChg>
        <pc:spChg chg="del">
          <ac:chgData name="Jennilee Toctocan" userId="S::jennilee.toctocan@tlgcohort.com::09355685-8dc2-4265-92af-4ff9d5068db8" providerId="AD" clId="Web-{C1288D71-DEA0-448D-B5F5-B5F14CAF7B48}" dt="2023-01-06T22:33:28.143" v="2"/>
          <ac:spMkLst>
            <pc:docMk/>
            <pc:sldMk cId="2604093511" sldId="306"/>
            <ac:spMk id="10" creationId="{A213156C-31EA-C6AA-066A-80A5818F7A71}"/>
          </ac:spMkLst>
        </pc:spChg>
        <pc:spChg chg="mod">
          <ac:chgData name="Jennilee Toctocan" userId="S::jennilee.toctocan@tlgcohort.com::09355685-8dc2-4265-92af-4ff9d5068db8" providerId="AD" clId="Web-{C1288D71-DEA0-448D-B5F5-B5F14CAF7B48}" dt="2023-01-06T22:35:13.380" v="20" actId="1076"/>
          <ac:spMkLst>
            <pc:docMk/>
            <pc:sldMk cId="2604093511" sldId="306"/>
            <ac:spMk id="12" creationId="{1D2A9957-C777-5EDD-3409-6BE01FED387E}"/>
          </ac:spMkLst>
        </pc:spChg>
        <pc:picChg chg="add del mod">
          <ac:chgData name="Jennilee Toctocan" userId="S::jennilee.toctocan@tlgcohort.com::09355685-8dc2-4265-92af-4ff9d5068db8" providerId="AD" clId="Web-{C1288D71-DEA0-448D-B5F5-B5F14CAF7B48}" dt="2023-01-06T22:34:14.050" v="9"/>
          <ac:picMkLst>
            <pc:docMk/>
            <pc:sldMk cId="2604093511" sldId="306"/>
            <ac:picMk id="2" creationId="{56D9EF55-E333-28FB-D1D2-C2B9E8CF9626}"/>
          </ac:picMkLst>
        </pc:picChg>
        <pc:picChg chg="add mod">
          <ac:chgData name="Jennilee Toctocan" userId="S::jennilee.toctocan@tlgcohort.com::09355685-8dc2-4265-92af-4ff9d5068db8" providerId="AD" clId="Web-{C1288D71-DEA0-448D-B5F5-B5F14CAF7B48}" dt="2023-01-06T22:35:29.147" v="22" actId="1076"/>
          <ac:picMkLst>
            <pc:docMk/>
            <pc:sldMk cId="2604093511" sldId="306"/>
            <ac:picMk id="5" creationId="{490E4459-8E1F-A675-BCDB-5AD58A7DD070}"/>
          </ac:picMkLst>
        </pc:picChg>
        <pc:picChg chg="del">
          <ac:chgData name="Jennilee Toctocan" userId="S::jennilee.toctocan@tlgcohort.com::09355685-8dc2-4265-92af-4ff9d5068db8" providerId="AD" clId="Web-{C1288D71-DEA0-448D-B5F5-B5F14CAF7B48}" dt="2023-01-06T22:33:26.361" v="1"/>
          <ac:picMkLst>
            <pc:docMk/>
            <pc:sldMk cId="2604093511" sldId="306"/>
            <ac:picMk id="14" creationId="{D7487E19-80EB-61B9-18EE-7DFB15001DE7}"/>
          </ac:picMkLst>
        </pc:picChg>
      </pc:sldChg>
    </pc:docChg>
  </pc:docChgLst>
  <pc:docChgLst>
    <pc:chgData name="Guest User" userId="S::urn:spo:anon#e722220db4fd2676d48aac1115bc91e2ccc8d2c5f805d662ec3053e6ddaf9c35::" providerId="AD" clId="Web-{5B15C6A8-63F7-5FD3-3B5A-FA0FAAFCB36E}"/>
    <pc:docChg chg="addSld modSld">
      <pc:chgData name="Guest User" userId="S::urn:spo:anon#e722220db4fd2676d48aac1115bc91e2ccc8d2c5f805d662ec3053e6ddaf9c35::" providerId="AD" clId="Web-{5B15C6A8-63F7-5FD3-3B5A-FA0FAAFCB36E}" dt="2023-01-09T17:47:18.117" v="123" actId="20577"/>
      <pc:docMkLst>
        <pc:docMk/>
      </pc:docMkLst>
      <pc:sldChg chg="delSp modSp">
        <pc:chgData name="Guest User" userId="S::urn:spo:anon#e722220db4fd2676d48aac1115bc91e2ccc8d2c5f805d662ec3053e6ddaf9c35::" providerId="AD" clId="Web-{5B15C6A8-63F7-5FD3-3B5A-FA0FAAFCB36E}" dt="2023-01-09T17:47:18.117" v="123" actId="20577"/>
        <pc:sldMkLst>
          <pc:docMk/>
          <pc:sldMk cId="1723846066" sldId="304"/>
        </pc:sldMkLst>
        <pc:spChg chg="mod">
          <ac:chgData name="Guest User" userId="S::urn:spo:anon#e722220db4fd2676d48aac1115bc91e2ccc8d2c5f805d662ec3053e6ddaf9c35::" providerId="AD" clId="Web-{5B15C6A8-63F7-5FD3-3B5A-FA0FAAFCB36E}" dt="2023-01-09T17:47:18.117" v="123" actId="20577"/>
          <ac:spMkLst>
            <pc:docMk/>
            <pc:sldMk cId="1723846066" sldId="304"/>
            <ac:spMk id="730" creationId="{00000000-0000-0000-0000-000000000000}"/>
          </ac:spMkLst>
        </pc:spChg>
        <pc:spChg chg="mod">
          <ac:chgData name="Guest User" userId="S::urn:spo:anon#e722220db4fd2676d48aac1115bc91e2ccc8d2c5f805d662ec3053e6ddaf9c35::" providerId="AD" clId="Web-{5B15C6A8-63F7-5FD3-3B5A-FA0FAAFCB36E}" dt="2023-01-09T17:34:32.701" v="71" actId="1076"/>
          <ac:spMkLst>
            <pc:docMk/>
            <pc:sldMk cId="1723846066" sldId="304"/>
            <ac:spMk id="735" creationId="{00000000-0000-0000-0000-000000000000}"/>
          </ac:spMkLst>
        </pc:spChg>
        <pc:grpChg chg="del">
          <ac:chgData name="Guest User" userId="S::urn:spo:anon#e722220db4fd2676d48aac1115bc91e2ccc8d2c5f805d662ec3053e6ddaf9c35::" providerId="AD" clId="Web-{5B15C6A8-63F7-5FD3-3B5A-FA0FAAFCB36E}" dt="2023-01-09T17:33:50.638" v="49"/>
          <ac:grpSpMkLst>
            <pc:docMk/>
            <pc:sldMk cId="1723846066" sldId="304"/>
            <ac:grpSpMk id="742" creationId="{00000000-0000-0000-0000-000000000000}"/>
          </ac:grpSpMkLst>
        </pc:grpChg>
      </pc:sldChg>
      <pc:sldChg chg="modSp">
        <pc:chgData name="Guest User" userId="S::urn:spo:anon#e722220db4fd2676d48aac1115bc91e2ccc8d2c5f805d662ec3053e6ddaf9c35::" providerId="AD" clId="Web-{5B15C6A8-63F7-5FD3-3B5A-FA0FAAFCB36E}" dt="2023-01-09T17:27:52.939" v="0" actId="1076"/>
        <pc:sldMkLst>
          <pc:docMk/>
          <pc:sldMk cId="3568707447" sldId="307"/>
        </pc:sldMkLst>
        <pc:spChg chg="mod">
          <ac:chgData name="Guest User" userId="S::urn:spo:anon#e722220db4fd2676d48aac1115bc91e2ccc8d2c5f805d662ec3053e6ddaf9c35::" providerId="AD" clId="Web-{5B15C6A8-63F7-5FD3-3B5A-FA0FAAFCB36E}" dt="2023-01-09T17:27:52.939" v="0" actId="1076"/>
          <ac:spMkLst>
            <pc:docMk/>
            <pc:sldMk cId="3568707447" sldId="307"/>
            <ac:spMk id="12" creationId="{1D2A9957-C777-5EDD-3409-6BE01FED387E}"/>
          </ac:spMkLst>
        </pc:spChg>
      </pc:sldChg>
      <pc:sldChg chg="addSp delSp modSp new">
        <pc:chgData name="Guest User" userId="S::urn:spo:anon#e722220db4fd2676d48aac1115bc91e2ccc8d2c5f805d662ec3053e6ddaf9c35::" providerId="AD" clId="Web-{5B15C6A8-63F7-5FD3-3B5A-FA0FAAFCB36E}" dt="2023-01-09T17:31:25.539" v="37" actId="1076"/>
        <pc:sldMkLst>
          <pc:docMk/>
          <pc:sldMk cId="316675573" sldId="308"/>
        </pc:sldMkLst>
        <pc:spChg chg="mod">
          <ac:chgData name="Guest User" userId="S::urn:spo:anon#e722220db4fd2676d48aac1115bc91e2ccc8d2c5f805d662ec3053e6ddaf9c35::" providerId="AD" clId="Web-{5B15C6A8-63F7-5FD3-3B5A-FA0FAAFCB36E}" dt="2023-01-09T17:28:18.252" v="5" actId="20577"/>
          <ac:spMkLst>
            <pc:docMk/>
            <pc:sldMk cId="316675573" sldId="308"/>
            <ac:spMk id="2" creationId="{F89A0955-1A58-6177-BB40-C084A7D1E152}"/>
          </ac:spMkLst>
        </pc:spChg>
        <pc:spChg chg="del">
          <ac:chgData name="Guest User" userId="S::urn:spo:anon#e722220db4fd2676d48aac1115bc91e2ccc8d2c5f805d662ec3053e6ddaf9c35::" providerId="AD" clId="Web-{5B15C6A8-63F7-5FD3-3B5A-FA0FAAFCB36E}" dt="2023-01-09T17:28:26.565" v="13"/>
          <ac:spMkLst>
            <pc:docMk/>
            <pc:sldMk cId="316675573" sldId="308"/>
            <ac:spMk id="3" creationId="{8F378B4A-E636-372D-0091-C6100A9ED829}"/>
          </ac:spMkLst>
        </pc:spChg>
        <pc:spChg chg="del">
          <ac:chgData name="Guest User" userId="S::urn:spo:anon#e722220db4fd2676d48aac1115bc91e2ccc8d2c5f805d662ec3053e6ddaf9c35::" providerId="AD" clId="Web-{5B15C6A8-63F7-5FD3-3B5A-FA0FAAFCB36E}" dt="2023-01-09T17:28:26.565" v="12"/>
          <ac:spMkLst>
            <pc:docMk/>
            <pc:sldMk cId="316675573" sldId="308"/>
            <ac:spMk id="4" creationId="{3745450F-53EE-047E-6A93-F49E6DFDB759}"/>
          </ac:spMkLst>
        </pc:spChg>
        <pc:spChg chg="del">
          <ac:chgData name="Guest User" userId="S::urn:spo:anon#e722220db4fd2676d48aac1115bc91e2ccc8d2c5f805d662ec3053e6ddaf9c35::" providerId="AD" clId="Web-{5B15C6A8-63F7-5FD3-3B5A-FA0FAAFCB36E}" dt="2023-01-09T17:28:26.565" v="11"/>
          <ac:spMkLst>
            <pc:docMk/>
            <pc:sldMk cId="316675573" sldId="308"/>
            <ac:spMk id="5" creationId="{2D7A30C1-1D2E-1658-6D7E-29EAF5C434A6}"/>
          </ac:spMkLst>
        </pc:spChg>
        <pc:spChg chg="del">
          <ac:chgData name="Guest User" userId="S::urn:spo:anon#e722220db4fd2676d48aac1115bc91e2ccc8d2c5f805d662ec3053e6ddaf9c35::" providerId="AD" clId="Web-{5B15C6A8-63F7-5FD3-3B5A-FA0FAAFCB36E}" dt="2023-01-09T17:28:26.565" v="10"/>
          <ac:spMkLst>
            <pc:docMk/>
            <pc:sldMk cId="316675573" sldId="308"/>
            <ac:spMk id="6" creationId="{A652CE01-3352-35D9-9164-0CFC661B5BD0}"/>
          </ac:spMkLst>
        </pc:spChg>
        <pc:spChg chg="del">
          <ac:chgData name="Guest User" userId="S::urn:spo:anon#e722220db4fd2676d48aac1115bc91e2ccc8d2c5f805d662ec3053e6ddaf9c35::" providerId="AD" clId="Web-{5B15C6A8-63F7-5FD3-3B5A-FA0FAAFCB36E}" dt="2023-01-09T17:28:26.565" v="9"/>
          <ac:spMkLst>
            <pc:docMk/>
            <pc:sldMk cId="316675573" sldId="308"/>
            <ac:spMk id="7" creationId="{CDE89D58-8DB6-FCCC-2512-626FA69C68FC}"/>
          </ac:spMkLst>
        </pc:spChg>
        <pc:spChg chg="del">
          <ac:chgData name="Guest User" userId="S::urn:spo:anon#e722220db4fd2676d48aac1115bc91e2ccc8d2c5f805d662ec3053e6ddaf9c35::" providerId="AD" clId="Web-{5B15C6A8-63F7-5FD3-3B5A-FA0FAAFCB36E}" dt="2023-01-09T17:28:26.565" v="8"/>
          <ac:spMkLst>
            <pc:docMk/>
            <pc:sldMk cId="316675573" sldId="308"/>
            <ac:spMk id="8" creationId="{6A756A0D-FA30-6655-BF1F-5FF794843C17}"/>
          </ac:spMkLst>
        </pc:spChg>
        <pc:spChg chg="del">
          <ac:chgData name="Guest User" userId="S::urn:spo:anon#e722220db4fd2676d48aac1115bc91e2ccc8d2c5f805d662ec3053e6ddaf9c35::" providerId="AD" clId="Web-{5B15C6A8-63F7-5FD3-3B5A-FA0FAAFCB36E}" dt="2023-01-09T17:28:26.565" v="7"/>
          <ac:spMkLst>
            <pc:docMk/>
            <pc:sldMk cId="316675573" sldId="308"/>
            <ac:spMk id="9" creationId="{164D3024-642F-1BF6-D718-13B71FC70624}"/>
          </ac:spMkLst>
        </pc:spChg>
        <pc:spChg chg="del">
          <ac:chgData name="Guest User" userId="S::urn:spo:anon#e722220db4fd2676d48aac1115bc91e2ccc8d2c5f805d662ec3053e6ddaf9c35::" providerId="AD" clId="Web-{5B15C6A8-63F7-5FD3-3B5A-FA0FAAFCB36E}" dt="2023-01-09T17:28:26.565" v="6"/>
          <ac:spMkLst>
            <pc:docMk/>
            <pc:sldMk cId="316675573" sldId="308"/>
            <ac:spMk id="10" creationId="{A47DB2E0-067A-F639-8675-CDA0B19C675E}"/>
          </ac:spMkLst>
        </pc:spChg>
        <pc:picChg chg="add mod">
          <ac:chgData name="Guest User" userId="S::urn:spo:anon#e722220db4fd2676d48aac1115bc91e2ccc8d2c5f805d662ec3053e6ddaf9c35::" providerId="AD" clId="Web-{5B15C6A8-63F7-5FD3-3B5A-FA0FAAFCB36E}" dt="2023-01-09T17:30:48.663" v="35" actId="1076"/>
          <ac:picMkLst>
            <pc:docMk/>
            <pc:sldMk cId="316675573" sldId="308"/>
            <ac:picMk id="11" creationId="{F77417A6-B66A-A5D4-678D-D48F0014BC24}"/>
          </ac:picMkLst>
        </pc:picChg>
        <pc:picChg chg="add del mod">
          <ac:chgData name="Guest User" userId="S::urn:spo:anon#e722220db4fd2676d48aac1115bc91e2ccc8d2c5f805d662ec3053e6ddaf9c35::" providerId="AD" clId="Web-{5B15C6A8-63F7-5FD3-3B5A-FA0FAAFCB36E}" dt="2023-01-09T17:29:49.411" v="23"/>
          <ac:picMkLst>
            <pc:docMk/>
            <pc:sldMk cId="316675573" sldId="308"/>
            <ac:picMk id="12" creationId="{0CA6D602-FA88-547C-1A99-CDCED4E92AF9}"/>
          </ac:picMkLst>
        </pc:picChg>
        <pc:picChg chg="add del mod">
          <ac:chgData name="Guest User" userId="S::urn:spo:anon#e722220db4fd2676d48aac1115bc91e2ccc8d2c5f805d662ec3053e6ddaf9c35::" providerId="AD" clId="Web-{5B15C6A8-63F7-5FD3-3B5A-FA0FAAFCB36E}" dt="2023-01-09T17:30:35.647" v="31"/>
          <ac:picMkLst>
            <pc:docMk/>
            <pc:sldMk cId="316675573" sldId="308"/>
            <ac:picMk id="13" creationId="{6BE00CC1-8C95-DC28-87BF-6B8AA6B762F5}"/>
          </ac:picMkLst>
        </pc:picChg>
        <pc:picChg chg="add del mod">
          <ac:chgData name="Guest User" userId="S::urn:spo:anon#e722220db4fd2676d48aac1115bc91e2ccc8d2c5f805d662ec3053e6ddaf9c35::" providerId="AD" clId="Web-{5B15C6A8-63F7-5FD3-3B5A-FA0FAAFCB36E}" dt="2023-01-09T17:30:37.850" v="33"/>
          <ac:picMkLst>
            <pc:docMk/>
            <pc:sldMk cId="316675573" sldId="308"/>
            <ac:picMk id="14" creationId="{EADF2B58-6FAC-F4D1-27C2-BF4E655BF5DF}"/>
          </ac:picMkLst>
        </pc:picChg>
        <pc:picChg chg="add mod">
          <ac:chgData name="Guest User" userId="S::urn:spo:anon#e722220db4fd2676d48aac1115bc91e2ccc8d2c5f805d662ec3053e6ddaf9c35::" providerId="AD" clId="Web-{5B15C6A8-63F7-5FD3-3B5A-FA0FAAFCB36E}" dt="2023-01-09T17:30:40.663" v="34" actId="1076"/>
          <ac:picMkLst>
            <pc:docMk/>
            <pc:sldMk cId="316675573" sldId="308"/>
            <ac:picMk id="15" creationId="{7B2AA941-419C-00FE-470F-C10E1789ABB7}"/>
          </ac:picMkLst>
        </pc:picChg>
        <pc:picChg chg="add mod">
          <ac:chgData name="Guest User" userId="S::urn:spo:anon#e722220db4fd2676d48aac1115bc91e2ccc8d2c5f805d662ec3053e6ddaf9c35::" providerId="AD" clId="Web-{5B15C6A8-63F7-5FD3-3B5A-FA0FAAFCB36E}" dt="2023-01-09T17:31:25.539" v="37" actId="1076"/>
          <ac:picMkLst>
            <pc:docMk/>
            <pc:sldMk cId="316675573" sldId="308"/>
            <ac:picMk id="17" creationId="{94963705-8275-3FEC-FB03-84F31DD415AB}"/>
          </ac:picMkLst>
        </pc:picChg>
      </pc:sldChg>
    </pc:docChg>
  </pc:docChgLst>
  <pc:docChgLst>
    <pc:chgData name="Jennilee Toctocan" userId="S::jennilee.toctocan@tlgcohort.com::09355685-8dc2-4265-92af-4ff9d5068db8" providerId="AD" clId="Web-{FB949627-14F9-4833-B13C-4F4E1120F140}"/>
    <pc:docChg chg="mod modSld">
      <pc:chgData name="Jennilee Toctocan" userId="S::jennilee.toctocan@tlgcohort.com::09355685-8dc2-4265-92af-4ff9d5068db8" providerId="AD" clId="Web-{FB949627-14F9-4833-B13C-4F4E1120F140}" dt="2023-01-06T22:21:44.088" v="63"/>
      <pc:docMkLst>
        <pc:docMk/>
      </pc:docMkLst>
      <pc:sldChg chg="addSp modSp modCm">
        <pc:chgData name="Jennilee Toctocan" userId="S::jennilee.toctocan@tlgcohort.com::09355685-8dc2-4265-92af-4ff9d5068db8" providerId="AD" clId="Web-{FB949627-14F9-4833-B13C-4F4E1120F140}" dt="2023-01-06T22:21:44.088" v="63"/>
        <pc:sldMkLst>
          <pc:docMk/>
          <pc:sldMk cId="0" sldId="264"/>
        </pc:sldMkLst>
        <pc:spChg chg="add mod">
          <ac:chgData name="Jennilee Toctocan" userId="S::jennilee.toctocan@tlgcohort.com::09355685-8dc2-4265-92af-4ff9d5068db8" providerId="AD" clId="Web-{FB949627-14F9-4833-B13C-4F4E1120F140}" dt="2023-01-06T22:11:31.903" v="56" actId="20577"/>
          <ac:spMkLst>
            <pc:docMk/>
            <pc:sldMk cId="0" sldId="264"/>
            <ac:spMk id="5" creationId="{A419EAB2-C134-456B-0907-932F42608519}"/>
          </ac:spMkLst>
        </pc:spChg>
        <pc:spChg chg="add mod">
          <ac:chgData name="Jennilee Toctocan" userId="S::jennilee.toctocan@tlgcohort.com::09355685-8dc2-4265-92af-4ff9d5068db8" providerId="AD" clId="Web-{FB949627-14F9-4833-B13C-4F4E1120F140}" dt="2023-01-06T22:10:00.725" v="34" actId="20577"/>
          <ac:spMkLst>
            <pc:docMk/>
            <pc:sldMk cId="0" sldId="264"/>
            <ac:spMk id="6" creationId="{9EFA8F28-6911-5A9C-8774-C9DD9E421707}"/>
          </ac:spMkLst>
        </pc:spChg>
      </pc:sldChg>
      <pc:sldChg chg="addSp delSp modSp">
        <pc:chgData name="Jennilee Toctocan" userId="S::jennilee.toctocan@tlgcohort.com::09355685-8dc2-4265-92af-4ff9d5068db8" providerId="AD" clId="Web-{FB949627-14F9-4833-B13C-4F4E1120F140}" dt="2023-01-06T22:11:17.855" v="55" actId="20577"/>
        <pc:sldMkLst>
          <pc:docMk/>
          <pc:sldMk cId="2994133154" sldId="301"/>
        </pc:sldMkLst>
        <pc:spChg chg="del">
          <ac:chgData name="Jennilee Toctocan" userId="S::jennilee.toctocan@tlgcohort.com::09355685-8dc2-4265-92af-4ff9d5068db8" providerId="AD" clId="Web-{FB949627-14F9-4833-B13C-4F4E1120F140}" dt="2023-01-06T22:10:19.023" v="36"/>
          <ac:spMkLst>
            <pc:docMk/>
            <pc:sldMk cId="2994133154" sldId="301"/>
            <ac:spMk id="4" creationId="{EDCD38AD-55AA-A2BD-87C8-65483F47214E}"/>
          </ac:spMkLst>
        </pc:spChg>
        <pc:spChg chg="add del mod">
          <ac:chgData name="Jennilee Toctocan" userId="S::jennilee.toctocan@tlgcohort.com::09355685-8dc2-4265-92af-4ff9d5068db8" providerId="AD" clId="Web-{FB949627-14F9-4833-B13C-4F4E1120F140}" dt="2023-01-06T22:10:20.945" v="37"/>
          <ac:spMkLst>
            <pc:docMk/>
            <pc:sldMk cId="2994133154" sldId="301"/>
            <ac:spMk id="5" creationId="{76608F12-A219-3C98-47FA-6BC342E81111}"/>
          </ac:spMkLst>
        </pc:spChg>
        <pc:spChg chg="add">
          <ac:chgData name="Jennilee Toctocan" userId="S::jennilee.toctocan@tlgcohort.com::09355685-8dc2-4265-92af-4ff9d5068db8" providerId="AD" clId="Web-{FB949627-14F9-4833-B13C-4F4E1120F140}" dt="2023-01-06T22:10:26.523" v="38"/>
          <ac:spMkLst>
            <pc:docMk/>
            <pc:sldMk cId="2994133154" sldId="301"/>
            <ac:spMk id="7" creationId="{A628512D-4483-F069-DDBD-13F237B98216}"/>
          </ac:spMkLst>
        </pc:spChg>
        <pc:spChg chg="add mod">
          <ac:chgData name="Jennilee Toctocan" userId="S::jennilee.toctocan@tlgcohort.com::09355685-8dc2-4265-92af-4ff9d5068db8" providerId="AD" clId="Web-{FB949627-14F9-4833-B13C-4F4E1120F140}" dt="2023-01-06T22:11:17.855" v="55" actId="20577"/>
          <ac:spMkLst>
            <pc:docMk/>
            <pc:sldMk cId="2994133154" sldId="301"/>
            <ac:spMk id="9" creationId="{590DDA5D-78F6-1227-93D1-F3A43C1EF288}"/>
          </ac:spMkLst>
        </pc:spChg>
        <pc:spChg chg="del">
          <ac:chgData name="Jennilee Toctocan" userId="S::jennilee.toctocan@tlgcohort.com::09355685-8dc2-4265-92af-4ff9d5068db8" providerId="AD" clId="Web-{FB949627-14F9-4833-B13C-4F4E1120F140}" dt="2023-01-06T22:10:15.148" v="35"/>
          <ac:spMkLst>
            <pc:docMk/>
            <pc:sldMk cId="2994133154" sldId="301"/>
            <ac:spMk id="736" creationId="{00000000-0000-0000-0000-000000000000}"/>
          </ac:spMkLst>
        </pc:spChg>
      </pc:sldChg>
      <pc:sldChg chg="addSp delSp modSp">
        <pc:chgData name="Jennilee Toctocan" userId="S::jennilee.toctocan@tlgcohort.com::09355685-8dc2-4265-92af-4ff9d5068db8" providerId="AD" clId="Web-{FB949627-14F9-4833-B13C-4F4E1120F140}" dt="2023-01-06T22:21:32.650" v="61"/>
        <pc:sldMkLst>
          <pc:docMk/>
          <pc:sldMk cId="1723846066" sldId="304"/>
        </pc:sldMkLst>
        <pc:spChg chg="del">
          <ac:chgData name="Jennilee Toctocan" userId="S::jennilee.toctocan@tlgcohort.com::09355685-8dc2-4265-92af-4ff9d5068db8" providerId="AD" clId="Web-{FB949627-14F9-4833-B13C-4F4E1120F140}" dt="2023-01-06T22:21:06.914" v="57"/>
          <ac:spMkLst>
            <pc:docMk/>
            <pc:sldMk cId="1723846066" sldId="304"/>
            <ac:spMk id="4" creationId="{EDCD38AD-55AA-A2BD-87C8-65483F47214E}"/>
          </ac:spMkLst>
        </pc:spChg>
        <pc:spChg chg="add del mod">
          <ac:chgData name="Jennilee Toctocan" userId="S::jennilee.toctocan@tlgcohort.com::09355685-8dc2-4265-92af-4ff9d5068db8" providerId="AD" clId="Web-{FB949627-14F9-4833-B13C-4F4E1120F140}" dt="2023-01-06T22:21:26.259" v="60"/>
          <ac:spMkLst>
            <pc:docMk/>
            <pc:sldMk cId="1723846066" sldId="304"/>
            <ac:spMk id="5" creationId="{F6290669-6998-9E85-32A5-369997EB69EB}"/>
          </ac:spMkLst>
        </pc:spChg>
        <pc:spChg chg="add">
          <ac:chgData name="Jennilee Toctocan" userId="S::jennilee.toctocan@tlgcohort.com::09355685-8dc2-4265-92af-4ff9d5068db8" providerId="AD" clId="Web-{FB949627-14F9-4833-B13C-4F4E1120F140}" dt="2023-01-06T22:21:12.008" v="59"/>
          <ac:spMkLst>
            <pc:docMk/>
            <pc:sldMk cId="1723846066" sldId="304"/>
            <ac:spMk id="7" creationId="{265571A0-DC4F-5A38-510B-618169365DEB}"/>
          </ac:spMkLst>
        </pc:spChg>
        <pc:spChg chg="add">
          <ac:chgData name="Jennilee Toctocan" userId="S::jennilee.toctocan@tlgcohort.com::09355685-8dc2-4265-92af-4ff9d5068db8" providerId="AD" clId="Web-{FB949627-14F9-4833-B13C-4F4E1120F140}" dt="2023-01-06T22:21:32.650" v="61"/>
          <ac:spMkLst>
            <pc:docMk/>
            <pc:sldMk cId="1723846066" sldId="304"/>
            <ac:spMk id="9" creationId="{57A1ED4E-4CB5-94AE-825E-199C30935692}"/>
          </ac:spMkLst>
        </pc:spChg>
        <pc:spChg chg="del">
          <ac:chgData name="Jennilee Toctocan" userId="S::jennilee.toctocan@tlgcohort.com::09355685-8dc2-4265-92af-4ff9d5068db8" providerId="AD" clId="Web-{FB949627-14F9-4833-B13C-4F4E1120F140}" dt="2023-01-06T22:21:09.351" v="58"/>
          <ac:spMkLst>
            <pc:docMk/>
            <pc:sldMk cId="1723846066" sldId="304"/>
            <ac:spMk id="736" creationId="{00000000-0000-0000-0000-000000000000}"/>
          </ac:spMkLst>
        </pc:spChg>
      </pc:sldChg>
    </pc:docChg>
  </pc:docChgLst>
  <pc:docChgLst>
    <pc:chgData name="Dorian Majano" userId="S::dorian.majano@tlgcohort.com::234f6df5-18b3-4b17-b48e-f7603d61b008" providerId="AD" clId="Web-{EC4B4EB0-F68E-4A56-BB07-B8AA3C0CA047}"/>
    <pc:docChg chg="addSld delSld modSld">
      <pc:chgData name="Dorian Majano" userId="S::dorian.majano@tlgcohort.com::234f6df5-18b3-4b17-b48e-f7603d61b008" providerId="AD" clId="Web-{EC4B4EB0-F68E-4A56-BB07-B8AA3C0CA047}" dt="2023-01-09T15:27:09.295" v="85" actId="1076"/>
      <pc:docMkLst>
        <pc:docMk/>
      </pc:docMkLst>
      <pc:sldChg chg="modSp">
        <pc:chgData name="Dorian Majano" userId="S::dorian.majano@tlgcohort.com::234f6df5-18b3-4b17-b48e-f7603d61b008" providerId="AD" clId="Web-{EC4B4EB0-F68E-4A56-BB07-B8AA3C0CA047}" dt="2023-01-09T15:04:58.639" v="3"/>
        <pc:sldMkLst>
          <pc:docMk/>
          <pc:sldMk cId="0" sldId="271"/>
        </pc:sldMkLst>
        <pc:picChg chg="mod">
          <ac:chgData name="Dorian Majano" userId="S::dorian.majano@tlgcohort.com::234f6df5-18b3-4b17-b48e-f7603d61b008" providerId="AD" clId="Web-{EC4B4EB0-F68E-4A56-BB07-B8AA3C0CA047}" dt="2023-01-09T15:04:58.639" v="3"/>
          <ac:picMkLst>
            <pc:docMk/>
            <pc:sldMk cId="0" sldId="271"/>
            <ac:picMk id="3" creationId="{24C5BB8C-8B41-5835-9D98-F9C7062BD137}"/>
          </ac:picMkLst>
        </pc:picChg>
      </pc:sldChg>
      <pc:sldChg chg="addSp delSp modSp add replId">
        <pc:chgData name="Dorian Majano" userId="S::dorian.majano@tlgcohort.com::234f6df5-18b3-4b17-b48e-f7603d61b008" providerId="AD" clId="Web-{EC4B4EB0-F68E-4A56-BB07-B8AA3C0CA047}" dt="2023-01-09T15:27:09.295" v="85" actId="1076"/>
        <pc:sldMkLst>
          <pc:docMk/>
          <pc:sldMk cId="3568707447" sldId="307"/>
        </pc:sldMkLst>
        <pc:spChg chg="mod">
          <ac:chgData name="Dorian Majano" userId="S::dorian.majano@tlgcohort.com::234f6df5-18b3-4b17-b48e-f7603d61b008" providerId="AD" clId="Web-{EC4B4EB0-F68E-4A56-BB07-B8AA3C0CA047}" dt="2023-01-09T15:06:02.876" v="11" actId="20577"/>
          <ac:spMkLst>
            <pc:docMk/>
            <pc:sldMk cId="3568707447" sldId="307"/>
            <ac:spMk id="12" creationId="{1D2A9957-C777-5EDD-3409-6BE01FED387E}"/>
          </ac:spMkLst>
        </pc:spChg>
        <pc:picChg chg="add mod">
          <ac:chgData name="Dorian Majano" userId="S::dorian.majano@tlgcohort.com::234f6df5-18b3-4b17-b48e-f7603d61b008" providerId="AD" clId="Web-{EC4B4EB0-F68E-4A56-BB07-B8AA3C0CA047}" dt="2023-01-09T15:26:53.138" v="82" actId="1076"/>
          <ac:picMkLst>
            <pc:docMk/>
            <pc:sldMk cId="3568707447" sldId="307"/>
            <ac:picMk id="2" creationId="{B995A4E6-F7AE-B0D4-9E9C-39062A647AFE}"/>
          </ac:picMkLst>
        </pc:picChg>
        <pc:picChg chg="add mod">
          <ac:chgData name="Dorian Majano" userId="S::dorian.majano@tlgcohort.com::234f6df5-18b3-4b17-b48e-f7603d61b008" providerId="AD" clId="Web-{EC4B4EB0-F68E-4A56-BB07-B8AA3C0CA047}" dt="2023-01-09T15:26:53.138" v="83" actId="1076"/>
          <ac:picMkLst>
            <pc:docMk/>
            <pc:sldMk cId="3568707447" sldId="307"/>
            <ac:picMk id="3" creationId="{7226DB47-6262-5289-D651-B7AB0DF823ED}"/>
          </ac:picMkLst>
        </pc:picChg>
        <pc:picChg chg="add mod">
          <ac:chgData name="Dorian Majano" userId="S::dorian.majano@tlgcohort.com::234f6df5-18b3-4b17-b48e-f7603d61b008" providerId="AD" clId="Web-{EC4B4EB0-F68E-4A56-BB07-B8AA3C0CA047}" dt="2023-01-09T15:27:09.295" v="85" actId="1076"/>
          <ac:picMkLst>
            <pc:docMk/>
            <pc:sldMk cId="3568707447" sldId="307"/>
            <ac:picMk id="4" creationId="{366C4D7D-F893-84A7-FDD1-BE1B63E9CF12}"/>
          </ac:picMkLst>
        </pc:picChg>
        <pc:picChg chg="del">
          <ac:chgData name="Dorian Majano" userId="S::dorian.majano@tlgcohort.com::234f6df5-18b3-4b17-b48e-f7603d61b008" providerId="AD" clId="Web-{EC4B4EB0-F68E-4A56-BB07-B8AA3C0CA047}" dt="2023-01-09T15:06:09.157" v="12"/>
          <ac:picMkLst>
            <pc:docMk/>
            <pc:sldMk cId="3568707447" sldId="307"/>
            <ac:picMk id="5" creationId="{490E4459-8E1F-A675-BCDB-5AD58A7DD070}"/>
          </ac:picMkLst>
        </pc:picChg>
        <pc:picChg chg="add mod">
          <ac:chgData name="Dorian Majano" userId="S::dorian.majano@tlgcohort.com::234f6df5-18b3-4b17-b48e-f7603d61b008" providerId="AD" clId="Web-{EC4B4EB0-F68E-4A56-BB07-B8AA3C0CA047}" dt="2023-01-09T15:25:21.978" v="78" actId="1076"/>
          <ac:picMkLst>
            <pc:docMk/>
            <pc:sldMk cId="3568707447" sldId="307"/>
            <ac:picMk id="6" creationId="{29A306A7-5FF2-F5E8-DFFF-D867B31D7B94}"/>
          </ac:picMkLst>
        </pc:picChg>
        <pc:picChg chg="add mod">
          <ac:chgData name="Dorian Majano" userId="S::dorian.majano@tlgcohort.com::234f6df5-18b3-4b17-b48e-f7603d61b008" providerId="AD" clId="Web-{EC4B4EB0-F68E-4A56-BB07-B8AA3C0CA047}" dt="2023-01-09T15:25:12.572" v="77" actId="1076"/>
          <ac:picMkLst>
            <pc:docMk/>
            <pc:sldMk cId="3568707447" sldId="307"/>
            <ac:picMk id="7" creationId="{33103B76-07F5-1CCB-54CB-E5C47609895E}"/>
          </ac:picMkLst>
        </pc:picChg>
        <pc:picChg chg="add mod">
          <ac:chgData name="Dorian Majano" userId="S::dorian.majano@tlgcohort.com::234f6df5-18b3-4b17-b48e-f7603d61b008" providerId="AD" clId="Web-{EC4B4EB0-F68E-4A56-BB07-B8AA3C0CA047}" dt="2023-01-09T15:25:04.509" v="75" actId="1076"/>
          <ac:picMkLst>
            <pc:docMk/>
            <pc:sldMk cId="3568707447" sldId="307"/>
            <ac:picMk id="8" creationId="{71A9F6DA-3EA8-7EBE-928F-8F7690014FB0}"/>
          </ac:picMkLst>
        </pc:picChg>
        <pc:picChg chg="add mod">
          <ac:chgData name="Dorian Majano" userId="S::dorian.majano@tlgcohort.com::234f6df5-18b3-4b17-b48e-f7603d61b008" providerId="AD" clId="Web-{EC4B4EB0-F68E-4A56-BB07-B8AA3C0CA047}" dt="2023-01-09T15:27:03.216" v="84" actId="1076"/>
          <ac:picMkLst>
            <pc:docMk/>
            <pc:sldMk cId="3568707447" sldId="307"/>
            <ac:picMk id="9" creationId="{CCF7EBAB-668F-366E-8E6D-B8DA71C351A7}"/>
          </ac:picMkLst>
        </pc:picChg>
      </pc:sldChg>
      <pc:sldChg chg="add del replId">
        <pc:chgData name="Dorian Majano" userId="S::dorian.majano@tlgcohort.com::234f6df5-18b3-4b17-b48e-f7603d61b008" providerId="AD" clId="Web-{EC4B4EB0-F68E-4A56-BB07-B8AA3C0CA047}" dt="2023-01-09T15:07:13.534" v="14"/>
        <pc:sldMkLst>
          <pc:docMk/>
          <pc:sldMk cId="836247013" sldId="308"/>
        </pc:sldMkLst>
      </pc:sldChg>
    </pc:docChg>
  </pc:docChgLst>
  <pc:docChgLst>
    <pc:chgData name="Jennilee Toctocan" userId="S::jennilee.toctocan@tlgcohort.com::09355685-8dc2-4265-92af-4ff9d5068db8" providerId="AD" clId="Web-{C4327DD0-C2AE-4ED0-A77A-220BA11C7EDC}"/>
    <pc:docChg chg="modSld">
      <pc:chgData name="Jennilee Toctocan" userId="S::jennilee.toctocan@tlgcohort.com::09355685-8dc2-4265-92af-4ff9d5068db8" providerId="AD" clId="Web-{C4327DD0-C2AE-4ED0-A77A-220BA11C7EDC}" dt="2023-01-09T20:32:45.740" v="13" actId="20577"/>
      <pc:docMkLst>
        <pc:docMk/>
      </pc:docMkLst>
      <pc:sldChg chg="modSp">
        <pc:chgData name="Jennilee Toctocan" userId="S::jennilee.toctocan@tlgcohort.com::09355685-8dc2-4265-92af-4ff9d5068db8" providerId="AD" clId="Web-{C4327DD0-C2AE-4ED0-A77A-220BA11C7EDC}" dt="2023-01-09T20:32:45.740" v="13" actId="20577"/>
        <pc:sldMkLst>
          <pc:docMk/>
          <pc:sldMk cId="2973904298" sldId="302"/>
        </pc:sldMkLst>
        <pc:spChg chg="mod">
          <ac:chgData name="Jennilee Toctocan" userId="S::jennilee.toctocan@tlgcohort.com::09355685-8dc2-4265-92af-4ff9d5068db8" providerId="AD" clId="Web-{C4327DD0-C2AE-4ED0-A77A-220BA11C7EDC}" dt="2023-01-09T20:32:45.740" v="13" actId="20577"/>
          <ac:spMkLst>
            <pc:docMk/>
            <pc:sldMk cId="2973904298" sldId="302"/>
            <ac:spMk id="2" creationId="{D77A9AFA-1CD8-3506-B6B2-C79D1AC8D5A5}"/>
          </ac:spMkLst>
        </pc:spChg>
      </pc:sldChg>
    </pc:docChg>
  </pc:docChgLst>
  <pc:docChgLst>
    <pc:chgData name="Dorian Majano" userId="S::dorian.majano@tlgcohort.com::234f6df5-18b3-4b17-b48e-f7603d61b008" providerId="AD" clId="Web-{0AA3E835-F941-4899-95B4-D766A6D3D8E5}"/>
    <pc:docChg chg="modSld">
      <pc:chgData name="Dorian Majano" userId="S::dorian.majano@tlgcohort.com::234f6df5-18b3-4b17-b48e-f7603d61b008" providerId="AD" clId="Web-{0AA3E835-F941-4899-95B4-D766A6D3D8E5}" dt="2023-01-06T21:12:37.617" v="12" actId="1076"/>
      <pc:docMkLst>
        <pc:docMk/>
      </pc:docMkLst>
      <pc:sldChg chg="addSp delSp modSp">
        <pc:chgData name="Dorian Majano" userId="S::dorian.majano@tlgcohort.com::234f6df5-18b3-4b17-b48e-f7603d61b008" providerId="AD" clId="Web-{0AA3E835-F941-4899-95B4-D766A6D3D8E5}" dt="2023-01-06T21:12:37.617" v="12" actId="1076"/>
        <pc:sldMkLst>
          <pc:docMk/>
          <pc:sldMk cId="0" sldId="271"/>
        </pc:sldMkLst>
        <pc:spChg chg="add del mod">
          <ac:chgData name="Dorian Majano" userId="S::dorian.majano@tlgcohort.com::234f6df5-18b3-4b17-b48e-f7603d61b008" providerId="AD" clId="Web-{0AA3E835-F941-4899-95B4-D766A6D3D8E5}" dt="2023-01-06T21:11:28.443" v="2"/>
          <ac:spMkLst>
            <pc:docMk/>
            <pc:sldMk cId="0" sldId="271"/>
            <ac:spMk id="3" creationId="{819CB2FF-491D-C7FA-E1F8-2D870949BC96}"/>
          </ac:spMkLst>
        </pc:spChg>
        <pc:spChg chg="del">
          <ac:chgData name="Dorian Majano" userId="S::dorian.majano@tlgcohort.com::234f6df5-18b3-4b17-b48e-f7603d61b008" providerId="AD" clId="Web-{0AA3E835-F941-4899-95B4-D766A6D3D8E5}" dt="2023-01-06T21:11:23.193" v="1"/>
          <ac:spMkLst>
            <pc:docMk/>
            <pc:sldMk cId="0" sldId="271"/>
            <ac:spMk id="968" creationId="{00000000-0000-0000-0000-000000000000}"/>
          </ac:spMkLst>
        </pc:spChg>
        <pc:spChg chg="mod">
          <ac:chgData name="Dorian Majano" userId="S::dorian.majano@tlgcohort.com::234f6df5-18b3-4b17-b48e-f7603d61b008" providerId="AD" clId="Web-{0AA3E835-F941-4899-95B4-D766A6D3D8E5}" dt="2023-01-06T21:12:37.617" v="12" actId="1076"/>
          <ac:spMkLst>
            <pc:docMk/>
            <pc:sldMk cId="0" sldId="271"/>
            <ac:spMk id="969" creationId="{00000000-0000-0000-0000-000000000000}"/>
          </ac:spMkLst>
        </pc:spChg>
        <pc:spChg chg="del">
          <ac:chgData name="Dorian Majano" userId="S::dorian.majano@tlgcohort.com::234f6df5-18b3-4b17-b48e-f7603d61b008" providerId="AD" clId="Web-{0AA3E835-F941-4899-95B4-D766A6D3D8E5}" dt="2023-01-06T21:11:18.567" v="0"/>
          <ac:spMkLst>
            <pc:docMk/>
            <pc:sldMk cId="0" sldId="271"/>
            <ac:spMk id="972" creationId="{00000000-0000-0000-0000-000000000000}"/>
          </ac:spMkLst>
        </pc:spChg>
        <pc:picChg chg="add mod">
          <ac:chgData name="Dorian Majano" userId="S::dorian.majano@tlgcohort.com::234f6df5-18b3-4b17-b48e-f7603d61b008" providerId="AD" clId="Web-{0AA3E835-F941-4899-95B4-D766A6D3D8E5}" dt="2023-01-06T21:12:30.601" v="11" actId="1076"/>
          <ac:picMkLst>
            <pc:docMk/>
            <pc:sldMk cId="0" sldId="271"/>
            <ac:picMk id="4" creationId="{1DB3AE2A-F3B0-6F56-EB32-025684D0A09A}"/>
          </ac:picMkLst>
        </pc:picChg>
        <pc:picChg chg="del">
          <ac:chgData name="Dorian Majano" userId="S::dorian.majano@tlgcohort.com::234f6df5-18b3-4b17-b48e-f7603d61b008" providerId="AD" clId="Web-{0AA3E835-F941-4899-95B4-D766A6D3D8E5}" dt="2023-01-06T21:12:16.054" v="10"/>
          <ac:picMkLst>
            <pc:docMk/>
            <pc:sldMk cId="0" sldId="271"/>
            <ac:picMk id="967" creationId="{00000000-0000-0000-0000-000000000000}"/>
          </ac:picMkLst>
        </pc:picChg>
      </pc:sldChg>
    </pc:docChg>
  </pc:docChgLst>
  <pc:docChgLst>
    <pc:chgData name="Dorian Majano" userId="S::dorian.majano@tlgcohort.com::234f6df5-18b3-4b17-b48e-f7603d61b008" providerId="AD" clId="Web-{3FEADA78-E617-4D25-8B70-A7D48D78F8DA}"/>
    <pc:docChg chg="modSld sldOrd">
      <pc:chgData name="Dorian Majano" userId="S::dorian.majano@tlgcohort.com::234f6df5-18b3-4b17-b48e-f7603d61b008" providerId="AD" clId="Web-{3FEADA78-E617-4D25-8B70-A7D48D78F8DA}" dt="2023-01-09T17:34:36.330" v="37" actId="1076"/>
      <pc:docMkLst>
        <pc:docMk/>
      </pc:docMkLst>
      <pc:sldChg chg="addSp delSp modSp">
        <pc:chgData name="Dorian Majano" userId="S::dorian.majano@tlgcohort.com::234f6df5-18b3-4b17-b48e-f7603d61b008" providerId="AD" clId="Web-{3FEADA78-E617-4D25-8B70-A7D48D78F8DA}" dt="2023-01-09T17:29:45.319" v="33" actId="1076"/>
        <pc:sldMkLst>
          <pc:docMk/>
          <pc:sldMk cId="0" sldId="258"/>
        </pc:sldMkLst>
        <pc:spChg chg="add del mod">
          <ac:chgData name="Dorian Majano" userId="S::dorian.majano@tlgcohort.com::234f6df5-18b3-4b17-b48e-f7603d61b008" providerId="AD" clId="Web-{3FEADA78-E617-4D25-8B70-A7D48D78F8DA}" dt="2023-01-09T17:28:19.050" v="22"/>
          <ac:spMkLst>
            <pc:docMk/>
            <pc:sldMk cId="0" sldId="258"/>
            <ac:spMk id="3" creationId="{F60E39E5-66E4-55C5-BF8E-13A6C0587F54}"/>
          </ac:spMkLst>
        </pc:spChg>
        <pc:spChg chg="add del mod">
          <ac:chgData name="Dorian Majano" userId="S::dorian.majano@tlgcohort.com::234f6df5-18b3-4b17-b48e-f7603d61b008" providerId="AD" clId="Web-{3FEADA78-E617-4D25-8B70-A7D48D78F8DA}" dt="2023-01-09T17:28:37.113" v="26"/>
          <ac:spMkLst>
            <pc:docMk/>
            <pc:sldMk cId="0" sldId="258"/>
            <ac:spMk id="5" creationId="{1F36DF91-3EDF-85F4-089A-D461924D58A4}"/>
          </ac:spMkLst>
        </pc:spChg>
        <pc:spChg chg="add del mod">
          <ac:chgData name="Dorian Majano" userId="S::dorian.majano@tlgcohort.com::234f6df5-18b3-4b17-b48e-f7603d61b008" providerId="AD" clId="Web-{3FEADA78-E617-4D25-8B70-A7D48D78F8DA}" dt="2023-01-09T17:28:52.348" v="28"/>
          <ac:spMkLst>
            <pc:docMk/>
            <pc:sldMk cId="0" sldId="258"/>
            <ac:spMk id="7" creationId="{302AAA85-4F07-707F-3409-1204091E1B03}"/>
          </ac:spMkLst>
        </pc:spChg>
        <pc:spChg chg="add del mod">
          <ac:chgData name="Dorian Majano" userId="S::dorian.majano@tlgcohort.com::234f6df5-18b3-4b17-b48e-f7603d61b008" providerId="AD" clId="Web-{3FEADA78-E617-4D25-8B70-A7D48D78F8DA}" dt="2023-01-09T17:28:40.051" v="27"/>
          <ac:spMkLst>
            <pc:docMk/>
            <pc:sldMk cId="0" sldId="258"/>
            <ac:spMk id="9" creationId="{AFE7B920-C728-1FB1-982C-DD47C7BBE8A7}"/>
          </ac:spMkLst>
        </pc:spChg>
        <pc:spChg chg="mod">
          <ac:chgData name="Dorian Majano" userId="S::dorian.majano@tlgcohort.com::234f6df5-18b3-4b17-b48e-f7603d61b008" providerId="AD" clId="Web-{3FEADA78-E617-4D25-8B70-A7D48D78F8DA}" dt="2023-01-09T17:29:02.942" v="29" actId="1076"/>
          <ac:spMkLst>
            <pc:docMk/>
            <pc:sldMk cId="0" sldId="258"/>
            <ac:spMk id="495" creationId="{00000000-0000-0000-0000-000000000000}"/>
          </ac:spMkLst>
        </pc:spChg>
        <pc:spChg chg="mod">
          <ac:chgData name="Dorian Majano" userId="S::dorian.majano@tlgcohort.com::234f6df5-18b3-4b17-b48e-f7603d61b008" providerId="AD" clId="Web-{3FEADA78-E617-4D25-8B70-A7D48D78F8DA}" dt="2023-01-09T17:29:39.913" v="32" actId="1076"/>
          <ac:spMkLst>
            <pc:docMk/>
            <pc:sldMk cId="0" sldId="258"/>
            <ac:spMk id="496" creationId="{00000000-0000-0000-0000-000000000000}"/>
          </ac:spMkLst>
        </pc:spChg>
        <pc:spChg chg="mod">
          <ac:chgData name="Dorian Majano" userId="S::dorian.majano@tlgcohort.com::234f6df5-18b3-4b17-b48e-f7603d61b008" providerId="AD" clId="Web-{3FEADA78-E617-4D25-8B70-A7D48D78F8DA}" dt="2023-01-09T17:29:30.256" v="31" actId="1076"/>
          <ac:spMkLst>
            <pc:docMk/>
            <pc:sldMk cId="0" sldId="258"/>
            <ac:spMk id="497" creationId="{00000000-0000-0000-0000-000000000000}"/>
          </ac:spMkLst>
        </pc:spChg>
        <pc:spChg chg="del">
          <ac:chgData name="Dorian Majano" userId="S::dorian.majano@tlgcohort.com::234f6df5-18b3-4b17-b48e-f7603d61b008" providerId="AD" clId="Web-{3FEADA78-E617-4D25-8B70-A7D48D78F8DA}" dt="2023-01-09T17:28:10.315" v="21"/>
          <ac:spMkLst>
            <pc:docMk/>
            <pc:sldMk cId="0" sldId="258"/>
            <ac:spMk id="499" creationId="{00000000-0000-0000-0000-000000000000}"/>
          </ac:spMkLst>
        </pc:spChg>
        <pc:spChg chg="del">
          <ac:chgData name="Dorian Majano" userId="S::dorian.majano@tlgcohort.com::234f6df5-18b3-4b17-b48e-f7603d61b008" providerId="AD" clId="Web-{3FEADA78-E617-4D25-8B70-A7D48D78F8DA}" dt="2023-01-09T17:28:24.300" v="23"/>
          <ac:spMkLst>
            <pc:docMk/>
            <pc:sldMk cId="0" sldId="258"/>
            <ac:spMk id="501" creationId="{00000000-0000-0000-0000-000000000000}"/>
          </ac:spMkLst>
        </pc:spChg>
        <pc:spChg chg="del">
          <ac:chgData name="Dorian Majano" userId="S::dorian.majano@tlgcohort.com::234f6df5-18b3-4b17-b48e-f7603d61b008" providerId="AD" clId="Web-{3FEADA78-E617-4D25-8B70-A7D48D78F8DA}" dt="2023-01-09T17:28:29.113" v="24"/>
          <ac:spMkLst>
            <pc:docMk/>
            <pc:sldMk cId="0" sldId="258"/>
            <ac:spMk id="503" creationId="{00000000-0000-0000-0000-000000000000}"/>
          </ac:spMkLst>
        </pc:spChg>
        <pc:spChg chg="mod">
          <ac:chgData name="Dorian Majano" userId="S::dorian.majano@tlgcohort.com::234f6df5-18b3-4b17-b48e-f7603d61b008" providerId="AD" clId="Web-{3FEADA78-E617-4D25-8B70-A7D48D78F8DA}" dt="2023-01-09T17:04:01.759" v="9" actId="20577"/>
          <ac:spMkLst>
            <pc:docMk/>
            <pc:sldMk cId="0" sldId="258"/>
            <ac:spMk id="504" creationId="{00000000-0000-0000-0000-000000000000}"/>
          </ac:spMkLst>
        </pc:spChg>
        <pc:spChg chg="mod">
          <ac:chgData name="Dorian Majano" userId="S::dorian.majano@tlgcohort.com::234f6df5-18b3-4b17-b48e-f7603d61b008" providerId="AD" clId="Web-{3FEADA78-E617-4D25-8B70-A7D48D78F8DA}" dt="2023-01-09T17:29:45.319" v="33" actId="1076"/>
          <ac:spMkLst>
            <pc:docMk/>
            <pc:sldMk cId="0" sldId="258"/>
            <ac:spMk id="505" creationId="{00000000-0000-0000-0000-000000000000}"/>
          </ac:spMkLst>
        </pc:spChg>
        <pc:spChg chg="del">
          <ac:chgData name="Dorian Majano" userId="S::dorian.majano@tlgcohort.com::234f6df5-18b3-4b17-b48e-f7603d61b008" providerId="AD" clId="Web-{3FEADA78-E617-4D25-8B70-A7D48D78F8DA}" dt="2023-01-09T17:28:32.738" v="25"/>
          <ac:spMkLst>
            <pc:docMk/>
            <pc:sldMk cId="0" sldId="258"/>
            <ac:spMk id="507" creationId="{00000000-0000-0000-0000-000000000000}"/>
          </ac:spMkLst>
        </pc:spChg>
      </pc:sldChg>
      <pc:sldChg chg="delSp">
        <pc:chgData name="Dorian Majano" userId="S::dorian.majano@tlgcohort.com::234f6df5-18b3-4b17-b48e-f7603d61b008" providerId="AD" clId="Web-{3FEADA78-E617-4D25-8B70-A7D48D78F8DA}" dt="2023-01-09T17:30:32.633" v="35"/>
        <pc:sldMkLst>
          <pc:docMk/>
          <pc:sldMk cId="0" sldId="260"/>
        </pc:sldMkLst>
        <pc:spChg chg="del">
          <ac:chgData name="Dorian Majano" userId="S::dorian.majano@tlgcohort.com::234f6df5-18b3-4b17-b48e-f7603d61b008" providerId="AD" clId="Web-{3FEADA78-E617-4D25-8B70-A7D48D78F8DA}" dt="2023-01-09T17:30:32.633" v="35"/>
          <ac:spMkLst>
            <pc:docMk/>
            <pc:sldMk cId="0" sldId="260"/>
            <ac:spMk id="590" creationId="{00000000-0000-0000-0000-000000000000}"/>
          </ac:spMkLst>
        </pc:spChg>
        <pc:spChg chg="del">
          <ac:chgData name="Dorian Majano" userId="S::dorian.majano@tlgcohort.com::234f6df5-18b3-4b17-b48e-f7603d61b008" providerId="AD" clId="Web-{3FEADA78-E617-4D25-8B70-A7D48D78F8DA}" dt="2023-01-09T17:30:32.633" v="34"/>
          <ac:spMkLst>
            <pc:docMk/>
            <pc:sldMk cId="0" sldId="260"/>
            <ac:spMk id="591" creationId="{00000000-0000-0000-0000-000000000000}"/>
          </ac:spMkLst>
        </pc:spChg>
      </pc:sldChg>
      <pc:sldChg chg="modSp ord">
        <pc:chgData name="Dorian Majano" userId="S::dorian.majano@tlgcohort.com::234f6df5-18b3-4b17-b48e-f7603d61b008" providerId="AD" clId="Web-{3FEADA78-E617-4D25-8B70-A7D48D78F8DA}" dt="2023-01-09T17:34:36.330" v="37" actId="1076"/>
        <pc:sldMkLst>
          <pc:docMk/>
          <pc:sldMk cId="2994133154" sldId="301"/>
        </pc:sldMkLst>
        <pc:spChg chg="mod">
          <ac:chgData name="Dorian Majano" userId="S::dorian.majano@tlgcohort.com::234f6df5-18b3-4b17-b48e-f7603d61b008" providerId="AD" clId="Web-{3FEADA78-E617-4D25-8B70-A7D48D78F8DA}" dt="2023-01-09T17:34:36.330" v="37" actId="1076"/>
          <ac:spMkLst>
            <pc:docMk/>
            <pc:sldMk cId="2994133154" sldId="301"/>
            <ac:spMk id="7" creationId="{A628512D-4483-F069-DDBD-13F237B98216}"/>
          </ac:spMkLst>
        </pc:spChg>
      </pc:sldChg>
      <pc:sldChg chg="modSp ord">
        <pc:chgData name="Dorian Majano" userId="S::dorian.majano@tlgcohort.com::234f6df5-18b3-4b17-b48e-f7603d61b008" providerId="AD" clId="Web-{3FEADA78-E617-4D25-8B70-A7D48D78F8DA}" dt="2023-01-09T17:34:19.611" v="36" actId="1076"/>
        <pc:sldMkLst>
          <pc:docMk/>
          <pc:sldMk cId="1723846066" sldId="304"/>
        </pc:sldMkLst>
        <pc:spChg chg="mod">
          <ac:chgData name="Dorian Majano" userId="S::dorian.majano@tlgcohort.com::234f6df5-18b3-4b17-b48e-f7603d61b008" providerId="AD" clId="Web-{3FEADA78-E617-4D25-8B70-A7D48D78F8DA}" dt="2023-01-09T17:34:19.611" v="36" actId="1076"/>
          <ac:spMkLst>
            <pc:docMk/>
            <pc:sldMk cId="1723846066" sldId="304"/>
            <ac:spMk id="9" creationId="{57A1ED4E-4CB5-94AE-825E-199C30935692}"/>
          </ac:spMkLst>
        </pc:spChg>
      </pc:sldChg>
      <pc:sldChg chg="modSp">
        <pc:chgData name="Dorian Majano" userId="S::dorian.majano@tlgcohort.com::234f6df5-18b3-4b17-b48e-f7603d61b008" providerId="AD" clId="Web-{3FEADA78-E617-4D25-8B70-A7D48D78F8DA}" dt="2023-01-09T17:08:34.254" v="17" actId="1076"/>
        <pc:sldMkLst>
          <pc:docMk/>
          <pc:sldMk cId="3568707447" sldId="307"/>
        </pc:sldMkLst>
        <pc:picChg chg="mod">
          <ac:chgData name="Dorian Majano" userId="S::dorian.majano@tlgcohort.com::234f6df5-18b3-4b17-b48e-f7603d61b008" providerId="AD" clId="Web-{3FEADA78-E617-4D25-8B70-A7D48D78F8DA}" dt="2023-01-09T17:08:34.254" v="16" actId="1076"/>
          <ac:picMkLst>
            <pc:docMk/>
            <pc:sldMk cId="3568707447" sldId="307"/>
            <ac:picMk id="7" creationId="{33103B76-07F5-1CCB-54CB-E5C47609895E}"/>
          </ac:picMkLst>
        </pc:picChg>
        <pc:picChg chg="mod">
          <ac:chgData name="Dorian Majano" userId="S::dorian.majano@tlgcohort.com::234f6df5-18b3-4b17-b48e-f7603d61b008" providerId="AD" clId="Web-{3FEADA78-E617-4D25-8B70-A7D48D78F8DA}" dt="2023-01-09T17:08:34.254" v="17" actId="1076"/>
          <ac:picMkLst>
            <pc:docMk/>
            <pc:sldMk cId="3568707447" sldId="307"/>
            <ac:picMk id="8" creationId="{71A9F6DA-3EA8-7EBE-928F-8F7690014FB0}"/>
          </ac:picMkLst>
        </pc:picChg>
      </pc:sldChg>
    </pc:docChg>
  </pc:docChgLst>
  <pc:docChgLst>
    <pc:chgData name="Ibrahim Mohamed" userId="S::ibrahim.mohamed@tlgcohort.com::0bbe3f65-078a-4218-9739-4084a3ee3a9a" providerId="AD" clId="Web-{841B5005-59EB-4719-BFF7-D5F97744FA42}"/>
    <pc:docChg chg="addSld delSld modSld">
      <pc:chgData name="Ibrahim Mohamed" userId="S::ibrahim.mohamed@tlgcohort.com::0bbe3f65-078a-4218-9739-4084a3ee3a9a" providerId="AD" clId="Web-{841B5005-59EB-4719-BFF7-D5F97744FA42}" dt="2023-01-06T22:20:55.591" v="363"/>
      <pc:docMkLst>
        <pc:docMk/>
      </pc:docMkLst>
      <pc:sldChg chg="addSp delSp modSp">
        <pc:chgData name="Ibrahim Mohamed" userId="S::ibrahim.mohamed@tlgcohort.com::0bbe3f65-078a-4218-9739-4084a3ee3a9a" providerId="AD" clId="Web-{841B5005-59EB-4719-BFF7-D5F97744FA42}" dt="2023-01-06T21:50:25.250" v="263" actId="1076"/>
        <pc:sldMkLst>
          <pc:docMk/>
          <pc:sldMk cId="0" sldId="264"/>
        </pc:sldMkLst>
        <pc:spChg chg="add del mod">
          <ac:chgData name="Ibrahim Mohamed" userId="S::ibrahim.mohamed@tlgcohort.com::0bbe3f65-078a-4218-9739-4084a3ee3a9a" providerId="AD" clId="Web-{841B5005-59EB-4719-BFF7-D5F97744FA42}" dt="2023-01-06T21:47:57.699" v="260" actId="1076"/>
          <ac:spMkLst>
            <pc:docMk/>
            <pc:sldMk cId="0" sldId="264"/>
            <ac:spMk id="4" creationId="{E603E92B-809C-0461-677D-583B7363C84C}"/>
          </ac:spMkLst>
        </pc:spChg>
        <pc:spChg chg="add del mod">
          <ac:chgData name="Ibrahim Mohamed" userId="S::ibrahim.mohamed@tlgcohort.com::0bbe3f65-078a-4218-9739-4084a3ee3a9a" providerId="AD" clId="Web-{841B5005-59EB-4719-BFF7-D5F97744FA42}" dt="2023-01-06T21:47:33.105" v="252"/>
          <ac:spMkLst>
            <pc:docMk/>
            <pc:sldMk cId="0" sldId="264"/>
            <ac:spMk id="6" creationId="{3FB4BE18-0C3C-45FD-0A75-8166A0A013E3}"/>
          </ac:spMkLst>
        </pc:spChg>
        <pc:spChg chg="add del mod">
          <ac:chgData name="Ibrahim Mohamed" userId="S::ibrahim.mohamed@tlgcohort.com::0bbe3f65-078a-4218-9739-4084a3ee3a9a" providerId="AD" clId="Web-{841B5005-59EB-4719-BFF7-D5F97744FA42}" dt="2023-01-06T21:47:38.464" v="255"/>
          <ac:spMkLst>
            <pc:docMk/>
            <pc:sldMk cId="0" sldId="264"/>
            <ac:spMk id="8" creationId="{BFD2E751-5584-7656-F6B6-D95C475BFD11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1:50:25.250" v="263" actId="1076"/>
          <ac:spMkLst>
            <pc:docMk/>
            <pc:sldMk cId="0" sldId="264"/>
            <ac:spMk id="733" creationId="{00000000-0000-0000-0000-000000000000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1:44:18.178" v="193"/>
          <ac:spMkLst>
            <pc:docMk/>
            <pc:sldMk cId="0" sldId="264"/>
            <ac:spMk id="738" creationId="{00000000-0000-0000-0000-000000000000}"/>
          </ac:spMkLst>
        </pc:spChg>
        <pc:spChg chg="del topLvl">
          <ac:chgData name="Ibrahim Mohamed" userId="S::ibrahim.mohamed@tlgcohort.com::0bbe3f65-078a-4218-9739-4084a3ee3a9a" providerId="AD" clId="Web-{841B5005-59EB-4719-BFF7-D5F97744FA42}" dt="2023-01-06T21:47:54.918" v="259"/>
          <ac:spMkLst>
            <pc:docMk/>
            <pc:sldMk cId="0" sldId="264"/>
            <ac:spMk id="740" creationId="{00000000-0000-0000-0000-000000000000}"/>
          </ac:spMkLst>
        </pc:spChg>
        <pc:spChg chg="del mod topLvl">
          <ac:chgData name="Ibrahim Mohamed" userId="S::ibrahim.mohamed@tlgcohort.com::0bbe3f65-078a-4218-9739-4084a3ee3a9a" providerId="AD" clId="Web-{841B5005-59EB-4719-BFF7-D5F97744FA42}" dt="2023-01-06T21:47:50.371" v="258"/>
          <ac:spMkLst>
            <pc:docMk/>
            <pc:sldMk cId="0" sldId="264"/>
            <ac:spMk id="741" creationId="{00000000-0000-0000-0000-000000000000}"/>
          </ac:spMkLst>
        </pc:spChg>
        <pc:grpChg chg="del">
          <ac:chgData name="Ibrahim Mohamed" userId="S::ibrahim.mohamed@tlgcohort.com::0bbe3f65-078a-4218-9739-4084a3ee3a9a" providerId="AD" clId="Web-{841B5005-59EB-4719-BFF7-D5F97744FA42}" dt="2023-01-06T21:47:50.371" v="258"/>
          <ac:grpSpMkLst>
            <pc:docMk/>
            <pc:sldMk cId="0" sldId="264"/>
            <ac:grpSpMk id="739" creationId="{00000000-0000-0000-0000-000000000000}"/>
          </ac:grpSpMkLst>
        </pc:grpChg>
      </pc:sldChg>
      <pc:sldChg chg="del">
        <pc:chgData name="Ibrahim Mohamed" userId="S::ibrahim.mohamed@tlgcohort.com::0bbe3f65-078a-4218-9739-4084a3ee3a9a" providerId="AD" clId="Web-{841B5005-59EB-4719-BFF7-D5F97744FA42}" dt="2023-01-06T22:20:55.591" v="363"/>
        <pc:sldMkLst>
          <pc:docMk/>
          <pc:sldMk cId="0" sldId="266"/>
        </pc:sldMkLst>
      </pc:sldChg>
      <pc:sldChg chg="addSp delSp modSp">
        <pc:chgData name="Ibrahim Mohamed" userId="S::ibrahim.mohamed@tlgcohort.com::0bbe3f65-078a-4218-9739-4084a3ee3a9a" providerId="AD" clId="Web-{841B5005-59EB-4719-BFF7-D5F97744FA42}" dt="2023-01-06T21:26:10.730" v="30" actId="20577"/>
        <pc:sldMkLst>
          <pc:docMk/>
          <pc:sldMk cId="0" sldId="271"/>
        </pc:sldMkLst>
        <pc:spChg chg="add del mod">
          <ac:chgData name="Ibrahim Mohamed" userId="S::ibrahim.mohamed@tlgcohort.com::0bbe3f65-078a-4218-9739-4084a3ee3a9a" providerId="AD" clId="Web-{841B5005-59EB-4719-BFF7-D5F97744FA42}" dt="2023-01-06T21:25:56.542" v="23"/>
          <ac:spMkLst>
            <pc:docMk/>
            <pc:sldMk cId="0" sldId="271"/>
            <ac:spMk id="7" creationId="{00F8E729-F1F3-EA86-5664-7EB96B681678}"/>
          </ac:spMkLst>
        </pc:spChg>
        <pc:spChg chg="add mod">
          <ac:chgData name="Ibrahim Mohamed" userId="S::ibrahim.mohamed@tlgcohort.com::0bbe3f65-078a-4218-9739-4084a3ee3a9a" providerId="AD" clId="Web-{841B5005-59EB-4719-BFF7-D5F97744FA42}" dt="2023-01-06T21:26:04.839" v="25"/>
          <ac:spMkLst>
            <pc:docMk/>
            <pc:sldMk cId="0" sldId="271"/>
            <ac:spMk id="9" creationId="{C0E3D1D2-5B2A-0F06-AD05-B3EA3F3973EB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1:25:46.073" v="19" actId="1076"/>
          <ac:spMkLst>
            <pc:docMk/>
            <pc:sldMk cId="0" sldId="271"/>
            <ac:spMk id="970" creationId="{00000000-0000-0000-0000-000000000000}"/>
          </ac:spMkLst>
        </pc:spChg>
        <pc:spChg chg="add del">
          <ac:chgData name="Ibrahim Mohamed" userId="S::ibrahim.mohamed@tlgcohort.com::0bbe3f65-078a-4218-9739-4084a3ee3a9a" providerId="AD" clId="Web-{841B5005-59EB-4719-BFF7-D5F97744FA42}" dt="2023-01-06T21:26:04.839" v="25"/>
          <ac:spMkLst>
            <pc:docMk/>
            <pc:sldMk cId="0" sldId="271"/>
            <ac:spMk id="971" creationId="{00000000-0000-0000-0000-000000000000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1:26:10.730" v="30" actId="20577"/>
          <ac:spMkLst>
            <pc:docMk/>
            <pc:sldMk cId="0" sldId="271"/>
            <ac:spMk id="974" creationId="{00000000-0000-0000-0000-000000000000}"/>
          </ac:spMkLst>
        </pc:spChg>
        <pc:picChg chg="add mod">
          <ac:chgData name="Ibrahim Mohamed" userId="S::ibrahim.mohamed@tlgcohort.com::0bbe3f65-078a-4218-9739-4084a3ee3a9a" providerId="AD" clId="Web-{841B5005-59EB-4719-BFF7-D5F97744FA42}" dt="2023-01-06T21:25:58.964" v="24" actId="14100"/>
          <ac:picMkLst>
            <pc:docMk/>
            <pc:sldMk cId="0" sldId="271"/>
            <ac:picMk id="5" creationId="{DB97EECE-782B-B511-987D-0BF6126866C4}"/>
          </ac:picMkLst>
        </pc:picChg>
        <pc:picChg chg="add del mod">
          <ac:chgData name="Ibrahim Mohamed" userId="S::ibrahim.mohamed@tlgcohort.com::0bbe3f65-078a-4218-9739-4084a3ee3a9a" providerId="AD" clId="Web-{841B5005-59EB-4719-BFF7-D5F97744FA42}" dt="2023-01-06T21:22:05.083" v="10"/>
          <ac:picMkLst>
            <pc:docMk/>
            <pc:sldMk cId="0" sldId="271"/>
            <ac:picMk id="966" creationId="{00000000-0000-0000-0000-000000000000}"/>
          </ac:picMkLst>
        </pc:picChg>
      </pc:sldChg>
      <pc:sldChg chg="delSp modSp">
        <pc:chgData name="Ibrahim Mohamed" userId="S::ibrahim.mohamed@tlgcohort.com::0bbe3f65-078a-4218-9739-4084a3ee3a9a" providerId="AD" clId="Web-{841B5005-59EB-4719-BFF7-D5F97744FA42}" dt="2023-01-06T21:48:08.559" v="262" actId="1076"/>
        <pc:sldMkLst>
          <pc:docMk/>
          <pc:sldMk cId="2994133154" sldId="301"/>
        </pc:sldMkLst>
        <pc:spChg chg="mod">
          <ac:chgData name="Ibrahim Mohamed" userId="S::ibrahim.mohamed@tlgcohort.com::0bbe3f65-078a-4218-9739-4084a3ee3a9a" providerId="AD" clId="Web-{841B5005-59EB-4719-BFF7-D5F97744FA42}" dt="2023-01-06T21:47:20.323" v="248" actId="1076"/>
          <ac:spMkLst>
            <pc:docMk/>
            <pc:sldMk cId="2994133154" sldId="301"/>
            <ac:spMk id="733" creationId="{00000000-0000-0000-0000-000000000000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1:48:08.559" v="262" actId="1076"/>
          <ac:spMkLst>
            <pc:docMk/>
            <pc:sldMk cId="2994133154" sldId="301"/>
            <ac:spMk id="738" creationId="{00000000-0000-0000-0000-000000000000}"/>
          </ac:spMkLst>
        </pc:spChg>
        <pc:grpChg chg="del">
          <ac:chgData name="Ibrahim Mohamed" userId="S::ibrahim.mohamed@tlgcohort.com::0bbe3f65-078a-4218-9739-4084a3ee3a9a" providerId="AD" clId="Web-{841B5005-59EB-4719-BFF7-D5F97744FA42}" dt="2023-01-06T21:47:18.120" v="247"/>
          <ac:grpSpMkLst>
            <pc:docMk/>
            <pc:sldMk cId="2994133154" sldId="301"/>
            <ac:grpSpMk id="739" creationId="{00000000-0000-0000-0000-000000000000}"/>
          </ac:grpSpMkLst>
        </pc:grpChg>
      </pc:sldChg>
      <pc:sldChg chg="addSp delSp modSp add del replId">
        <pc:chgData name="Ibrahim Mohamed" userId="S::ibrahim.mohamed@tlgcohort.com::0bbe3f65-078a-4218-9739-4084a3ee3a9a" providerId="AD" clId="Web-{841B5005-59EB-4719-BFF7-D5F97744FA42}" dt="2023-01-06T21:45:18.352" v="227"/>
        <pc:sldMkLst>
          <pc:docMk/>
          <pc:sldMk cId="383401742" sldId="303"/>
        </pc:sldMkLst>
        <pc:spChg chg="add del mod">
          <ac:chgData name="Ibrahim Mohamed" userId="S::ibrahim.mohamed@tlgcohort.com::0bbe3f65-078a-4218-9739-4084a3ee3a9a" providerId="AD" clId="Web-{841B5005-59EB-4719-BFF7-D5F97744FA42}" dt="2023-01-06T21:37:43.153" v="114"/>
          <ac:spMkLst>
            <pc:docMk/>
            <pc:sldMk cId="383401742" sldId="303"/>
            <ac:spMk id="3" creationId="{29FBA942-0699-609E-FC9C-7D9B3AC2695C}"/>
          </ac:spMkLst>
        </pc:spChg>
        <pc:spChg chg="add del mod">
          <ac:chgData name="Ibrahim Mohamed" userId="S::ibrahim.mohamed@tlgcohort.com::0bbe3f65-078a-4218-9739-4084a3ee3a9a" providerId="AD" clId="Web-{841B5005-59EB-4719-BFF7-D5F97744FA42}" dt="2023-01-06T21:37:48.403" v="116"/>
          <ac:spMkLst>
            <pc:docMk/>
            <pc:sldMk cId="383401742" sldId="303"/>
            <ac:spMk id="5" creationId="{B8C33E62-3CB2-415A-2047-A5524E039E1D}"/>
          </ac:spMkLst>
        </pc:spChg>
        <pc:spChg chg="add del mod">
          <ac:chgData name="Ibrahim Mohamed" userId="S::ibrahim.mohamed@tlgcohort.com::0bbe3f65-078a-4218-9739-4084a3ee3a9a" providerId="AD" clId="Web-{841B5005-59EB-4719-BFF7-D5F97744FA42}" dt="2023-01-06T21:38:25.701" v="124"/>
          <ac:spMkLst>
            <pc:docMk/>
            <pc:sldMk cId="383401742" sldId="303"/>
            <ac:spMk id="7" creationId="{614A3E26-2FC0-4107-4C40-244CFD5E085F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1:39:38.531" v="188" actId="14100"/>
          <ac:spMkLst>
            <pc:docMk/>
            <pc:sldMk cId="383401742" sldId="303"/>
            <ac:spMk id="730" creationId="{00000000-0000-0000-0000-000000000000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1:35:04.243" v="36" actId="20577"/>
          <ac:spMkLst>
            <pc:docMk/>
            <pc:sldMk cId="383401742" sldId="303"/>
            <ac:spMk id="731" creationId="{00000000-0000-0000-0000-000000000000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1:37:43.512" v="115"/>
          <ac:spMkLst>
            <pc:docMk/>
            <pc:sldMk cId="383401742" sldId="303"/>
            <ac:spMk id="732" creationId="{00000000-0000-0000-0000-000000000000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1:39:47.625" v="192" actId="14100"/>
          <ac:spMkLst>
            <pc:docMk/>
            <pc:sldMk cId="383401742" sldId="303"/>
            <ac:spMk id="733" creationId="{00000000-0000-0000-0000-000000000000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1:34:55.649" v="34" actId="20577"/>
          <ac:spMkLst>
            <pc:docMk/>
            <pc:sldMk cId="383401742" sldId="303"/>
            <ac:spMk id="734" creationId="{00000000-0000-0000-0000-000000000000}"/>
          </ac:spMkLst>
        </pc:spChg>
        <pc:spChg chg="del mod">
          <ac:chgData name="Ibrahim Mohamed" userId="S::ibrahim.mohamed@tlgcohort.com::0bbe3f65-078a-4218-9739-4084a3ee3a9a" providerId="AD" clId="Web-{841B5005-59EB-4719-BFF7-D5F97744FA42}" dt="2023-01-06T21:38:13.451" v="121"/>
          <ac:spMkLst>
            <pc:docMk/>
            <pc:sldMk cId="383401742" sldId="303"/>
            <ac:spMk id="735" creationId="{00000000-0000-0000-0000-000000000000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1:37:38.887" v="112"/>
          <ac:spMkLst>
            <pc:docMk/>
            <pc:sldMk cId="383401742" sldId="303"/>
            <ac:spMk id="736" creationId="{00000000-0000-0000-0000-000000000000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1:38:42.514" v="136" actId="14100"/>
          <ac:spMkLst>
            <pc:docMk/>
            <pc:sldMk cId="383401742" sldId="303"/>
            <ac:spMk id="738" creationId="{00000000-0000-0000-0000-000000000000}"/>
          </ac:spMkLst>
        </pc:spChg>
        <pc:spChg chg="mod topLvl">
          <ac:chgData name="Ibrahim Mohamed" userId="S::ibrahim.mohamed@tlgcohort.com::0bbe3f65-078a-4218-9739-4084a3ee3a9a" providerId="AD" clId="Web-{841B5005-59EB-4719-BFF7-D5F97744FA42}" dt="2023-01-06T21:35:23.572" v="41"/>
          <ac:spMkLst>
            <pc:docMk/>
            <pc:sldMk cId="383401742" sldId="303"/>
            <ac:spMk id="740" creationId="{00000000-0000-0000-0000-000000000000}"/>
          </ac:spMkLst>
        </pc:spChg>
        <pc:spChg chg="del mod topLvl">
          <ac:chgData name="Ibrahim Mohamed" userId="S::ibrahim.mohamed@tlgcohort.com::0bbe3f65-078a-4218-9739-4084a3ee3a9a" providerId="AD" clId="Web-{841B5005-59EB-4719-BFF7-D5F97744FA42}" dt="2023-01-06T21:35:23.572" v="41"/>
          <ac:spMkLst>
            <pc:docMk/>
            <pc:sldMk cId="383401742" sldId="303"/>
            <ac:spMk id="741" creationId="{00000000-0000-0000-0000-000000000000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1:38:06.075" v="119" actId="1076"/>
          <ac:spMkLst>
            <pc:docMk/>
            <pc:sldMk cId="383401742" sldId="303"/>
            <ac:spMk id="743" creationId="{00000000-0000-0000-0000-000000000000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1:38:01.388" v="118" actId="1076"/>
          <ac:spMkLst>
            <pc:docMk/>
            <pc:sldMk cId="383401742" sldId="303"/>
            <ac:spMk id="744" creationId="{00000000-0000-0000-0000-000000000000}"/>
          </ac:spMkLst>
        </pc:spChg>
        <pc:grpChg chg="mod">
          <ac:chgData name="Ibrahim Mohamed" userId="S::ibrahim.mohamed@tlgcohort.com::0bbe3f65-078a-4218-9739-4084a3ee3a9a" providerId="AD" clId="Web-{841B5005-59EB-4719-BFF7-D5F97744FA42}" dt="2023-01-06T21:37:54.450" v="117" actId="14100"/>
          <ac:grpSpMkLst>
            <pc:docMk/>
            <pc:sldMk cId="383401742" sldId="303"/>
            <ac:grpSpMk id="714" creationId="{00000000-0000-0000-0000-000000000000}"/>
          </ac:grpSpMkLst>
        </pc:grpChg>
        <pc:grpChg chg="del">
          <ac:chgData name="Ibrahim Mohamed" userId="S::ibrahim.mohamed@tlgcohort.com::0bbe3f65-078a-4218-9739-4084a3ee3a9a" providerId="AD" clId="Web-{841B5005-59EB-4719-BFF7-D5F97744FA42}" dt="2023-01-06T21:37:41.122" v="113"/>
          <ac:grpSpMkLst>
            <pc:docMk/>
            <pc:sldMk cId="383401742" sldId="303"/>
            <ac:grpSpMk id="718" creationId="{00000000-0000-0000-0000-000000000000}"/>
          </ac:grpSpMkLst>
        </pc:grpChg>
        <pc:grpChg chg="del">
          <ac:chgData name="Ibrahim Mohamed" userId="S::ibrahim.mohamed@tlgcohort.com::0bbe3f65-078a-4218-9739-4084a3ee3a9a" providerId="AD" clId="Web-{841B5005-59EB-4719-BFF7-D5F97744FA42}" dt="2023-01-06T21:35:06.493" v="37"/>
          <ac:grpSpMkLst>
            <pc:docMk/>
            <pc:sldMk cId="383401742" sldId="303"/>
            <ac:grpSpMk id="722" creationId="{00000000-0000-0000-0000-000000000000}"/>
          </ac:grpSpMkLst>
        </pc:grpChg>
        <pc:grpChg chg="mod">
          <ac:chgData name="Ibrahim Mohamed" userId="S::ibrahim.mohamed@tlgcohort.com::0bbe3f65-078a-4218-9739-4084a3ee3a9a" providerId="AD" clId="Web-{841B5005-59EB-4719-BFF7-D5F97744FA42}" dt="2023-01-06T21:35:08.931" v="38" actId="14100"/>
          <ac:grpSpMkLst>
            <pc:docMk/>
            <pc:sldMk cId="383401742" sldId="303"/>
            <ac:grpSpMk id="726" creationId="{00000000-0000-0000-0000-000000000000}"/>
          </ac:grpSpMkLst>
        </pc:grpChg>
        <pc:grpChg chg="del">
          <ac:chgData name="Ibrahim Mohamed" userId="S::ibrahim.mohamed@tlgcohort.com::0bbe3f65-078a-4218-9739-4084a3ee3a9a" providerId="AD" clId="Web-{841B5005-59EB-4719-BFF7-D5F97744FA42}" dt="2023-01-06T21:35:23.572" v="41"/>
          <ac:grpSpMkLst>
            <pc:docMk/>
            <pc:sldMk cId="383401742" sldId="303"/>
            <ac:grpSpMk id="739" creationId="{00000000-0000-0000-0000-000000000000}"/>
          </ac:grpSpMkLst>
        </pc:grpChg>
        <pc:grpChg chg="mod">
          <ac:chgData name="Ibrahim Mohamed" userId="S::ibrahim.mohamed@tlgcohort.com::0bbe3f65-078a-4218-9739-4084a3ee3a9a" providerId="AD" clId="Web-{841B5005-59EB-4719-BFF7-D5F97744FA42}" dt="2023-01-06T21:37:34.340" v="111" actId="1076"/>
          <ac:grpSpMkLst>
            <pc:docMk/>
            <pc:sldMk cId="383401742" sldId="303"/>
            <ac:grpSpMk id="745" creationId="{00000000-0000-0000-0000-000000000000}"/>
          </ac:grpSpMkLst>
        </pc:grpChg>
      </pc:sldChg>
      <pc:sldChg chg="addSp delSp modSp new">
        <pc:chgData name="Ibrahim Mohamed" userId="S::ibrahim.mohamed@tlgcohort.com::0bbe3f65-078a-4218-9739-4084a3ee3a9a" providerId="AD" clId="Web-{841B5005-59EB-4719-BFF7-D5F97744FA42}" dt="2023-01-06T22:14:24.784" v="362" actId="1076"/>
        <pc:sldMkLst>
          <pc:docMk/>
          <pc:sldMk cId="2212776944" sldId="303"/>
        </pc:sldMkLst>
        <pc:spChg chg="mod">
          <ac:chgData name="Ibrahim Mohamed" userId="S::ibrahim.mohamed@tlgcohort.com::0bbe3f65-078a-4218-9739-4084a3ee3a9a" providerId="AD" clId="Web-{841B5005-59EB-4719-BFF7-D5F97744FA42}" dt="2023-01-06T22:10:30.576" v="344" actId="1076"/>
          <ac:spMkLst>
            <pc:docMk/>
            <pc:sldMk cId="2212776944" sldId="303"/>
            <ac:spMk id="2" creationId="{8C1E24FF-DF4B-AE49-26A8-8AD1B39439AB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2:05:35.709" v="326"/>
          <ac:spMkLst>
            <pc:docMk/>
            <pc:sldMk cId="2212776944" sldId="303"/>
            <ac:spMk id="3" creationId="{02084B6B-3BF4-C857-7D11-76A07A2311A0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2:05:39.694" v="327"/>
          <ac:spMkLst>
            <pc:docMk/>
            <pc:sldMk cId="2212776944" sldId="303"/>
            <ac:spMk id="4" creationId="{B35CC744-B4B2-F4EE-6B62-1FEBDEEF4912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2:00:12.748" v="299"/>
          <ac:spMkLst>
            <pc:docMk/>
            <pc:sldMk cId="2212776944" sldId="303"/>
            <ac:spMk id="5" creationId="{C263FF56-202B-ACCD-98DE-818DF3603FE5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2:00:16.780" v="302"/>
          <ac:spMkLst>
            <pc:docMk/>
            <pc:sldMk cId="2212776944" sldId="303"/>
            <ac:spMk id="6" creationId="{46231868-A873-4A4C-4AB0-B8AA70EA9586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2:05:50.022" v="329" actId="14100"/>
          <ac:spMkLst>
            <pc:docMk/>
            <pc:sldMk cId="2212776944" sldId="303"/>
            <ac:spMk id="7" creationId="{3AC88128-99CC-F4D4-8B2B-DD337BC5F724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2:00:14.795" v="301"/>
          <ac:spMkLst>
            <pc:docMk/>
            <pc:sldMk cId="2212776944" sldId="303"/>
            <ac:spMk id="8" creationId="{DBEC4D24-9CB2-4717-648A-BB0EA74536C9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2:00:12.873" v="300"/>
          <ac:spMkLst>
            <pc:docMk/>
            <pc:sldMk cId="2212776944" sldId="303"/>
            <ac:spMk id="9" creationId="{31DCB905-CA4E-CA2A-332E-B4E270F2AA4D}"/>
          </ac:spMkLst>
        </pc:spChg>
        <pc:spChg chg="mod">
          <ac:chgData name="Ibrahim Mohamed" userId="S::ibrahim.mohamed@tlgcohort.com::0bbe3f65-078a-4218-9739-4084a3ee3a9a" providerId="AD" clId="Web-{841B5005-59EB-4719-BFF7-D5F97744FA42}" dt="2023-01-06T22:05:46.069" v="328" actId="1076"/>
          <ac:spMkLst>
            <pc:docMk/>
            <pc:sldMk cId="2212776944" sldId="303"/>
            <ac:spMk id="10" creationId="{20F65795-CB9C-2052-FAAF-D857AF51C6B0}"/>
          </ac:spMkLst>
        </pc:spChg>
        <pc:picChg chg="add del mod">
          <ac:chgData name="Ibrahim Mohamed" userId="S::ibrahim.mohamed@tlgcohort.com::0bbe3f65-078a-4218-9739-4084a3ee3a9a" providerId="AD" clId="Web-{841B5005-59EB-4719-BFF7-D5F97744FA42}" dt="2023-01-06T21:57:11.963" v="283"/>
          <ac:picMkLst>
            <pc:docMk/>
            <pc:sldMk cId="2212776944" sldId="303"/>
            <ac:picMk id="11" creationId="{2B60050B-C0D3-BE27-760E-C7A36D940887}"/>
          </ac:picMkLst>
        </pc:picChg>
        <pc:picChg chg="add del mod">
          <ac:chgData name="Ibrahim Mohamed" userId="S::ibrahim.mohamed@tlgcohort.com::0bbe3f65-078a-4218-9739-4084a3ee3a9a" providerId="AD" clId="Web-{841B5005-59EB-4719-BFF7-D5F97744FA42}" dt="2023-01-06T21:59:43.294" v="291"/>
          <ac:picMkLst>
            <pc:docMk/>
            <pc:sldMk cId="2212776944" sldId="303"/>
            <ac:picMk id="12" creationId="{6A4A4821-3400-65D1-54FB-AE191BD492A3}"/>
          </ac:picMkLst>
        </pc:picChg>
        <pc:picChg chg="add del mod">
          <ac:chgData name="Ibrahim Mohamed" userId="S::ibrahim.mohamed@tlgcohort.com::0bbe3f65-078a-4218-9739-4084a3ee3a9a" providerId="AD" clId="Web-{841B5005-59EB-4719-BFF7-D5F97744FA42}" dt="2023-01-06T22:03:05.268" v="304"/>
          <ac:picMkLst>
            <pc:docMk/>
            <pc:sldMk cId="2212776944" sldId="303"/>
            <ac:picMk id="13" creationId="{3726AF09-CD61-1C50-4737-05E7ED88B9CD}"/>
          </ac:picMkLst>
        </pc:picChg>
        <pc:picChg chg="add del mod modCrop">
          <ac:chgData name="Ibrahim Mohamed" userId="S::ibrahim.mohamed@tlgcohort.com::0bbe3f65-078a-4218-9739-4084a3ee3a9a" providerId="AD" clId="Web-{841B5005-59EB-4719-BFF7-D5F97744FA42}" dt="2023-01-06T22:09:50.137" v="330"/>
          <ac:picMkLst>
            <pc:docMk/>
            <pc:sldMk cId="2212776944" sldId="303"/>
            <ac:picMk id="14" creationId="{796D88BC-435E-319B-6CD6-962A9A4FDEB5}"/>
          </ac:picMkLst>
        </pc:picChg>
        <pc:picChg chg="add mod modCrop">
          <ac:chgData name="Ibrahim Mohamed" userId="S::ibrahim.mohamed@tlgcohort.com::0bbe3f65-078a-4218-9739-4084a3ee3a9a" providerId="AD" clId="Web-{841B5005-59EB-4719-BFF7-D5F97744FA42}" dt="2023-01-06T22:14:24.784" v="362" actId="1076"/>
          <ac:picMkLst>
            <pc:docMk/>
            <pc:sldMk cId="2212776944" sldId="303"/>
            <ac:picMk id="15" creationId="{1FAE6085-74F1-4832-B555-060245284013}"/>
          </ac:picMkLst>
        </pc:picChg>
      </pc:sldChg>
      <pc:sldChg chg="addSp delSp modSp new">
        <pc:chgData name="Ibrahim Mohamed" userId="S::ibrahim.mohamed@tlgcohort.com::0bbe3f65-078a-4218-9739-4084a3ee3a9a" providerId="AD" clId="Web-{841B5005-59EB-4719-BFF7-D5F97744FA42}" dt="2023-01-06T22:14:20.347" v="360" actId="1076"/>
        <pc:sldMkLst>
          <pc:docMk/>
          <pc:sldMk cId="3677786821" sldId="305"/>
        </pc:sldMkLst>
        <pc:spChg chg="del">
          <ac:chgData name="Ibrahim Mohamed" userId="S::ibrahim.mohamed@tlgcohort.com::0bbe3f65-078a-4218-9739-4084a3ee3a9a" providerId="AD" clId="Web-{841B5005-59EB-4719-BFF7-D5F97744FA42}" dt="2023-01-06T22:10:46.451" v="347"/>
          <ac:spMkLst>
            <pc:docMk/>
            <pc:sldMk cId="3677786821" sldId="305"/>
            <ac:spMk id="2" creationId="{A6317803-9E6A-807D-3A24-5F48B0C69692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2:10:50.357" v="349"/>
          <ac:spMkLst>
            <pc:docMk/>
            <pc:sldMk cId="3677786821" sldId="305"/>
            <ac:spMk id="5" creationId="{955EA4C7-0215-CE9C-9A3A-68E0C49D9AEA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2:10:56.139" v="351"/>
          <ac:spMkLst>
            <pc:docMk/>
            <pc:sldMk cId="3677786821" sldId="305"/>
            <ac:spMk id="6" creationId="{AA015855-6E03-90C8-55FB-E24C841FA388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2:10:54.061" v="350"/>
          <ac:spMkLst>
            <pc:docMk/>
            <pc:sldMk cId="3677786821" sldId="305"/>
            <ac:spMk id="8" creationId="{C7B40CDC-D801-FF81-ADF1-B58AA162D13C}"/>
          </ac:spMkLst>
        </pc:spChg>
        <pc:spChg chg="del">
          <ac:chgData name="Ibrahim Mohamed" userId="S::ibrahim.mohamed@tlgcohort.com::0bbe3f65-078a-4218-9739-4084a3ee3a9a" providerId="AD" clId="Web-{841B5005-59EB-4719-BFF7-D5F97744FA42}" dt="2023-01-06T22:10:48.685" v="348"/>
          <ac:spMkLst>
            <pc:docMk/>
            <pc:sldMk cId="3677786821" sldId="305"/>
            <ac:spMk id="9" creationId="{693F1A82-75F3-4E8B-7A6D-E8F038E36A53}"/>
          </ac:spMkLst>
        </pc:spChg>
        <pc:spChg chg="add">
          <ac:chgData name="Ibrahim Mohamed" userId="S::ibrahim.mohamed@tlgcohort.com::0bbe3f65-078a-4218-9739-4084a3ee3a9a" providerId="AD" clId="Web-{841B5005-59EB-4719-BFF7-D5F97744FA42}" dt="2023-01-06T22:10:44.326" v="346"/>
          <ac:spMkLst>
            <pc:docMk/>
            <pc:sldMk cId="3677786821" sldId="305"/>
            <ac:spMk id="12" creationId="{1D2A9957-C777-5EDD-3409-6BE01FED387E}"/>
          </ac:spMkLst>
        </pc:spChg>
        <pc:picChg chg="add mod modCrop">
          <ac:chgData name="Ibrahim Mohamed" userId="S::ibrahim.mohamed@tlgcohort.com::0bbe3f65-078a-4218-9739-4084a3ee3a9a" providerId="AD" clId="Web-{841B5005-59EB-4719-BFF7-D5F97744FA42}" dt="2023-01-06T22:14:20.347" v="360" actId="1076"/>
          <ac:picMkLst>
            <pc:docMk/>
            <pc:sldMk cId="3677786821" sldId="305"/>
            <ac:picMk id="14" creationId="{D7487E19-80EB-61B9-18EE-7DFB15001DE7}"/>
          </ac:picMkLst>
        </pc:picChg>
      </pc:sldChg>
    </pc:docChg>
  </pc:docChgLst>
  <pc:docChgLst>
    <pc:chgData name="Dorian Majano" userId="S::dorian.majano@tlgcohort.com::234f6df5-18b3-4b17-b48e-f7603d61b008" providerId="AD" clId="Web-{5182687B-5CBA-4B5A-B746-9006192CC139}"/>
    <pc:docChg chg="addSld modSld">
      <pc:chgData name="Dorian Majano" userId="S::dorian.majano@tlgcohort.com::234f6df5-18b3-4b17-b48e-f7603d61b008" providerId="AD" clId="Web-{5182687B-5CBA-4B5A-B746-9006192CC139}" dt="2023-01-09T18:35:16.369" v="134" actId="20577"/>
      <pc:docMkLst>
        <pc:docMk/>
      </pc:docMkLst>
      <pc:sldChg chg="modSp">
        <pc:chgData name="Dorian Majano" userId="S::dorian.majano@tlgcohort.com::234f6df5-18b3-4b17-b48e-f7603d61b008" providerId="AD" clId="Web-{5182687B-5CBA-4B5A-B746-9006192CC139}" dt="2023-01-09T18:24:46.731" v="90" actId="20577"/>
        <pc:sldMkLst>
          <pc:docMk/>
          <pc:sldMk cId="0" sldId="260"/>
        </pc:sldMkLst>
        <pc:spChg chg="mod">
          <ac:chgData name="Dorian Majano" userId="S::dorian.majano@tlgcohort.com::234f6df5-18b3-4b17-b48e-f7603d61b008" providerId="AD" clId="Web-{5182687B-5CBA-4B5A-B746-9006192CC139}" dt="2023-01-09T18:24:46.731" v="90" actId="20577"/>
          <ac:spMkLst>
            <pc:docMk/>
            <pc:sldMk cId="0" sldId="260"/>
            <ac:spMk id="3" creationId="{CDEB535D-DA38-53D8-CDD0-150A9A17F068}"/>
          </ac:spMkLst>
        </pc:spChg>
      </pc:sldChg>
      <pc:sldChg chg="delSp modSp">
        <pc:chgData name="Dorian Majano" userId="S::dorian.majano@tlgcohort.com::234f6df5-18b3-4b17-b48e-f7603d61b008" providerId="AD" clId="Web-{5182687B-5CBA-4B5A-B746-9006192CC139}" dt="2023-01-09T18:20:40.336" v="87" actId="1076"/>
        <pc:sldMkLst>
          <pc:docMk/>
          <pc:sldMk cId="2994133154" sldId="301"/>
        </pc:sldMkLst>
        <pc:spChg chg="del">
          <ac:chgData name="Dorian Majano" userId="S::dorian.majano@tlgcohort.com::234f6df5-18b3-4b17-b48e-f7603d61b008" providerId="AD" clId="Web-{5182687B-5CBA-4B5A-B746-9006192CC139}" dt="2023-01-09T18:17:58.364" v="84"/>
          <ac:spMkLst>
            <pc:docMk/>
            <pc:sldMk cId="2994133154" sldId="301"/>
            <ac:spMk id="3" creationId="{3BC508B0-1349-58DA-4C8D-275513F62208}"/>
          </ac:spMkLst>
        </pc:spChg>
        <pc:spChg chg="mod">
          <ac:chgData name="Dorian Majano" userId="S::dorian.majano@tlgcohort.com::234f6df5-18b3-4b17-b48e-f7603d61b008" providerId="AD" clId="Web-{5182687B-5CBA-4B5A-B746-9006192CC139}" dt="2023-01-09T18:20:40.336" v="87" actId="1076"/>
          <ac:spMkLst>
            <pc:docMk/>
            <pc:sldMk cId="2994133154" sldId="301"/>
            <ac:spMk id="4" creationId="{D00F7AD4-F75E-64CF-5F1B-6A540A9CA561}"/>
          </ac:spMkLst>
        </pc:spChg>
        <pc:spChg chg="mod">
          <ac:chgData name="Dorian Majano" userId="S::dorian.majano@tlgcohort.com::234f6df5-18b3-4b17-b48e-f7603d61b008" providerId="AD" clId="Web-{5182687B-5CBA-4B5A-B746-9006192CC139}" dt="2023-01-09T18:16:13.533" v="80" actId="1076"/>
          <ac:spMkLst>
            <pc:docMk/>
            <pc:sldMk cId="2994133154" sldId="301"/>
            <ac:spMk id="730" creationId="{00000000-0000-0000-0000-000000000000}"/>
          </ac:spMkLst>
        </pc:spChg>
        <pc:spChg chg="mod">
          <ac:chgData name="Dorian Majano" userId="S::dorian.majano@tlgcohort.com::234f6df5-18b3-4b17-b48e-f7603d61b008" providerId="AD" clId="Web-{5182687B-5CBA-4B5A-B746-9006192CC139}" dt="2023-01-09T18:18:07.036" v="85" actId="1076"/>
          <ac:spMkLst>
            <pc:docMk/>
            <pc:sldMk cId="2994133154" sldId="301"/>
            <ac:spMk id="733" creationId="{00000000-0000-0000-0000-000000000000}"/>
          </ac:spMkLst>
        </pc:spChg>
      </pc:sldChg>
      <pc:sldChg chg="addSp delSp modSp">
        <pc:chgData name="Dorian Majano" userId="S::dorian.majano@tlgcohort.com::234f6df5-18b3-4b17-b48e-f7603d61b008" providerId="AD" clId="Web-{5182687B-5CBA-4B5A-B746-9006192CC139}" dt="2023-01-09T18:14:49.610" v="79" actId="20577"/>
        <pc:sldMkLst>
          <pc:docMk/>
          <pc:sldMk cId="2973904298" sldId="302"/>
        </pc:sldMkLst>
        <pc:spChg chg="add mod">
          <ac:chgData name="Dorian Majano" userId="S::dorian.majano@tlgcohort.com::234f6df5-18b3-4b17-b48e-f7603d61b008" providerId="AD" clId="Web-{5182687B-5CBA-4B5A-B746-9006192CC139}" dt="2023-01-09T18:14:49.610" v="79" actId="20577"/>
          <ac:spMkLst>
            <pc:docMk/>
            <pc:sldMk cId="2973904298" sldId="302"/>
            <ac:spMk id="2" creationId="{D77A9AFA-1CD8-3506-B6B2-C79D1AC8D5A5}"/>
          </ac:spMkLst>
        </pc:spChg>
        <pc:spChg chg="del">
          <ac:chgData name="Dorian Majano" userId="S::dorian.majano@tlgcohort.com::234f6df5-18b3-4b17-b48e-f7603d61b008" providerId="AD" clId="Web-{5182687B-5CBA-4B5A-B746-9006192CC139}" dt="2023-01-09T18:11:55.888" v="1"/>
          <ac:spMkLst>
            <pc:docMk/>
            <pc:sldMk cId="2973904298" sldId="302"/>
            <ac:spMk id="590" creationId="{00000000-0000-0000-0000-000000000000}"/>
          </ac:spMkLst>
        </pc:spChg>
        <pc:spChg chg="del">
          <ac:chgData name="Dorian Majano" userId="S::dorian.majano@tlgcohort.com::234f6df5-18b3-4b17-b48e-f7603d61b008" providerId="AD" clId="Web-{5182687B-5CBA-4B5A-B746-9006192CC139}" dt="2023-01-09T18:11:55.888" v="0"/>
          <ac:spMkLst>
            <pc:docMk/>
            <pc:sldMk cId="2973904298" sldId="302"/>
            <ac:spMk id="591" creationId="{00000000-0000-0000-0000-000000000000}"/>
          </ac:spMkLst>
        </pc:spChg>
      </pc:sldChg>
      <pc:sldChg chg="modSp">
        <pc:chgData name="Dorian Majano" userId="S::dorian.majano@tlgcohort.com::234f6df5-18b3-4b17-b48e-f7603d61b008" providerId="AD" clId="Web-{5182687B-5CBA-4B5A-B746-9006192CC139}" dt="2023-01-09T18:13:11.452" v="4" actId="1076"/>
        <pc:sldMkLst>
          <pc:docMk/>
          <pc:sldMk cId="1723846066" sldId="304"/>
        </pc:sldMkLst>
        <pc:spChg chg="mod">
          <ac:chgData name="Dorian Majano" userId="S::dorian.majano@tlgcohort.com::234f6df5-18b3-4b17-b48e-f7603d61b008" providerId="AD" clId="Web-{5182687B-5CBA-4B5A-B746-9006192CC139}" dt="2023-01-09T18:12:51.623" v="3" actId="1076"/>
          <ac:spMkLst>
            <pc:docMk/>
            <pc:sldMk cId="1723846066" sldId="304"/>
            <ac:spMk id="730" creationId="{00000000-0000-0000-0000-000000000000}"/>
          </ac:spMkLst>
        </pc:spChg>
        <pc:spChg chg="mod">
          <ac:chgData name="Dorian Majano" userId="S::dorian.majano@tlgcohort.com::234f6df5-18b3-4b17-b48e-f7603d61b008" providerId="AD" clId="Web-{5182687B-5CBA-4B5A-B746-9006192CC139}" dt="2023-01-09T18:13:11.452" v="4" actId="1076"/>
          <ac:spMkLst>
            <pc:docMk/>
            <pc:sldMk cId="1723846066" sldId="304"/>
            <ac:spMk id="735" creationId="{00000000-0000-0000-0000-000000000000}"/>
          </ac:spMkLst>
        </pc:spChg>
      </pc:sldChg>
      <pc:sldChg chg="addSp delSp modSp add replId">
        <pc:chgData name="Dorian Majano" userId="S::dorian.majano@tlgcohort.com::234f6df5-18b3-4b17-b48e-f7603d61b008" providerId="AD" clId="Web-{5182687B-5CBA-4B5A-B746-9006192CC139}" dt="2023-01-09T18:35:16.369" v="134" actId="20577"/>
        <pc:sldMkLst>
          <pc:docMk/>
          <pc:sldMk cId="2272212667" sldId="309"/>
        </pc:sldMkLst>
        <pc:spChg chg="del mod">
          <ac:chgData name="Dorian Majano" userId="S::dorian.majano@tlgcohort.com::234f6df5-18b3-4b17-b48e-f7603d61b008" providerId="AD" clId="Web-{5182687B-5CBA-4B5A-B746-9006192CC139}" dt="2023-01-09T18:26:01.077" v="94"/>
          <ac:spMkLst>
            <pc:docMk/>
            <pc:sldMk cId="2272212667" sldId="309"/>
            <ac:spMk id="3" creationId="{CDEB535D-DA38-53D8-CDD0-150A9A17F068}"/>
          </ac:spMkLst>
        </pc:spChg>
        <pc:spChg chg="add del mod">
          <ac:chgData name="Dorian Majano" userId="S::dorian.majano@tlgcohort.com::234f6df5-18b3-4b17-b48e-f7603d61b008" providerId="AD" clId="Web-{5182687B-5CBA-4B5A-B746-9006192CC139}" dt="2023-01-09T18:28:26.064" v="106"/>
          <ac:spMkLst>
            <pc:docMk/>
            <pc:sldMk cId="2272212667" sldId="309"/>
            <ac:spMk id="4" creationId="{96FA4586-5E91-85BE-B2D9-8612E690FEE3}"/>
          </ac:spMkLst>
        </pc:spChg>
        <pc:spChg chg="add">
          <ac:chgData name="Dorian Majano" userId="S::dorian.majano@tlgcohort.com::234f6df5-18b3-4b17-b48e-f7603d61b008" providerId="AD" clId="Web-{5182687B-5CBA-4B5A-B746-9006192CC139}" dt="2023-01-09T18:34:15.056" v="129"/>
          <ac:spMkLst>
            <pc:docMk/>
            <pc:sldMk cId="2272212667" sldId="309"/>
            <ac:spMk id="9" creationId="{D0BCC2F8-2E30-E7BE-D12F-700816D58261}"/>
          </ac:spMkLst>
        </pc:spChg>
        <pc:spChg chg="add mod">
          <ac:chgData name="Dorian Majano" userId="S::dorian.majano@tlgcohort.com::234f6df5-18b3-4b17-b48e-f7603d61b008" providerId="AD" clId="Web-{5182687B-5CBA-4B5A-B746-9006192CC139}" dt="2023-01-09T18:34:30.572" v="131" actId="1076"/>
          <ac:spMkLst>
            <pc:docMk/>
            <pc:sldMk cId="2272212667" sldId="309"/>
            <ac:spMk id="10" creationId="{04AA1555-00D8-19CC-64E6-664A8847E721}"/>
          </ac:spMkLst>
        </pc:spChg>
        <pc:spChg chg="mod">
          <ac:chgData name="Dorian Majano" userId="S::dorian.majano@tlgcohort.com::234f6df5-18b3-4b17-b48e-f7603d61b008" providerId="AD" clId="Web-{5182687B-5CBA-4B5A-B746-9006192CC139}" dt="2023-01-09T18:35:16.369" v="134" actId="20577"/>
          <ac:spMkLst>
            <pc:docMk/>
            <pc:sldMk cId="2272212667" sldId="309"/>
            <ac:spMk id="575" creationId="{00000000-0000-0000-0000-000000000000}"/>
          </ac:spMkLst>
        </pc:spChg>
        <pc:grpChg chg="del">
          <ac:chgData name="Dorian Majano" userId="S::dorian.majano@tlgcohort.com::234f6df5-18b3-4b17-b48e-f7603d61b008" providerId="AD" clId="Web-{5182687B-5CBA-4B5A-B746-9006192CC139}" dt="2023-01-09T18:30:07.660" v="116"/>
          <ac:grpSpMkLst>
            <pc:docMk/>
            <pc:sldMk cId="2272212667" sldId="309"/>
            <ac:grpSpMk id="565" creationId="{00000000-0000-0000-0000-000000000000}"/>
          </ac:grpSpMkLst>
        </pc:grpChg>
        <pc:picChg chg="add mod">
          <ac:chgData name="Dorian Majano" userId="S::dorian.majano@tlgcohort.com::234f6df5-18b3-4b17-b48e-f7603d61b008" providerId="AD" clId="Web-{5182687B-5CBA-4B5A-B746-9006192CC139}" dt="2023-01-09T18:29:51.769" v="112" actId="1076"/>
          <ac:picMkLst>
            <pc:docMk/>
            <pc:sldMk cId="2272212667" sldId="309"/>
            <ac:picMk id="5" creationId="{A71F7FE2-CF90-B690-A100-C1EC4446597F}"/>
          </ac:picMkLst>
        </pc:picChg>
        <pc:picChg chg="add mod">
          <ac:chgData name="Dorian Majano" userId="S::dorian.majano@tlgcohort.com::234f6df5-18b3-4b17-b48e-f7603d61b008" providerId="AD" clId="Web-{5182687B-5CBA-4B5A-B746-9006192CC139}" dt="2023-01-09T18:30:02.988" v="115" actId="14100"/>
          <ac:picMkLst>
            <pc:docMk/>
            <pc:sldMk cId="2272212667" sldId="309"/>
            <ac:picMk id="6" creationId="{3C92DAF6-B6B4-E311-4567-2E0705EB979E}"/>
          </ac:picMkLst>
        </pc:picChg>
        <pc:picChg chg="add mod">
          <ac:chgData name="Dorian Majano" userId="S::dorian.majano@tlgcohort.com::234f6df5-18b3-4b17-b48e-f7603d61b008" providerId="AD" clId="Web-{5182687B-5CBA-4B5A-B746-9006192CC139}" dt="2023-01-09T18:32:55.241" v="120" actId="1076"/>
          <ac:picMkLst>
            <pc:docMk/>
            <pc:sldMk cId="2272212667" sldId="309"/>
            <ac:picMk id="7" creationId="{54C5401D-3DBD-E8E4-2FAD-FB8FFA1C3ACD}"/>
          </ac:picMkLst>
        </pc:picChg>
        <pc:picChg chg="add mod">
          <ac:chgData name="Dorian Majano" userId="S::dorian.majano@tlgcohort.com::234f6df5-18b3-4b17-b48e-f7603d61b008" providerId="AD" clId="Web-{5182687B-5CBA-4B5A-B746-9006192CC139}" dt="2023-01-09T18:34:02.446" v="128" actId="1076"/>
          <ac:picMkLst>
            <pc:docMk/>
            <pc:sldMk cId="2272212667" sldId="309"/>
            <ac:picMk id="8" creationId="{B1B271E3-CF32-7444-EE08-283E99DA18FE}"/>
          </ac:picMkLst>
        </pc:picChg>
      </pc:sldChg>
    </pc:docChg>
  </pc:docChgLst>
  <pc:docChgLst>
    <pc:chgData name="Ibrahim Mohamed" userId="S::ibrahim.mohamed@tlgcohort.com::0bbe3f65-078a-4218-9739-4084a3ee3a9a" providerId="AD" clId="Web-{02815C92-0A9F-4AE1-9ED3-223DC832B265}"/>
    <pc:docChg chg="addSld delSld modSld sldOrd">
      <pc:chgData name="Ibrahim Mohamed" userId="S::ibrahim.mohamed@tlgcohort.com::0bbe3f65-078a-4218-9739-4084a3ee3a9a" providerId="AD" clId="Web-{02815C92-0A9F-4AE1-9ED3-223DC832B265}" dt="2023-01-09T18:24:32.118" v="143" actId="20577"/>
      <pc:docMkLst>
        <pc:docMk/>
      </pc:docMkLst>
      <pc:sldChg chg="modSp">
        <pc:chgData name="Ibrahim Mohamed" userId="S::ibrahim.mohamed@tlgcohort.com::0bbe3f65-078a-4218-9739-4084a3ee3a9a" providerId="AD" clId="Web-{02815C92-0A9F-4AE1-9ED3-223DC832B265}" dt="2023-01-09T18:24:32.118" v="143" actId="20577"/>
        <pc:sldMkLst>
          <pc:docMk/>
          <pc:sldMk cId="0" sldId="260"/>
        </pc:sldMkLst>
        <pc:spChg chg="mod">
          <ac:chgData name="Ibrahim Mohamed" userId="S::ibrahim.mohamed@tlgcohort.com::0bbe3f65-078a-4218-9739-4084a3ee3a9a" providerId="AD" clId="Web-{02815C92-0A9F-4AE1-9ED3-223DC832B265}" dt="2023-01-09T18:24:32.118" v="143" actId="20577"/>
          <ac:spMkLst>
            <pc:docMk/>
            <pc:sldMk cId="0" sldId="260"/>
            <ac:spMk id="3" creationId="{CDEB535D-DA38-53D8-CDD0-150A9A17F068}"/>
          </ac:spMkLst>
        </pc:spChg>
      </pc:sldChg>
      <pc:sldChg chg="del">
        <pc:chgData name="Ibrahim Mohamed" userId="S::ibrahim.mohamed@tlgcohort.com::0bbe3f65-078a-4218-9739-4084a3ee3a9a" providerId="AD" clId="Web-{02815C92-0A9F-4AE1-9ED3-223DC832B265}" dt="2023-01-09T17:22:46.866" v="76"/>
        <pc:sldMkLst>
          <pc:docMk/>
          <pc:sldMk cId="0" sldId="261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45.756" v="75"/>
        <pc:sldMkLst>
          <pc:docMk/>
          <pc:sldMk cId="0" sldId="263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44.584" v="74"/>
        <pc:sldMkLst>
          <pc:docMk/>
          <pc:sldMk cId="0" sldId="265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43.756" v="73"/>
        <pc:sldMkLst>
          <pc:docMk/>
          <pc:sldMk cId="0" sldId="267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42.428" v="72"/>
        <pc:sldMkLst>
          <pc:docMk/>
          <pc:sldMk cId="0" sldId="268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41.522" v="71"/>
        <pc:sldMkLst>
          <pc:docMk/>
          <pc:sldMk cId="0" sldId="269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39.788" v="70"/>
        <pc:sldMkLst>
          <pc:docMk/>
          <pc:sldMk cId="0" sldId="270"/>
        </pc:sldMkLst>
      </pc:sldChg>
      <pc:sldChg chg="addSp modSp">
        <pc:chgData name="Ibrahim Mohamed" userId="S::ibrahim.mohamed@tlgcohort.com::0bbe3f65-078a-4218-9739-4084a3ee3a9a" providerId="AD" clId="Web-{02815C92-0A9F-4AE1-9ED3-223DC832B265}" dt="2023-01-09T17:24:47.615" v="95" actId="1076"/>
        <pc:sldMkLst>
          <pc:docMk/>
          <pc:sldMk cId="0" sldId="271"/>
        </pc:sldMkLst>
        <pc:spChg chg="mod">
          <ac:chgData name="Ibrahim Mohamed" userId="S::ibrahim.mohamed@tlgcohort.com::0bbe3f65-078a-4218-9739-4084a3ee3a9a" providerId="AD" clId="Web-{02815C92-0A9F-4AE1-9ED3-223DC832B265}" dt="2023-01-09T17:24:47.615" v="95" actId="1076"/>
          <ac:spMkLst>
            <pc:docMk/>
            <pc:sldMk cId="0" sldId="271"/>
            <ac:spMk id="970" creationId="{00000000-0000-0000-0000-000000000000}"/>
          </ac:spMkLst>
        </pc:spChg>
        <pc:picChg chg="add mod">
          <ac:chgData name="Ibrahim Mohamed" userId="S::ibrahim.mohamed@tlgcohort.com::0bbe3f65-078a-4218-9739-4084a3ee3a9a" providerId="AD" clId="Web-{02815C92-0A9F-4AE1-9ED3-223DC832B265}" dt="2023-01-09T17:24:44.240" v="94" actId="1076"/>
          <ac:picMkLst>
            <pc:docMk/>
            <pc:sldMk cId="0" sldId="271"/>
            <ac:picMk id="2" creationId="{DF31224A-8091-4F8E-4E8E-644080540763}"/>
          </ac:picMkLst>
        </pc:picChg>
      </pc:sldChg>
      <pc:sldChg chg="modSp ord">
        <pc:chgData name="Ibrahim Mohamed" userId="S::ibrahim.mohamed@tlgcohort.com::0bbe3f65-078a-4218-9739-4084a3ee3a9a" providerId="AD" clId="Web-{02815C92-0A9F-4AE1-9ED3-223DC832B265}" dt="2023-01-09T17:23:25.147" v="92" actId="20577"/>
        <pc:sldMkLst>
          <pc:docMk/>
          <pc:sldMk cId="0" sldId="272"/>
        </pc:sldMkLst>
        <pc:spChg chg="mod">
          <ac:chgData name="Ibrahim Mohamed" userId="S::ibrahim.mohamed@tlgcohort.com::0bbe3f65-078a-4218-9739-4084a3ee3a9a" providerId="AD" clId="Web-{02815C92-0A9F-4AE1-9ED3-223DC832B265}" dt="2023-01-09T17:23:25.147" v="92" actId="20577"/>
          <ac:spMkLst>
            <pc:docMk/>
            <pc:sldMk cId="0" sldId="272"/>
            <ac:spMk id="983" creationId="{00000000-0000-0000-0000-000000000000}"/>
          </ac:spMkLst>
        </pc:spChg>
      </pc:sldChg>
      <pc:sldChg chg="del">
        <pc:chgData name="Ibrahim Mohamed" userId="S::ibrahim.mohamed@tlgcohort.com::0bbe3f65-078a-4218-9739-4084a3ee3a9a" providerId="AD" clId="Web-{02815C92-0A9F-4AE1-9ED3-223DC832B265}" dt="2023-01-09T17:22:32.522" v="69"/>
        <pc:sldMkLst>
          <pc:docMk/>
          <pc:sldMk cId="0" sldId="273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53.694" v="77"/>
        <pc:sldMkLst>
          <pc:docMk/>
          <pc:sldMk cId="0" sldId="274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27.788" v="68"/>
        <pc:sldMkLst>
          <pc:docMk/>
          <pc:sldMk cId="0" sldId="275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25.522" v="67"/>
        <pc:sldMkLst>
          <pc:docMk/>
          <pc:sldMk cId="0" sldId="276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23.475" v="66"/>
        <pc:sldMkLst>
          <pc:docMk/>
          <pc:sldMk cId="0" sldId="277"/>
        </pc:sldMkLst>
      </pc:sldChg>
      <pc:sldChg chg="modSp del">
        <pc:chgData name="Ibrahim Mohamed" userId="S::ibrahim.mohamed@tlgcohort.com::0bbe3f65-078a-4218-9739-4084a3ee3a9a" providerId="AD" clId="Web-{02815C92-0A9F-4AE1-9ED3-223DC832B265}" dt="2023-01-09T18:18:10.344" v="124"/>
        <pc:sldMkLst>
          <pc:docMk/>
          <pc:sldMk cId="0" sldId="278"/>
        </pc:sldMkLst>
        <pc:spChg chg="mod">
          <ac:chgData name="Ibrahim Mohamed" userId="S::ibrahim.mohamed@tlgcohort.com::0bbe3f65-078a-4218-9739-4084a3ee3a9a" providerId="AD" clId="Web-{02815C92-0A9F-4AE1-9ED3-223DC832B265}" dt="2023-01-09T18:17:43.390" v="123" actId="20577"/>
          <ac:spMkLst>
            <pc:docMk/>
            <pc:sldMk cId="0" sldId="278"/>
            <ac:spMk id="1209" creationId="{00000000-0000-0000-0000-000000000000}"/>
          </ac:spMkLst>
        </pc:spChg>
        <pc:spChg chg="mod">
          <ac:chgData name="Ibrahim Mohamed" userId="S::ibrahim.mohamed@tlgcohort.com::0bbe3f65-078a-4218-9739-4084a3ee3a9a" providerId="AD" clId="Web-{02815C92-0A9F-4AE1-9ED3-223DC832B265}" dt="2023-01-09T18:17:37.843" v="121" actId="20577"/>
          <ac:spMkLst>
            <pc:docMk/>
            <pc:sldMk cId="0" sldId="278"/>
            <ac:spMk id="1210" creationId="{00000000-0000-0000-0000-000000000000}"/>
          </ac:spMkLst>
        </pc:spChg>
      </pc:sldChg>
      <pc:sldChg chg="addSp delSp modSp">
        <pc:chgData name="Ibrahim Mohamed" userId="S::ibrahim.mohamed@tlgcohort.com::0bbe3f65-078a-4218-9739-4084a3ee3a9a" providerId="AD" clId="Web-{02815C92-0A9F-4AE1-9ED3-223DC832B265}" dt="2023-01-09T17:32:35.095" v="102"/>
        <pc:sldMkLst>
          <pc:docMk/>
          <pc:sldMk cId="0" sldId="279"/>
        </pc:sldMkLst>
        <pc:spChg chg="add del mod">
          <ac:chgData name="Ibrahim Mohamed" userId="S::ibrahim.mohamed@tlgcohort.com::0bbe3f65-078a-4218-9739-4084a3ee3a9a" providerId="AD" clId="Web-{02815C92-0A9F-4AE1-9ED3-223DC832B265}" dt="2023-01-09T17:32:25.361" v="100"/>
          <ac:spMkLst>
            <pc:docMk/>
            <pc:sldMk cId="0" sldId="279"/>
            <ac:spMk id="3" creationId="{92995F8A-2CDB-72D2-5FBE-B35338141393}"/>
          </ac:spMkLst>
        </pc:spChg>
        <pc:spChg chg="del">
          <ac:chgData name="Ibrahim Mohamed" userId="S::ibrahim.mohamed@tlgcohort.com::0bbe3f65-078a-4218-9739-4084a3ee3a9a" providerId="AD" clId="Web-{02815C92-0A9F-4AE1-9ED3-223DC832B265}" dt="2023-01-09T17:32:16.236" v="98"/>
          <ac:spMkLst>
            <pc:docMk/>
            <pc:sldMk cId="0" sldId="279"/>
            <ac:spMk id="1235" creationId="{00000000-0000-0000-0000-000000000000}"/>
          </ac:spMkLst>
        </pc:spChg>
        <pc:spChg chg="mod">
          <ac:chgData name="Ibrahim Mohamed" userId="S::ibrahim.mohamed@tlgcohort.com::0bbe3f65-078a-4218-9739-4084a3ee3a9a" providerId="AD" clId="Web-{02815C92-0A9F-4AE1-9ED3-223DC832B265}" dt="2023-01-09T17:32:29.064" v="101" actId="1076"/>
          <ac:spMkLst>
            <pc:docMk/>
            <pc:sldMk cId="0" sldId="279"/>
            <ac:spMk id="1236" creationId="{00000000-0000-0000-0000-000000000000}"/>
          </ac:spMkLst>
        </pc:spChg>
        <pc:spChg chg="del">
          <ac:chgData name="Ibrahim Mohamed" userId="S::ibrahim.mohamed@tlgcohort.com::0bbe3f65-078a-4218-9739-4084a3ee3a9a" providerId="AD" clId="Web-{02815C92-0A9F-4AE1-9ED3-223DC832B265}" dt="2023-01-09T17:32:35.095" v="102"/>
          <ac:spMkLst>
            <pc:docMk/>
            <pc:sldMk cId="0" sldId="279"/>
            <ac:spMk id="1237" creationId="{00000000-0000-0000-0000-000000000000}"/>
          </ac:spMkLst>
        </pc:spChg>
        <pc:grpChg chg="del">
          <ac:chgData name="Ibrahim Mohamed" userId="S::ibrahim.mohamed@tlgcohort.com::0bbe3f65-078a-4218-9739-4084a3ee3a9a" providerId="AD" clId="Web-{02815C92-0A9F-4AE1-9ED3-223DC832B265}" dt="2023-01-09T17:32:19.377" v="99"/>
          <ac:grpSpMkLst>
            <pc:docMk/>
            <pc:sldMk cId="0" sldId="279"/>
            <ac:grpSpMk id="1249" creationId="{00000000-0000-0000-0000-000000000000}"/>
          </ac:grpSpMkLst>
        </pc:grpChg>
      </pc:sldChg>
      <pc:sldChg chg="del">
        <pc:chgData name="Ibrahim Mohamed" userId="S::ibrahim.mohamed@tlgcohort.com::0bbe3f65-078a-4218-9739-4084a3ee3a9a" providerId="AD" clId="Web-{02815C92-0A9F-4AE1-9ED3-223DC832B265}" dt="2023-01-09T17:22:06.553" v="63"/>
        <pc:sldMkLst>
          <pc:docMk/>
          <pc:sldMk cId="0" sldId="280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16.991" v="65"/>
        <pc:sldMkLst>
          <pc:docMk/>
          <pc:sldMk cId="0" sldId="281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46.241" v="50"/>
        <pc:sldMkLst>
          <pc:docMk/>
          <pc:sldMk cId="0" sldId="282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46.226" v="49"/>
        <pc:sldMkLst>
          <pc:docMk/>
          <pc:sldMk cId="0" sldId="283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46.210" v="48"/>
        <pc:sldMkLst>
          <pc:docMk/>
          <pc:sldMk cId="0" sldId="284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46.194" v="47"/>
        <pc:sldMkLst>
          <pc:docMk/>
          <pc:sldMk cId="0" sldId="285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6.913" v="62"/>
        <pc:sldMkLst>
          <pc:docMk/>
          <pc:sldMk cId="0" sldId="286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6.897" v="61"/>
        <pc:sldMkLst>
          <pc:docMk/>
          <pc:sldMk cId="0" sldId="287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6.554" v="60"/>
        <pc:sldMkLst>
          <pc:docMk/>
          <pc:sldMk cId="0" sldId="288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6.538" v="59"/>
        <pc:sldMkLst>
          <pc:docMk/>
          <pc:sldMk cId="0" sldId="289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2:11.225" v="64"/>
        <pc:sldMkLst>
          <pc:docMk/>
          <pc:sldMk cId="0" sldId="290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3.616" v="58"/>
        <pc:sldMkLst>
          <pc:docMk/>
          <pc:sldMk cId="0" sldId="291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3.600" v="57"/>
        <pc:sldMkLst>
          <pc:docMk/>
          <pc:sldMk cId="0" sldId="292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3.569" v="56"/>
        <pc:sldMkLst>
          <pc:docMk/>
          <pc:sldMk cId="0" sldId="293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3.538" v="55"/>
        <pc:sldMkLst>
          <pc:docMk/>
          <pc:sldMk cId="0" sldId="294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3.475" v="54"/>
        <pc:sldMkLst>
          <pc:docMk/>
          <pc:sldMk cId="0" sldId="295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0.210" v="53"/>
        <pc:sldMkLst>
          <pc:docMk/>
          <pc:sldMk cId="0" sldId="296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0.147" v="52"/>
        <pc:sldMkLst>
          <pc:docMk/>
          <pc:sldMk cId="0" sldId="297"/>
        </pc:sldMkLst>
      </pc:sldChg>
      <pc:sldChg chg="del">
        <pc:chgData name="Ibrahim Mohamed" userId="S::ibrahim.mohamed@tlgcohort.com::0bbe3f65-078a-4218-9739-4084a3ee3a9a" providerId="AD" clId="Web-{02815C92-0A9F-4AE1-9ED3-223DC832B265}" dt="2023-01-09T17:21:50.116" v="51"/>
        <pc:sldMkLst>
          <pc:docMk/>
          <pc:sldMk cId="0" sldId="298"/>
        </pc:sldMkLst>
      </pc:sldChg>
      <pc:sldChg chg="delSp del">
        <pc:chgData name="Ibrahim Mohamed" userId="S::ibrahim.mohamed@tlgcohort.com::0bbe3f65-078a-4218-9739-4084a3ee3a9a" providerId="AD" clId="Web-{02815C92-0A9F-4AE1-9ED3-223DC832B265}" dt="2023-01-09T17:32:09.548" v="97"/>
        <pc:sldMkLst>
          <pc:docMk/>
          <pc:sldMk cId="0" sldId="299"/>
        </pc:sldMkLst>
        <pc:picChg chg="del">
          <ac:chgData name="Ibrahim Mohamed" userId="S::ibrahim.mohamed@tlgcohort.com::0bbe3f65-078a-4218-9739-4084a3ee3a9a" providerId="AD" clId="Web-{02815C92-0A9F-4AE1-9ED3-223DC832B265}" dt="2023-01-09T17:28:01.316" v="96"/>
          <ac:picMkLst>
            <pc:docMk/>
            <pc:sldMk cId="0" sldId="299"/>
            <ac:picMk id="13010" creationId="{00000000-0000-0000-0000-000000000000}"/>
          </ac:picMkLst>
        </pc:picChg>
      </pc:sldChg>
      <pc:sldChg chg="modSp">
        <pc:chgData name="Ibrahim Mohamed" userId="S::ibrahim.mohamed@tlgcohort.com::0bbe3f65-078a-4218-9739-4084a3ee3a9a" providerId="AD" clId="Web-{02815C92-0A9F-4AE1-9ED3-223DC832B265}" dt="2023-01-09T17:35:23.813" v="113" actId="20577"/>
        <pc:sldMkLst>
          <pc:docMk/>
          <pc:sldMk cId="2994133154" sldId="301"/>
        </pc:sldMkLst>
        <pc:spChg chg="mod">
          <ac:chgData name="Ibrahim Mohamed" userId="S::ibrahim.mohamed@tlgcohort.com::0bbe3f65-078a-4218-9739-4084a3ee3a9a" providerId="AD" clId="Web-{02815C92-0A9F-4AE1-9ED3-223DC832B265}" dt="2023-01-09T17:35:23.813" v="113" actId="20577"/>
          <ac:spMkLst>
            <pc:docMk/>
            <pc:sldMk cId="2994133154" sldId="301"/>
            <ac:spMk id="733" creationId="{00000000-0000-0000-0000-000000000000}"/>
          </ac:spMkLst>
        </pc:spChg>
      </pc:sldChg>
      <pc:sldChg chg="addSp delSp modSp del">
        <pc:chgData name="Ibrahim Mohamed" userId="S::ibrahim.mohamed@tlgcohort.com::0bbe3f65-078a-4218-9739-4084a3ee3a9a" providerId="AD" clId="Web-{02815C92-0A9F-4AE1-9ED3-223DC832B265}" dt="2023-01-09T17:20:37.960" v="39"/>
        <pc:sldMkLst>
          <pc:docMk/>
          <pc:sldMk cId="3677786821" sldId="305"/>
        </pc:sldMkLst>
        <pc:spChg chg="mod">
          <ac:chgData name="Ibrahim Mohamed" userId="S::ibrahim.mohamed@tlgcohort.com::0bbe3f65-078a-4218-9739-4084a3ee3a9a" providerId="AD" clId="Web-{02815C92-0A9F-4AE1-9ED3-223DC832B265}" dt="2023-01-09T17:20:28.351" v="38" actId="1076"/>
          <ac:spMkLst>
            <pc:docMk/>
            <pc:sldMk cId="3677786821" sldId="305"/>
            <ac:spMk id="3" creationId="{26B9F787-D866-E74B-E03B-4A88EF4E6E33}"/>
          </ac:spMkLst>
        </pc:spChg>
        <pc:spChg chg="del">
          <ac:chgData name="Ibrahim Mohamed" userId="S::ibrahim.mohamed@tlgcohort.com::0bbe3f65-078a-4218-9739-4084a3ee3a9a" providerId="AD" clId="Web-{02815C92-0A9F-4AE1-9ED3-223DC832B265}" dt="2023-01-09T17:18:55.586" v="8"/>
          <ac:spMkLst>
            <pc:docMk/>
            <pc:sldMk cId="3677786821" sldId="305"/>
            <ac:spMk id="4" creationId="{D5EBD35B-C0BC-4C2B-1E80-2B0D300B86F1}"/>
          </ac:spMkLst>
        </pc:spChg>
        <pc:spChg chg="del">
          <ac:chgData name="Ibrahim Mohamed" userId="S::ibrahim.mohamed@tlgcohort.com::0bbe3f65-078a-4218-9739-4084a3ee3a9a" providerId="AD" clId="Web-{02815C92-0A9F-4AE1-9ED3-223DC832B265}" dt="2023-01-09T17:18:51.274" v="6"/>
          <ac:spMkLst>
            <pc:docMk/>
            <pc:sldMk cId="3677786821" sldId="305"/>
            <ac:spMk id="7" creationId="{B95A740A-DA53-3987-9E27-A8552B8C778C}"/>
          </ac:spMkLst>
        </pc:spChg>
        <pc:spChg chg="del">
          <ac:chgData name="Ibrahim Mohamed" userId="S::ibrahim.mohamed@tlgcohort.com::0bbe3f65-078a-4218-9739-4084a3ee3a9a" providerId="AD" clId="Web-{02815C92-0A9F-4AE1-9ED3-223DC832B265}" dt="2023-01-09T17:18:49.477" v="5"/>
          <ac:spMkLst>
            <pc:docMk/>
            <pc:sldMk cId="3677786821" sldId="305"/>
            <ac:spMk id="10" creationId="{A213156C-31EA-C6AA-066A-80A5818F7A71}"/>
          </ac:spMkLst>
        </pc:spChg>
        <pc:picChg chg="add mod modCrop">
          <ac:chgData name="Ibrahim Mohamed" userId="S::ibrahim.mohamed@tlgcohort.com::0bbe3f65-078a-4218-9739-4084a3ee3a9a" providerId="AD" clId="Web-{02815C92-0A9F-4AE1-9ED3-223DC832B265}" dt="2023-01-09T17:20:05.867" v="26" actId="1076"/>
          <ac:picMkLst>
            <pc:docMk/>
            <pc:sldMk cId="3677786821" sldId="305"/>
            <ac:picMk id="2" creationId="{FF3B363A-8337-BF0E-C36A-7A7F951E6EC5}"/>
          </ac:picMkLst>
        </pc:picChg>
        <pc:picChg chg="add mod modCrop">
          <ac:chgData name="Ibrahim Mohamed" userId="S::ibrahim.mohamed@tlgcohort.com::0bbe3f65-078a-4218-9739-4084a3ee3a9a" providerId="AD" clId="Web-{02815C92-0A9F-4AE1-9ED3-223DC832B265}" dt="2023-01-09T17:20:08.695" v="27" actId="14100"/>
          <ac:picMkLst>
            <pc:docMk/>
            <pc:sldMk cId="3677786821" sldId="305"/>
            <ac:picMk id="5" creationId="{C4D403A1-72C2-DFA9-B52E-967B85A74DF8}"/>
          </ac:picMkLst>
        </pc:picChg>
        <pc:picChg chg="del">
          <ac:chgData name="Ibrahim Mohamed" userId="S::ibrahim.mohamed@tlgcohort.com::0bbe3f65-078a-4218-9739-4084a3ee3a9a" providerId="AD" clId="Web-{02815C92-0A9F-4AE1-9ED3-223DC832B265}" dt="2023-01-09T17:18:30.212" v="0"/>
          <ac:picMkLst>
            <pc:docMk/>
            <pc:sldMk cId="3677786821" sldId="305"/>
            <ac:picMk id="14" creationId="{D7487E19-80EB-61B9-18EE-7DFB15001DE7}"/>
          </ac:picMkLst>
        </pc:picChg>
      </pc:sldChg>
      <pc:sldChg chg="modSp add del">
        <pc:chgData name="Ibrahim Mohamed" userId="S::ibrahim.mohamed@tlgcohort.com::0bbe3f65-078a-4218-9739-4084a3ee3a9a" providerId="AD" clId="Web-{02815C92-0A9F-4AE1-9ED3-223DC832B265}" dt="2023-01-09T17:21:35.632" v="46"/>
        <pc:sldMkLst>
          <pc:docMk/>
          <pc:sldMk cId="2651858265" sldId="308"/>
        </pc:sldMkLst>
        <pc:picChg chg="mod">
          <ac:chgData name="Ibrahim Mohamed" userId="S::ibrahim.mohamed@tlgcohort.com::0bbe3f65-078a-4218-9739-4084a3ee3a9a" providerId="AD" clId="Web-{02815C92-0A9F-4AE1-9ED3-223DC832B265}" dt="2023-01-09T17:20:55.601" v="44" actId="14100"/>
          <ac:picMkLst>
            <pc:docMk/>
            <pc:sldMk cId="2651858265" sldId="308"/>
            <ac:picMk id="2" creationId="{FF3B363A-8337-BF0E-C36A-7A7F951E6EC5}"/>
          </ac:picMkLst>
        </pc:picChg>
        <pc:picChg chg="mod">
          <ac:chgData name="Ibrahim Mohamed" userId="S::ibrahim.mohamed@tlgcohort.com::0bbe3f65-078a-4218-9739-4084a3ee3a9a" providerId="AD" clId="Web-{02815C92-0A9F-4AE1-9ED3-223DC832B265}" dt="2023-01-09T17:20:57.726" v="45" actId="14100"/>
          <ac:picMkLst>
            <pc:docMk/>
            <pc:sldMk cId="2651858265" sldId="308"/>
            <ac:picMk id="5" creationId="{C4D403A1-72C2-DFA9-B52E-967B85A74DF8}"/>
          </ac:picMkLst>
        </pc:picChg>
      </pc:sldChg>
      <pc:sldChg chg="add del">
        <pc:chgData name="Ibrahim Mohamed" userId="S::ibrahim.mohamed@tlgcohort.com::0bbe3f65-078a-4218-9739-4084a3ee3a9a" providerId="AD" clId="Web-{02815C92-0A9F-4AE1-9ED3-223DC832B265}" dt="2023-01-09T17:20:42.367" v="41"/>
        <pc:sldMkLst>
          <pc:docMk/>
          <pc:sldMk cId="3012115433" sldId="308"/>
        </pc:sldMkLst>
      </pc:sldChg>
    </pc:docChg>
  </pc:docChgLst>
  <pc:docChgLst>
    <pc:chgData name="Ibrahim Mohamed" userId="S::ibrahim.mohamed@tlgcohort.com::0bbe3f65-078a-4218-9739-4084a3ee3a9a" providerId="AD" clId="Web-{0B9D1E2E-A8B9-4F67-B53A-8ACB62615D1D}"/>
    <pc:docChg chg="modSld">
      <pc:chgData name="Ibrahim Mohamed" userId="S::ibrahim.mohamed@tlgcohort.com::0bbe3f65-078a-4218-9739-4084a3ee3a9a" providerId="AD" clId="Web-{0B9D1E2E-A8B9-4F67-B53A-8ACB62615D1D}" dt="2023-01-09T01:17:52.126" v="1" actId="1076"/>
      <pc:docMkLst>
        <pc:docMk/>
      </pc:docMkLst>
      <pc:sldChg chg="delSp modSp">
        <pc:chgData name="Ibrahim Mohamed" userId="S::ibrahim.mohamed@tlgcohort.com::0bbe3f65-078a-4218-9739-4084a3ee3a9a" providerId="AD" clId="Web-{0B9D1E2E-A8B9-4F67-B53A-8ACB62615D1D}" dt="2023-01-09T01:17:52.126" v="1" actId="1076"/>
        <pc:sldMkLst>
          <pc:docMk/>
          <pc:sldMk cId="0" sldId="271"/>
        </pc:sldMkLst>
        <pc:spChg chg="del">
          <ac:chgData name="Ibrahim Mohamed" userId="S::ibrahim.mohamed@tlgcohort.com::0bbe3f65-078a-4218-9739-4084a3ee3a9a" providerId="AD" clId="Web-{0B9D1E2E-A8B9-4F67-B53A-8ACB62615D1D}" dt="2023-01-09T01:17:46.766" v="0"/>
          <ac:spMkLst>
            <pc:docMk/>
            <pc:sldMk cId="0" sldId="271"/>
            <ac:spMk id="9" creationId="{C0E3D1D2-5B2A-0F06-AD05-B3EA3F3973EB}"/>
          </ac:spMkLst>
        </pc:spChg>
        <pc:spChg chg="mod">
          <ac:chgData name="Ibrahim Mohamed" userId="S::ibrahim.mohamed@tlgcohort.com::0bbe3f65-078a-4218-9739-4084a3ee3a9a" providerId="AD" clId="Web-{0B9D1E2E-A8B9-4F67-B53A-8ACB62615D1D}" dt="2023-01-09T01:17:52.126" v="1" actId="1076"/>
          <ac:spMkLst>
            <pc:docMk/>
            <pc:sldMk cId="0" sldId="271"/>
            <ac:spMk id="970" creationId="{00000000-0000-0000-0000-000000000000}"/>
          </ac:spMkLst>
        </pc:spChg>
      </pc:sldChg>
    </pc:docChg>
  </pc:docChgLst>
  <pc:docChgLst>
    <pc:chgData name="Dorian Majano" userId="S::dorian.majano@tlgcohort.com::234f6df5-18b3-4b17-b48e-f7603d61b008" providerId="AD" clId="Web-{4315692A-5A8C-45AF-ACBC-EEC000B302BD}"/>
    <pc:docChg chg="mod addSld modSld sldOrd">
      <pc:chgData name="Dorian Majano" userId="S::dorian.majano@tlgcohort.com::234f6df5-18b3-4b17-b48e-f7603d61b008" providerId="AD" clId="Web-{4315692A-5A8C-45AF-ACBC-EEC000B302BD}" dt="2023-01-06T22:08:31.934" v="174"/>
      <pc:docMkLst>
        <pc:docMk/>
      </pc:docMkLst>
      <pc:sldChg chg="modSp">
        <pc:chgData name="Dorian Majano" userId="S::dorian.majano@tlgcohort.com::234f6df5-18b3-4b17-b48e-f7603d61b008" providerId="AD" clId="Web-{4315692A-5A8C-45AF-ACBC-EEC000B302BD}" dt="2023-01-06T21:39:02.156" v="103" actId="1076"/>
        <pc:sldMkLst>
          <pc:docMk/>
          <pc:sldMk cId="0" sldId="258"/>
        </pc:sldMkLst>
        <pc:spChg chg="mod">
          <ac:chgData name="Dorian Majano" userId="S::dorian.majano@tlgcohort.com::234f6df5-18b3-4b17-b48e-f7603d61b008" providerId="AD" clId="Web-{4315692A-5A8C-45AF-ACBC-EEC000B302BD}" dt="2023-01-06T21:38:55.890" v="102" actId="1076"/>
          <ac:spMkLst>
            <pc:docMk/>
            <pc:sldMk cId="0" sldId="258"/>
            <ac:spMk id="495" creationId="{00000000-0000-0000-0000-000000000000}"/>
          </ac:spMkLst>
        </pc:spChg>
        <pc:spChg chg="mod">
          <ac:chgData name="Dorian Majano" userId="S::dorian.majano@tlgcohort.com::234f6df5-18b3-4b17-b48e-f7603d61b008" providerId="AD" clId="Web-{4315692A-5A8C-45AF-ACBC-EEC000B302BD}" dt="2023-01-06T21:36:43.209" v="90" actId="20577"/>
          <ac:spMkLst>
            <pc:docMk/>
            <pc:sldMk cId="0" sldId="258"/>
            <ac:spMk id="496" creationId="{00000000-0000-0000-0000-000000000000}"/>
          </ac:spMkLst>
        </pc:spChg>
        <pc:spChg chg="mod">
          <ac:chgData name="Dorian Majano" userId="S::dorian.majano@tlgcohort.com::234f6df5-18b3-4b17-b48e-f7603d61b008" providerId="AD" clId="Web-{4315692A-5A8C-45AF-ACBC-EEC000B302BD}" dt="2023-01-06T21:37:54.308" v="96" actId="14100"/>
          <ac:spMkLst>
            <pc:docMk/>
            <pc:sldMk cId="0" sldId="258"/>
            <ac:spMk id="498" creationId="{00000000-0000-0000-0000-000000000000}"/>
          </ac:spMkLst>
        </pc:spChg>
        <pc:spChg chg="mod">
          <ac:chgData name="Dorian Majano" userId="S::dorian.majano@tlgcohort.com::234f6df5-18b3-4b17-b48e-f7603d61b008" providerId="AD" clId="Web-{4315692A-5A8C-45AF-ACBC-EEC000B302BD}" dt="2023-01-06T21:39:02.156" v="103" actId="1076"/>
          <ac:spMkLst>
            <pc:docMk/>
            <pc:sldMk cId="0" sldId="258"/>
            <ac:spMk id="499" creationId="{00000000-0000-0000-0000-000000000000}"/>
          </ac:spMkLst>
        </pc:spChg>
        <pc:spChg chg="mod">
          <ac:chgData name="Dorian Majano" userId="S::dorian.majano@tlgcohort.com::234f6df5-18b3-4b17-b48e-f7603d61b008" providerId="AD" clId="Web-{4315692A-5A8C-45AF-ACBC-EEC000B302BD}" dt="2023-01-06T21:36:49.740" v="91" actId="20577"/>
          <ac:spMkLst>
            <pc:docMk/>
            <pc:sldMk cId="0" sldId="258"/>
            <ac:spMk id="505" creationId="{00000000-0000-0000-0000-000000000000}"/>
          </ac:spMkLst>
        </pc:spChg>
        <pc:grpChg chg="mod">
          <ac:chgData name="Dorian Majano" userId="S::dorian.majano@tlgcohort.com::234f6df5-18b3-4b17-b48e-f7603d61b008" providerId="AD" clId="Web-{4315692A-5A8C-45AF-ACBC-EEC000B302BD}" dt="2023-01-06T21:37:02.476" v="92" actId="14100"/>
          <ac:grpSpMkLst>
            <pc:docMk/>
            <pc:sldMk cId="0" sldId="258"/>
            <ac:grpSpMk id="487" creationId="{00000000-0000-0000-0000-000000000000}"/>
          </ac:grpSpMkLst>
        </pc:grpChg>
      </pc:sldChg>
      <pc:sldChg chg="addSp delSp modSp mod modShow addCm">
        <pc:chgData name="Dorian Majano" userId="S::dorian.majano@tlgcohort.com::234f6df5-18b3-4b17-b48e-f7603d61b008" providerId="AD" clId="Web-{4315692A-5A8C-45AF-ACBC-EEC000B302BD}" dt="2023-01-06T22:08:31.934" v="174"/>
        <pc:sldMkLst>
          <pc:docMk/>
          <pc:sldMk cId="0" sldId="264"/>
        </pc:sldMkLst>
        <pc:spChg chg="add del mod">
          <ac:chgData name="Dorian Majano" userId="S::dorian.majano@tlgcohort.com::234f6df5-18b3-4b17-b48e-f7603d61b008" providerId="AD" clId="Web-{4315692A-5A8C-45AF-ACBC-EEC000B302BD}" dt="2023-01-06T21:25:41.708" v="33"/>
          <ac:spMkLst>
            <pc:docMk/>
            <pc:sldMk cId="0" sldId="264"/>
            <ac:spMk id="3" creationId="{B0DC840E-CEA2-5818-9982-982C5BF15204}"/>
          </ac:spMkLst>
        </pc:spChg>
        <pc:spChg chg="add mod">
          <ac:chgData name="Dorian Majano" userId="S::dorian.majano@tlgcohort.com::234f6df5-18b3-4b17-b48e-f7603d61b008" providerId="AD" clId="Web-{4315692A-5A8C-45AF-ACBC-EEC000B302BD}" dt="2023-01-06T22:03:04.080" v="125" actId="1076"/>
          <ac:spMkLst>
            <pc:docMk/>
            <pc:sldMk cId="0" sldId="264"/>
            <ac:spMk id="3" creationId="{FC123822-381A-3AE2-E236-D72A7938394E}"/>
          </ac:spMkLst>
        </pc:spChg>
        <pc:spChg chg="add del">
          <ac:chgData name="Dorian Majano" userId="S::dorian.majano@tlgcohort.com::234f6df5-18b3-4b17-b48e-f7603d61b008" providerId="AD" clId="Web-{4315692A-5A8C-45AF-ACBC-EEC000B302BD}" dt="2023-01-06T22:03:33.612" v="130"/>
          <ac:spMkLst>
            <pc:docMk/>
            <pc:sldMk cId="0" sldId="264"/>
            <ac:spMk id="11" creationId="{BF554046-A515-873F-5FD7-7EDC0F06364F}"/>
          </ac:spMkLst>
        </pc:spChg>
        <pc:spChg chg="add del">
          <ac:chgData name="Dorian Majano" userId="S::dorian.majano@tlgcohort.com::234f6df5-18b3-4b17-b48e-f7603d61b008" providerId="AD" clId="Web-{4315692A-5A8C-45AF-ACBC-EEC000B302BD}" dt="2023-01-06T22:03:33.612" v="129"/>
          <ac:spMkLst>
            <pc:docMk/>
            <pc:sldMk cId="0" sldId="264"/>
            <ac:spMk id="13" creationId="{0FCAB6CF-D450-856C-9D9D-4F8BB3F31D06}"/>
          </ac:spMkLst>
        </pc:spChg>
        <pc:spChg chg="mod">
          <ac:chgData name="Dorian Majano" userId="S::dorian.majano@tlgcohort.com::234f6df5-18b3-4b17-b48e-f7603d61b008" providerId="AD" clId="Web-{4315692A-5A8C-45AF-ACBC-EEC000B302BD}" dt="2023-01-06T22:03:00.251" v="124" actId="1076"/>
          <ac:spMkLst>
            <pc:docMk/>
            <pc:sldMk cId="0" sldId="264"/>
            <ac:spMk id="731" creationId="{00000000-0000-0000-0000-000000000000}"/>
          </ac:spMkLst>
        </pc:spChg>
        <pc:spChg chg="del">
          <ac:chgData name="Dorian Majano" userId="S::dorian.majano@tlgcohort.com::234f6df5-18b3-4b17-b48e-f7603d61b008" providerId="AD" clId="Web-{4315692A-5A8C-45AF-ACBC-EEC000B302BD}" dt="2023-01-06T21:23:49.513" v="5"/>
          <ac:spMkLst>
            <pc:docMk/>
            <pc:sldMk cId="0" sldId="264"/>
            <ac:spMk id="737" creationId="{00000000-0000-0000-0000-000000000000}"/>
          </ac:spMkLst>
        </pc:spChg>
        <pc:grpChg chg="add del">
          <ac:chgData name="Dorian Majano" userId="S::dorian.majano@tlgcohort.com::234f6df5-18b3-4b17-b48e-f7603d61b008" providerId="AD" clId="Web-{4315692A-5A8C-45AF-ACBC-EEC000B302BD}" dt="2023-01-06T22:03:33.612" v="131"/>
          <ac:grpSpMkLst>
            <pc:docMk/>
            <pc:sldMk cId="0" sldId="264"/>
            <ac:grpSpMk id="9" creationId="{731DFB8E-0561-FD95-9C77-675DAA6EA7FA}"/>
          </ac:grpSpMkLst>
        </pc:grpChg>
        <pc:grpChg chg="del">
          <ac:chgData name="Dorian Majano" userId="S::dorian.majano@tlgcohort.com::234f6df5-18b3-4b17-b48e-f7603d61b008" providerId="AD" clId="Web-{4315692A-5A8C-45AF-ACBC-EEC000B302BD}" dt="2023-01-06T21:23:44.450" v="4"/>
          <ac:grpSpMkLst>
            <pc:docMk/>
            <pc:sldMk cId="0" sldId="264"/>
            <ac:grpSpMk id="748" creationId="{00000000-0000-0000-0000-000000000000}"/>
          </ac:grpSpMkLst>
        </pc:grpChg>
      </pc:sldChg>
      <pc:sldChg chg="addSp delSp modSp">
        <pc:chgData name="Dorian Majano" userId="S::dorian.majano@tlgcohort.com::234f6df5-18b3-4b17-b48e-f7603d61b008" providerId="AD" clId="Web-{4315692A-5A8C-45AF-ACBC-EEC000B302BD}" dt="2023-01-06T21:20:41.359" v="3" actId="1076"/>
        <pc:sldMkLst>
          <pc:docMk/>
          <pc:sldMk cId="0" sldId="271"/>
        </pc:sldMkLst>
        <pc:picChg chg="del">
          <ac:chgData name="Dorian Majano" userId="S::dorian.majano@tlgcohort.com::234f6df5-18b3-4b17-b48e-f7603d61b008" providerId="AD" clId="Web-{4315692A-5A8C-45AF-ACBC-EEC000B302BD}" dt="2023-01-06T21:20:04.450" v="0"/>
          <ac:picMkLst>
            <pc:docMk/>
            <pc:sldMk cId="0" sldId="271"/>
            <ac:picMk id="2" creationId="{E4F6D233-82ED-C779-2B11-354981A7450B}"/>
          </ac:picMkLst>
        </pc:picChg>
        <pc:picChg chg="add mod">
          <ac:chgData name="Dorian Majano" userId="S::dorian.majano@tlgcohort.com::234f6df5-18b3-4b17-b48e-f7603d61b008" providerId="AD" clId="Web-{4315692A-5A8C-45AF-ACBC-EEC000B302BD}" dt="2023-01-06T21:20:41.359" v="3" actId="1076"/>
          <ac:picMkLst>
            <pc:docMk/>
            <pc:sldMk cId="0" sldId="271"/>
            <ac:picMk id="3" creationId="{24C5BB8C-8B41-5835-9D98-F9C7062BD137}"/>
          </ac:picMkLst>
        </pc:picChg>
      </pc:sldChg>
      <pc:sldChg chg="addSp delSp modSp">
        <pc:chgData name="Dorian Majano" userId="S::dorian.majano@tlgcohort.com::234f6df5-18b3-4b17-b48e-f7603d61b008" providerId="AD" clId="Web-{4315692A-5A8C-45AF-ACBC-EEC000B302BD}" dt="2023-01-06T22:01:39.640" v="121" actId="20577"/>
        <pc:sldMkLst>
          <pc:docMk/>
          <pc:sldMk cId="2994133154" sldId="301"/>
        </pc:sldMkLst>
        <pc:spChg chg="add mod">
          <ac:chgData name="Dorian Majano" userId="S::dorian.majano@tlgcohort.com::234f6df5-18b3-4b17-b48e-f7603d61b008" providerId="AD" clId="Web-{4315692A-5A8C-45AF-ACBC-EEC000B302BD}" dt="2023-01-06T22:01:39.640" v="121" actId="20577"/>
          <ac:spMkLst>
            <pc:docMk/>
            <pc:sldMk cId="2994133154" sldId="301"/>
            <ac:spMk id="2" creationId="{462140C5-C4B7-8ABE-9BD1-74CE78F71CED}"/>
          </ac:spMkLst>
        </pc:spChg>
        <pc:spChg chg="add del mod">
          <ac:chgData name="Dorian Majano" userId="S::dorian.majano@tlgcohort.com::234f6df5-18b3-4b17-b48e-f7603d61b008" providerId="AD" clId="Web-{4315692A-5A8C-45AF-ACBC-EEC000B302BD}" dt="2023-01-06T21:27:12.434" v="45"/>
          <ac:spMkLst>
            <pc:docMk/>
            <pc:sldMk cId="2994133154" sldId="301"/>
            <ac:spMk id="3" creationId="{9552365D-072F-5529-60A9-F4E0F74CEDBA}"/>
          </ac:spMkLst>
        </pc:spChg>
        <pc:spChg chg="mod">
          <ac:chgData name="Dorian Majano" userId="S::dorian.majano@tlgcohort.com::234f6df5-18b3-4b17-b48e-f7603d61b008" providerId="AD" clId="Web-{4315692A-5A8C-45AF-ACBC-EEC000B302BD}" dt="2023-01-06T22:00:34.294" v="113" actId="1076"/>
          <ac:spMkLst>
            <pc:docMk/>
            <pc:sldMk cId="2994133154" sldId="301"/>
            <ac:spMk id="731" creationId="{00000000-0000-0000-0000-000000000000}"/>
          </ac:spMkLst>
        </pc:spChg>
        <pc:spChg chg="del">
          <ac:chgData name="Dorian Majano" userId="S::dorian.majano@tlgcohort.com::234f6df5-18b3-4b17-b48e-f7603d61b008" providerId="AD" clId="Web-{4315692A-5A8C-45AF-ACBC-EEC000B302BD}" dt="2023-01-06T21:27:05.449" v="43"/>
          <ac:spMkLst>
            <pc:docMk/>
            <pc:sldMk cId="2994133154" sldId="301"/>
            <ac:spMk id="737" creationId="{00000000-0000-0000-0000-000000000000}"/>
          </ac:spMkLst>
        </pc:spChg>
        <pc:grpChg chg="del">
          <ac:chgData name="Dorian Majano" userId="S::dorian.majano@tlgcohort.com::234f6df5-18b3-4b17-b48e-f7603d61b008" providerId="AD" clId="Web-{4315692A-5A8C-45AF-ACBC-EEC000B302BD}" dt="2023-01-06T21:27:08.074" v="44"/>
          <ac:grpSpMkLst>
            <pc:docMk/>
            <pc:sldMk cId="2994133154" sldId="301"/>
            <ac:grpSpMk id="748" creationId="{00000000-0000-0000-0000-000000000000}"/>
          </ac:grpSpMkLst>
        </pc:grpChg>
      </pc:sldChg>
      <pc:sldChg chg="modSp add ord replId">
        <pc:chgData name="Dorian Majano" userId="S::dorian.majano@tlgcohort.com::234f6df5-18b3-4b17-b48e-f7603d61b008" providerId="AD" clId="Web-{4315692A-5A8C-45AF-ACBC-EEC000B302BD}" dt="2023-01-06T22:06:57.493" v="172" actId="20577"/>
        <pc:sldMkLst>
          <pc:docMk/>
          <pc:sldMk cId="1723846066" sldId="304"/>
        </pc:sldMkLst>
        <pc:spChg chg="mod">
          <ac:chgData name="Dorian Majano" userId="S::dorian.majano@tlgcohort.com::234f6df5-18b3-4b17-b48e-f7603d61b008" providerId="AD" clId="Web-{4315692A-5A8C-45AF-ACBC-EEC000B302BD}" dt="2023-01-06T22:06:04.132" v="160" actId="20577"/>
          <ac:spMkLst>
            <pc:docMk/>
            <pc:sldMk cId="1723846066" sldId="304"/>
            <ac:spMk id="731" creationId="{00000000-0000-0000-0000-000000000000}"/>
          </ac:spMkLst>
        </pc:spChg>
        <pc:spChg chg="mod">
          <ac:chgData name="Dorian Majano" userId="S::dorian.majano@tlgcohort.com::234f6df5-18b3-4b17-b48e-f7603d61b008" providerId="AD" clId="Web-{4315692A-5A8C-45AF-ACBC-EEC000B302BD}" dt="2023-01-06T22:06:57.493" v="172" actId="20577"/>
          <ac:spMkLst>
            <pc:docMk/>
            <pc:sldMk cId="1723846066" sldId="304"/>
            <ac:spMk id="733" creationId="{00000000-0000-0000-0000-000000000000}"/>
          </ac:spMkLst>
        </pc:spChg>
        <pc:spChg chg="mod">
          <ac:chgData name="Dorian Majano" userId="S::dorian.majano@tlgcohort.com::234f6df5-18b3-4b17-b48e-f7603d61b008" providerId="AD" clId="Web-{4315692A-5A8C-45AF-ACBC-EEC000B302BD}" dt="2023-01-06T22:04:53.271" v="139" actId="20577"/>
          <ac:spMkLst>
            <pc:docMk/>
            <pc:sldMk cId="1723846066" sldId="304"/>
            <ac:spMk id="734" creationId="{00000000-0000-0000-0000-000000000000}"/>
          </ac:spMkLst>
        </pc:spChg>
      </pc:sldChg>
    </pc:docChg>
  </pc:docChgLst>
  <pc:docChgLst>
    <pc:chgData name="Ibrahim Mohamed" userId="S::ibrahim.mohamed@tlgcohort.com::0bbe3f65-078a-4218-9739-4084a3ee3a9a" providerId="AD" clId="Web-{1436C37A-0E33-4765-84BB-EF4999099E55}"/>
    <pc:docChg chg="modSld">
      <pc:chgData name="Ibrahim Mohamed" userId="S::ibrahim.mohamed@tlgcohort.com::0bbe3f65-078a-4218-9739-4084a3ee3a9a" providerId="AD" clId="Web-{1436C37A-0E33-4765-84BB-EF4999099E55}" dt="2023-01-09T15:25:59.624" v="29" actId="1076"/>
      <pc:docMkLst>
        <pc:docMk/>
      </pc:docMkLst>
      <pc:sldChg chg="delSp modSp">
        <pc:chgData name="Ibrahim Mohamed" userId="S::ibrahim.mohamed@tlgcohort.com::0bbe3f65-078a-4218-9739-4084a3ee3a9a" providerId="AD" clId="Web-{1436C37A-0E33-4765-84BB-EF4999099E55}" dt="2023-01-09T15:17:42.065" v="3" actId="1076"/>
        <pc:sldMkLst>
          <pc:docMk/>
          <pc:sldMk cId="0" sldId="271"/>
        </pc:sldMkLst>
        <pc:spChg chg="mod">
          <ac:chgData name="Ibrahim Mohamed" userId="S::ibrahim.mohamed@tlgcohort.com::0bbe3f65-078a-4218-9739-4084a3ee3a9a" providerId="AD" clId="Web-{1436C37A-0E33-4765-84BB-EF4999099E55}" dt="2023-01-09T15:17:42.065" v="3" actId="1076"/>
          <ac:spMkLst>
            <pc:docMk/>
            <pc:sldMk cId="0" sldId="271"/>
            <ac:spMk id="970" creationId="{00000000-0000-0000-0000-000000000000}"/>
          </ac:spMkLst>
        </pc:spChg>
        <pc:picChg chg="del">
          <ac:chgData name="Ibrahim Mohamed" userId="S::ibrahim.mohamed@tlgcohort.com::0bbe3f65-078a-4218-9739-4084a3ee3a9a" providerId="AD" clId="Web-{1436C37A-0E33-4765-84BB-EF4999099E55}" dt="2023-01-09T15:17:21.080" v="0"/>
          <ac:picMkLst>
            <pc:docMk/>
            <pc:sldMk cId="0" sldId="271"/>
            <ac:picMk id="5" creationId="{DB97EECE-782B-B511-987D-0BF6126866C4}"/>
          </ac:picMkLst>
        </pc:picChg>
      </pc:sldChg>
      <pc:sldChg chg="modSp">
        <pc:chgData name="Ibrahim Mohamed" userId="S::ibrahim.mohamed@tlgcohort.com::0bbe3f65-078a-4218-9739-4084a3ee3a9a" providerId="AD" clId="Web-{1436C37A-0E33-4765-84BB-EF4999099E55}" dt="2023-01-09T15:20:02.912" v="8" actId="20577"/>
        <pc:sldMkLst>
          <pc:docMk/>
          <pc:sldMk cId="2994133154" sldId="301"/>
        </pc:sldMkLst>
        <pc:spChg chg="mod">
          <ac:chgData name="Ibrahim Mohamed" userId="S::ibrahim.mohamed@tlgcohort.com::0bbe3f65-078a-4218-9739-4084a3ee3a9a" providerId="AD" clId="Web-{1436C37A-0E33-4765-84BB-EF4999099E55}" dt="2023-01-09T15:20:02.912" v="8" actId="20577"/>
          <ac:spMkLst>
            <pc:docMk/>
            <pc:sldMk cId="2994133154" sldId="301"/>
            <ac:spMk id="733" creationId="{00000000-0000-0000-0000-000000000000}"/>
          </ac:spMkLst>
        </pc:spChg>
      </pc:sldChg>
      <pc:sldChg chg="addSp delSp modSp">
        <pc:chgData name="Ibrahim Mohamed" userId="S::ibrahim.mohamed@tlgcohort.com::0bbe3f65-078a-4218-9739-4084a3ee3a9a" providerId="AD" clId="Web-{1436C37A-0E33-4765-84BB-EF4999099E55}" dt="2023-01-09T15:25:59.624" v="29" actId="1076"/>
        <pc:sldMkLst>
          <pc:docMk/>
          <pc:sldMk cId="2212776944" sldId="303"/>
        </pc:sldMkLst>
        <pc:spChg chg="del">
          <ac:chgData name="Ibrahim Mohamed" userId="S::ibrahim.mohamed@tlgcohort.com::0bbe3f65-078a-4218-9739-4084a3ee3a9a" providerId="AD" clId="Web-{1436C37A-0E33-4765-84BB-EF4999099E55}" dt="2023-01-09T15:23:31.964" v="17"/>
          <ac:spMkLst>
            <pc:docMk/>
            <pc:sldMk cId="2212776944" sldId="303"/>
            <ac:spMk id="7" creationId="{3AC88128-99CC-F4D4-8B2B-DD337BC5F724}"/>
          </ac:spMkLst>
        </pc:spChg>
        <pc:spChg chg="mod">
          <ac:chgData name="Ibrahim Mohamed" userId="S::ibrahim.mohamed@tlgcohort.com::0bbe3f65-078a-4218-9739-4084a3ee3a9a" providerId="AD" clId="Web-{1436C37A-0E33-4765-84BB-EF4999099E55}" dt="2023-01-09T15:23:31.839" v="15" actId="1076"/>
          <ac:spMkLst>
            <pc:docMk/>
            <pc:sldMk cId="2212776944" sldId="303"/>
            <ac:spMk id="10" creationId="{20F65795-CB9C-2052-FAAF-D857AF51C6B0}"/>
          </ac:spMkLst>
        </pc:spChg>
        <pc:picChg chg="add mod modCrop">
          <ac:chgData name="Ibrahim Mohamed" userId="S::ibrahim.mohamed@tlgcohort.com::0bbe3f65-078a-4218-9739-4084a3ee3a9a" providerId="AD" clId="Web-{1436C37A-0E33-4765-84BB-EF4999099E55}" dt="2023-01-09T15:25:59.624" v="29" actId="1076"/>
          <ac:picMkLst>
            <pc:docMk/>
            <pc:sldMk cId="2212776944" sldId="303"/>
            <ac:picMk id="3" creationId="{6200ED05-4407-F060-E1F9-0C7D8A0D48B3}"/>
          </ac:picMkLst>
        </pc:picChg>
      </pc:sldChg>
    </pc:docChg>
  </pc:docChgLst>
  <pc:docChgLst>
    <pc:chgData name="Dorian Majano" userId="S::dorian.majano@tlgcohort.com::234f6df5-18b3-4b17-b48e-f7603d61b008" providerId="AD" clId="Web-{3359D558-83F5-4923-9991-DBFF4230A4BE}"/>
    <pc:docChg chg="modSld">
      <pc:chgData name="Dorian Majano" userId="S::dorian.majano@tlgcohort.com::234f6df5-18b3-4b17-b48e-f7603d61b008" providerId="AD" clId="Web-{3359D558-83F5-4923-9991-DBFF4230A4BE}" dt="2023-01-09T18:38:53.163" v="64"/>
      <pc:docMkLst>
        <pc:docMk/>
      </pc:docMkLst>
      <pc:sldChg chg="modNotes">
        <pc:chgData name="Dorian Majano" userId="S::dorian.majano@tlgcohort.com::234f6df5-18b3-4b17-b48e-f7603d61b008" providerId="AD" clId="Web-{3359D558-83F5-4923-9991-DBFF4230A4BE}" dt="2023-01-09T18:37:23.269" v="10"/>
        <pc:sldMkLst>
          <pc:docMk/>
          <pc:sldMk cId="0" sldId="256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7:32.817" v="13"/>
        <pc:sldMkLst>
          <pc:docMk/>
          <pc:sldMk cId="0" sldId="258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7:55.567" v="29"/>
        <pc:sldMkLst>
          <pc:docMk/>
          <pc:sldMk cId="0" sldId="260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8:28.725" v="50"/>
        <pc:sldMkLst>
          <pc:docMk/>
          <pc:sldMk cId="0" sldId="262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7:40.723" v="20"/>
        <pc:sldMkLst>
          <pc:docMk/>
          <pc:sldMk cId="0" sldId="271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8:53.163" v="64"/>
        <pc:sldMkLst>
          <pc:docMk/>
          <pc:sldMk cId="0" sldId="279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7:48.958" v="26"/>
        <pc:sldMkLst>
          <pc:docMk/>
          <pc:sldMk cId="3533769903" sldId="300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8:37.397" v="54"/>
        <pc:sldMkLst>
          <pc:docMk/>
          <pc:sldMk cId="2994133154" sldId="301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8:43.757" v="58"/>
        <pc:sldMkLst>
          <pc:docMk/>
          <pc:sldMk cId="2973904298" sldId="302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8:04.865" v="31"/>
        <pc:sldMkLst>
          <pc:docMk/>
          <pc:sldMk cId="2212776944" sldId="303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8:35.741" v="53"/>
        <pc:sldMkLst>
          <pc:docMk/>
          <pc:sldMk cId="1723846066" sldId="304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8:10.021" v="37"/>
        <pc:sldMkLst>
          <pc:docMk/>
          <pc:sldMk cId="2604093511" sldId="306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8:18.068" v="44"/>
        <pc:sldMkLst>
          <pc:docMk/>
          <pc:sldMk cId="3568707447" sldId="307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8:19.662" v="48"/>
        <pc:sldMkLst>
          <pc:docMk/>
          <pc:sldMk cId="316675573" sldId="308"/>
        </pc:sldMkLst>
      </pc:sldChg>
      <pc:sldChg chg="modNotes">
        <pc:chgData name="Dorian Majano" userId="S::dorian.majano@tlgcohort.com::234f6df5-18b3-4b17-b48e-f7603d61b008" providerId="AD" clId="Web-{3359D558-83F5-4923-9991-DBFF4230A4BE}" dt="2023-01-09T18:37:19.722" v="6"/>
        <pc:sldMkLst>
          <pc:docMk/>
          <pc:sldMk cId="2272212667" sldId="309"/>
        </pc:sldMkLst>
      </pc:sldChg>
    </pc:docChg>
  </pc:docChgLst>
  <pc:docChgLst>
    <pc:chgData name="Guest User" userId="S::urn:spo:anon#e722220db4fd2676d48aac1115bc91e2ccc8d2c5f805d662ec3053e6ddaf9c35::" providerId="AD" clId="Web-{2CDE062B-8EC0-4C89-7166-B26698F21CC7}"/>
    <pc:docChg chg="modSld">
      <pc:chgData name="Guest User" userId="S::urn:spo:anon#e722220db4fd2676d48aac1115bc91e2ccc8d2c5f805d662ec3053e6ddaf9c35::" providerId="AD" clId="Web-{2CDE062B-8EC0-4C89-7166-B26698F21CC7}" dt="2023-01-09T18:24:29.296" v="125" actId="20577"/>
      <pc:docMkLst>
        <pc:docMk/>
      </pc:docMkLst>
      <pc:sldChg chg="modSp">
        <pc:chgData name="Guest User" userId="S::urn:spo:anon#e722220db4fd2676d48aac1115bc91e2ccc8d2c5f805d662ec3053e6ddaf9c35::" providerId="AD" clId="Web-{2CDE062B-8EC0-4C89-7166-B26698F21CC7}" dt="2023-01-09T18:24:29.296" v="125" actId="20577"/>
        <pc:sldMkLst>
          <pc:docMk/>
          <pc:sldMk cId="0" sldId="260"/>
        </pc:sldMkLst>
        <pc:spChg chg="mod">
          <ac:chgData name="Guest User" userId="S::urn:spo:anon#e722220db4fd2676d48aac1115bc91e2ccc8d2c5f805d662ec3053e6ddaf9c35::" providerId="AD" clId="Web-{2CDE062B-8EC0-4C89-7166-B26698F21CC7}" dt="2023-01-09T18:24:29.296" v="125" actId="20577"/>
          <ac:spMkLst>
            <pc:docMk/>
            <pc:sldMk cId="0" sldId="260"/>
            <ac:spMk id="3" creationId="{CDEB535D-DA38-53D8-CDD0-150A9A17F068}"/>
          </ac:spMkLst>
        </pc:spChg>
      </pc:sldChg>
      <pc:sldChg chg="addSp delSp modSp">
        <pc:chgData name="Guest User" userId="S::urn:spo:anon#e722220db4fd2676d48aac1115bc91e2ccc8d2c5f805d662ec3053e6ddaf9c35::" providerId="AD" clId="Web-{2CDE062B-8EC0-4C89-7166-B26698F21CC7}" dt="2023-01-09T18:15:38.809" v="120" actId="20577"/>
        <pc:sldMkLst>
          <pc:docMk/>
          <pc:sldMk cId="2994133154" sldId="301"/>
        </pc:sldMkLst>
        <pc:spChg chg="add mod">
          <ac:chgData name="Guest User" userId="S::urn:spo:anon#e722220db4fd2676d48aac1115bc91e2ccc8d2c5f805d662ec3053e6ddaf9c35::" providerId="AD" clId="Web-{2CDE062B-8EC0-4C89-7166-B26698F21CC7}" dt="2023-01-09T18:13:10.944" v="1"/>
          <ac:spMkLst>
            <pc:docMk/>
            <pc:sldMk cId="2994133154" sldId="301"/>
            <ac:spMk id="3" creationId="{3BC508B0-1349-58DA-4C8D-275513F62208}"/>
          </ac:spMkLst>
        </pc:spChg>
        <pc:spChg chg="add mod">
          <ac:chgData name="Guest User" userId="S::urn:spo:anon#e722220db4fd2676d48aac1115bc91e2ccc8d2c5f805d662ec3053e6ddaf9c35::" providerId="AD" clId="Web-{2CDE062B-8EC0-4C89-7166-B26698F21CC7}" dt="2023-01-09T18:13:19.866" v="5" actId="20577"/>
          <ac:spMkLst>
            <pc:docMk/>
            <pc:sldMk cId="2994133154" sldId="301"/>
            <ac:spMk id="4" creationId="{D00F7AD4-F75E-64CF-5F1B-6A540A9CA561}"/>
          </ac:spMkLst>
        </pc:spChg>
        <pc:spChg chg="add del mod">
          <ac:chgData name="Guest User" userId="S::urn:spo:anon#e722220db4fd2676d48aac1115bc91e2ccc8d2c5f805d662ec3053e6ddaf9c35::" providerId="AD" clId="Web-{2CDE062B-8EC0-4C89-7166-B26698F21CC7}" dt="2023-01-09T18:15:21.980" v="91"/>
          <ac:spMkLst>
            <pc:docMk/>
            <pc:sldMk cId="2994133154" sldId="301"/>
            <ac:spMk id="6" creationId="{E2840472-941B-7BF9-A45C-D1CF0B703ABD}"/>
          </ac:spMkLst>
        </pc:spChg>
        <pc:spChg chg="add del mod">
          <ac:chgData name="Guest User" userId="S::urn:spo:anon#e722220db4fd2676d48aac1115bc91e2ccc8d2c5f805d662ec3053e6ddaf9c35::" providerId="AD" clId="Web-{2CDE062B-8EC0-4C89-7166-B26698F21CC7}" dt="2023-01-09T18:15:38.809" v="120" actId="20577"/>
          <ac:spMkLst>
            <pc:docMk/>
            <pc:sldMk cId="2994133154" sldId="301"/>
            <ac:spMk id="730" creationId="{00000000-0000-0000-0000-000000000000}"/>
          </ac:spMkLst>
        </pc:spChg>
        <pc:spChg chg="del mod">
          <ac:chgData name="Guest User" userId="S::urn:spo:anon#e722220db4fd2676d48aac1115bc91e2ccc8d2c5f805d662ec3053e6ddaf9c35::" providerId="AD" clId="Web-{2CDE062B-8EC0-4C89-7166-B26698F21CC7}" dt="2023-01-09T18:13:59.149" v="19"/>
          <ac:spMkLst>
            <pc:docMk/>
            <pc:sldMk cId="2994133154" sldId="301"/>
            <ac:spMk id="735" creationId="{00000000-0000-0000-0000-000000000000}"/>
          </ac:spMkLst>
        </pc:spChg>
        <pc:grpChg chg="del">
          <ac:chgData name="Guest User" userId="S::urn:spo:anon#e722220db4fd2676d48aac1115bc91e2ccc8d2c5f805d662ec3053e6ddaf9c35::" providerId="AD" clId="Web-{2CDE062B-8EC0-4C89-7166-B26698F21CC7}" dt="2023-01-09T18:13:23.944" v="7"/>
          <ac:grpSpMkLst>
            <pc:docMk/>
            <pc:sldMk cId="2994133154" sldId="301"/>
            <ac:grpSpMk id="742" creationId="{00000000-0000-0000-0000-000000000000}"/>
          </ac:grpSpMkLst>
        </pc:grpChg>
      </pc:sldChg>
    </pc:docChg>
  </pc:docChgLst>
  <pc:docChgLst>
    <pc:chgData name="Ibrahim Mohamed" userId="S::ibrahim.mohamed@tlgcohort.com::0bbe3f65-078a-4218-9739-4084a3ee3a9a" providerId="AD" clId="Web-{32BB995B-033E-430B-9C83-8766101745CE}"/>
    <pc:docChg chg="modSld">
      <pc:chgData name="Ibrahim Mohamed" userId="S::ibrahim.mohamed@tlgcohort.com::0bbe3f65-078a-4218-9739-4084a3ee3a9a" providerId="AD" clId="Web-{32BB995B-033E-430B-9C83-8766101745CE}" dt="2023-01-09T20:36:09.521" v="99" actId="20577"/>
      <pc:docMkLst>
        <pc:docMk/>
      </pc:docMkLst>
      <pc:sldChg chg="modSp">
        <pc:chgData name="Ibrahim Mohamed" userId="S::ibrahim.mohamed@tlgcohort.com::0bbe3f65-078a-4218-9739-4084a3ee3a9a" providerId="AD" clId="Web-{32BB995B-033E-430B-9C83-8766101745CE}" dt="2023-01-09T19:57:12.833" v="4" actId="1076"/>
        <pc:sldMkLst>
          <pc:docMk/>
          <pc:sldMk cId="0" sldId="271"/>
        </pc:sldMkLst>
        <pc:spChg chg="mod">
          <ac:chgData name="Ibrahim Mohamed" userId="S::ibrahim.mohamed@tlgcohort.com::0bbe3f65-078a-4218-9739-4084a3ee3a9a" providerId="AD" clId="Web-{32BB995B-033E-430B-9C83-8766101745CE}" dt="2023-01-09T19:57:12.833" v="4" actId="1076"/>
          <ac:spMkLst>
            <pc:docMk/>
            <pc:sldMk cId="0" sldId="271"/>
            <ac:spMk id="970" creationId="{00000000-0000-0000-0000-000000000000}"/>
          </ac:spMkLst>
        </pc:spChg>
        <pc:picChg chg="mod">
          <ac:chgData name="Ibrahim Mohamed" userId="S::ibrahim.mohamed@tlgcohort.com::0bbe3f65-078a-4218-9739-4084a3ee3a9a" providerId="AD" clId="Web-{32BB995B-033E-430B-9C83-8766101745CE}" dt="2023-01-09T19:57:10.364" v="3" actId="1076"/>
          <ac:picMkLst>
            <pc:docMk/>
            <pc:sldMk cId="0" sldId="271"/>
            <ac:picMk id="2" creationId="{DF31224A-8091-4F8E-4E8E-644080540763}"/>
          </ac:picMkLst>
        </pc:picChg>
      </pc:sldChg>
      <pc:sldChg chg="modSp">
        <pc:chgData name="Ibrahim Mohamed" userId="S::ibrahim.mohamed@tlgcohort.com::0bbe3f65-078a-4218-9739-4084a3ee3a9a" providerId="AD" clId="Web-{32BB995B-033E-430B-9C83-8766101745CE}" dt="2023-01-09T20:36:09.521" v="99" actId="20577"/>
        <pc:sldMkLst>
          <pc:docMk/>
          <pc:sldMk cId="2994133154" sldId="301"/>
        </pc:sldMkLst>
        <pc:spChg chg="mod">
          <ac:chgData name="Ibrahim Mohamed" userId="S::ibrahim.mohamed@tlgcohort.com::0bbe3f65-078a-4218-9739-4084a3ee3a9a" providerId="AD" clId="Web-{32BB995B-033E-430B-9C83-8766101745CE}" dt="2023-01-09T20:36:09.521" v="99" actId="20577"/>
          <ac:spMkLst>
            <pc:docMk/>
            <pc:sldMk cId="2994133154" sldId="301"/>
            <ac:spMk id="733" creationId="{00000000-0000-0000-0000-000000000000}"/>
          </ac:spMkLst>
        </pc:spChg>
      </pc:sldChg>
      <pc:sldChg chg="modSp">
        <pc:chgData name="Ibrahim Mohamed" userId="S::ibrahim.mohamed@tlgcohort.com::0bbe3f65-078a-4218-9739-4084a3ee3a9a" providerId="AD" clId="Web-{32BB995B-033E-430B-9C83-8766101745CE}" dt="2023-01-09T20:35:17.630" v="73" actId="1076"/>
        <pc:sldMkLst>
          <pc:docMk/>
          <pc:sldMk cId="1723846066" sldId="304"/>
        </pc:sldMkLst>
        <pc:spChg chg="mod">
          <ac:chgData name="Ibrahim Mohamed" userId="S::ibrahim.mohamed@tlgcohort.com::0bbe3f65-078a-4218-9739-4084a3ee3a9a" providerId="AD" clId="Web-{32BB995B-033E-430B-9C83-8766101745CE}" dt="2023-01-09T20:35:17.630" v="73" actId="1076"/>
          <ac:spMkLst>
            <pc:docMk/>
            <pc:sldMk cId="1723846066" sldId="304"/>
            <ac:spMk id="733" creationId="{00000000-0000-0000-0000-000000000000}"/>
          </ac:spMkLst>
        </pc:spChg>
      </pc:sldChg>
    </pc:docChg>
  </pc:docChgLst>
  <pc:docChgLst>
    <pc:chgData name="Jennilee Toctocan" userId="S::jennilee.toctocan@tlgcohort.com::09355685-8dc2-4265-92af-4ff9d5068db8" providerId="AD" clId="Web-{C4F8CF21-E502-4885-9E18-47AB427C4942}"/>
    <pc:docChg chg="modSld">
      <pc:chgData name="Jennilee Toctocan" userId="S::jennilee.toctocan@tlgcohort.com::09355685-8dc2-4265-92af-4ff9d5068db8" providerId="AD" clId="Web-{C4F8CF21-E502-4885-9E18-47AB427C4942}" dt="2023-01-06T22:04:30.449" v="81"/>
      <pc:docMkLst>
        <pc:docMk/>
      </pc:docMkLst>
      <pc:sldChg chg="addSp delSp modSp">
        <pc:chgData name="Jennilee Toctocan" userId="S::jennilee.toctocan@tlgcohort.com::09355685-8dc2-4265-92af-4ff9d5068db8" providerId="AD" clId="Web-{C4F8CF21-E502-4885-9E18-47AB427C4942}" dt="2023-01-06T22:01:46.164" v="74" actId="1076"/>
        <pc:sldMkLst>
          <pc:docMk/>
          <pc:sldMk cId="0" sldId="262"/>
        </pc:sldMkLst>
        <pc:spChg chg="add del mod">
          <ac:chgData name="Jennilee Toctocan" userId="S::jennilee.toctocan@tlgcohort.com::09355685-8dc2-4265-92af-4ff9d5068db8" providerId="AD" clId="Web-{C4F8CF21-E502-4885-9E18-47AB427C4942}" dt="2023-01-06T21:56:33.938" v="36"/>
          <ac:spMkLst>
            <pc:docMk/>
            <pc:sldMk cId="0" sldId="262"/>
            <ac:spMk id="3" creationId="{B7B6C5A8-7156-ED6A-FA23-F233BA4CE839}"/>
          </ac:spMkLst>
        </pc:spChg>
        <pc:spChg chg="add del mod">
          <ac:chgData name="Jennilee Toctocan" userId="S::jennilee.toctocan@tlgcohort.com::09355685-8dc2-4265-92af-4ff9d5068db8" providerId="AD" clId="Web-{C4F8CF21-E502-4885-9E18-47AB427C4942}" dt="2023-01-06T21:59:11.160" v="52"/>
          <ac:spMkLst>
            <pc:docMk/>
            <pc:sldMk cId="0" sldId="262"/>
            <ac:spMk id="6" creationId="{1BF64983-0EF3-9651-7B83-B15B68657128}"/>
          </ac:spMkLst>
        </pc:spChg>
        <pc:spChg chg="add del mod">
          <ac:chgData name="Jennilee Toctocan" userId="S::jennilee.toctocan@tlgcohort.com::09355685-8dc2-4265-92af-4ff9d5068db8" providerId="AD" clId="Web-{C4F8CF21-E502-4885-9E18-47AB427C4942}" dt="2023-01-06T22:01:15.788" v="70"/>
          <ac:spMkLst>
            <pc:docMk/>
            <pc:sldMk cId="0" sldId="262"/>
            <ac:spMk id="10" creationId="{EBC4685B-6C05-2615-3BE4-0018E26808EA}"/>
          </ac:spMkLst>
        </pc:spChg>
        <pc:spChg chg="mod">
          <ac:chgData name="Jennilee Toctocan" userId="S::jennilee.toctocan@tlgcohort.com::09355685-8dc2-4265-92af-4ff9d5068db8" providerId="AD" clId="Web-{C4F8CF21-E502-4885-9E18-47AB427C4942}" dt="2023-01-06T21:47:44.738" v="30" actId="20577"/>
          <ac:spMkLst>
            <pc:docMk/>
            <pc:sldMk cId="0" sldId="262"/>
            <ac:spMk id="660" creationId="{00000000-0000-0000-0000-000000000000}"/>
          </ac:spMkLst>
        </pc:spChg>
        <pc:spChg chg="mod">
          <ac:chgData name="Jennilee Toctocan" userId="S::jennilee.toctocan@tlgcohort.com::09355685-8dc2-4265-92af-4ff9d5068db8" providerId="AD" clId="Web-{C4F8CF21-E502-4885-9E18-47AB427C4942}" dt="2023-01-06T21:47:56.207" v="31" actId="20577"/>
          <ac:spMkLst>
            <pc:docMk/>
            <pc:sldMk cId="0" sldId="262"/>
            <ac:spMk id="661" creationId="{00000000-0000-0000-0000-000000000000}"/>
          </ac:spMkLst>
        </pc:spChg>
        <pc:spChg chg="mod">
          <ac:chgData name="Jennilee Toctocan" userId="S::jennilee.toctocan@tlgcohort.com::09355685-8dc2-4265-92af-4ff9d5068db8" providerId="AD" clId="Web-{C4F8CF21-E502-4885-9E18-47AB427C4942}" dt="2023-01-06T21:48:04.082" v="33" actId="20577"/>
          <ac:spMkLst>
            <pc:docMk/>
            <pc:sldMk cId="0" sldId="262"/>
            <ac:spMk id="662" creationId="{00000000-0000-0000-0000-000000000000}"/>
          </ac:spMkLst>
        </pc:spChg>
        <pc:spChg chg="del">
          <ac:chgData name="Jennilee Toctocan" userId="S::jennilee.toctocan@tlgcohort.com::09355685-8dc2-4265-92af-4ff9d5068db8" providerId="AD" clId="Web-{C4F8CF21-E502-4885-9E18-47AB427C4942}" dt="2023-01-06T21:56:29.031" v="34"/>
          <ac:spMkLst>
            <pc:docMk/>
            <pc:sldMk cId="0" sldId="262"/>
            <ac:spMk id="664" creationId="{00000000-0000-0000-0000-000000000000}"/>
          </ac:spMkLst>
        </pc:spChg>
        <pc:spChg chg="del">
          <ac:chgData name="Jennilee Toctocan" userId="S::jennilee.toctocan@tlgcohort.com::09355685-8dc2-4265-92af-4ff9d5068db8" providerId="AD" clId="Web-{C4F8CF21-E502-4885-9E18-47AB427C4942}" dt="2023-01-06T21:58:59.426" v="48"/>
          <ac:spMkLst>
            <pc:docMk/>
            <pc:sldMk cId="0" sldId="262"/>
            <ac:spMk id="665" creationId="{00000000-0000-0000-0000-000000000000}"/>
          </ac:spMkLst>
        </pc:spChg>
        <pc:spChg chg="del mod">
          <ac:chgData name="Jennilee Toctocan" userId="S::jennilee.toctocan@tlgcohort.com::09355685-8dc2-4265-92af-4ff9d5068db8" providerId="AD" clId="Web-{C4F8CF21-E502-4885-9E18-47AB427C4942}" dt="2023-01-06T22:01:06.991" v="64"/>
          <ac:spMkLst>
            <pc:docMk/>
            <pc:sldMk cId="0" sldId="262"/>
            <ac:spMk id="666" creationId="{00000000-0000-0000-0000-000000000000}"/>
          </ac:spMkLst>
        </pc:spChg>
        <pc:picChg chg="add mod modCrop">
          <ac:chgData name="Jennilee Toctocan" userId="S::jennilee.toctocan@tlgcohort.com::09355685-8dc2-4265-92af-4ff9d5068db8" providerId="AD" clId="Web-{C4F8CF21-E502-4885-9E18-47AB427C4942}" dt="2023-01-06T21:57:18.267" v="47" actId="1076"/>
          <ac:picMkLst>
            <pc:docMk/>
            <pc:sldMk cId="0" sldId="262"/>
            <ac:picMk id="4" creationId="{FEA41621-EC50-A667-FEA7-47744316A226}"/>
          </ac:picMkLst>
        </pc:picChg>
        <pc:picChg chg="add del mod">
          <ac:chgData name="Jennilee Toctocan" userId="S::jennilee.toctocan@tlgcohort.com::09355685-8dc2-4265-92af-4ff9d5068db8" providerId="AD" clId="Web-{C4F8CF21-E502-4885-9E18-47AB427C4942}" dt="2023-01-06T21:59:20.067" v="57"/>
          <ac:picMkLst>
            <pc:docMk/>
            <pc:sldMk cId="0" sldId="262"/>
            <ac:picMk id="7" creationId="{A4D6EF40-1566-C8FE-123C-DFDF54875B93}"/>
          </ac:picMkLst>
        </pc:picChg>
        <pc:picChg chg="add mod">
          <ac:chgData name="Jennilee Toctocan" userId="S::jennilee.toctocan@tlgcohort.com::09355685-8dc2-4265-92af-4ff9d5068db8" providerId="AD" clId="Web-{C4F8CF21-E502-4885-9E18-47AB427C4942}" dt="2023-01-06T22:00:11.177" v="60" actId="1076"/>
          <ac:picMkLst>
            <pc:docMk/>
            <pc:sldMk cId="0" sldId="262"/>
            <ac:picMk id="8" creationId="{FD68D6D8-7D8E-C04A-EEAB-22ACDDF89B53}"/>
          </ac:picMkLst>
        </pc:picChg>
        <pc:picChg chg="add mod modCrop">
          <ac:chgData name="Jennilee Toctocan" userId="S::jennilee.toctocan@tlgcohort.com::09355685-8dc2-4265-92af-4ff9d5068db8" providerId="AD" clId="Web-{C4F8CF21-E502-4885-9E18-47AB427C4942}" dt="2023-01-06T22:01:46.164" v="74" actId="1076"/>
          <ac:picMkLst>
            <pc:docMk/>
            <pc:sldMk cId="0" sldId="262"/>
            <ac:picMk id="11" creationId="{A03E04A6-A919-479E-82D9-61F0AB45BE8C}"/>
          </ac:picMkLst>
        </pc:picChg>
      </pc:sldChg>
      <pc:sldChg chg="addSp delSp modSp">
        <pc:chgData name="Jennilee Toctocan" userId="S::jennilee.toctocan@tlgcohort.com::09355685-8dc2-4265-92af-4ff9d5068db8" providerId="AD" clId="Web-{C4F8CF21-E502-4885-9E18-47AB427C4942}" dt="2023-01-06T22:04:30.449" v="81"/>
        <pc:sldMkLst>
          <pc:docMk/>
          <pc:sldMk cId="0" sldId="264"/>
        </pc:sldMkLst>
        <pc:spChg chg="add del mod">
          <ac:chgData name="Jennilee Toctocan" userId="S::jennilee.toctocan@tlgcohort.com::09355685-8dc2-4265-92af-4ff9d5068db8" providerId="AD" clId="Web-{C4F8CF21-E502-4885-9E18-47AB427C4942}" dt="2023-01-06T22:04:28.058" v="80"/>
          <ac:spMkLst>
            <pc:docMk/>
            <pc:sldMk cId="0" sldId="264"/>
            <ac:spMk id="10" creationId="{4143FA0C-695D-E02F-9896-6281D24AC7CC}"/>
          </ac:spMkLst>
        </pc:spChg>
        <pc:spChg chg="add del mod">
          <ac:chgData name="Jennilee Toctocan" userId="S::jennilee.toctocan@tlgcohort.com::09355685-8dc2-4265-92af-4ff9d5068db8" providerId="AD" clId="Web-{C4F8CF21-E502-4885-9E18-47AB427C4942}" dt="2023-01-06T22:04:30.449" v="81"/>
          <ac:spMkLst>
            <pc:docMk/>
            <pc:sldMk cId="0" sldId="264"/>
            <ac:spMk id="14" creationId="{0C6A6D29-3670-EB3A-40FB-50DEC1E79467}"/>
          </ac:spMkLst>
        </pc:spChg>
        <pc:spChg chg="del">
          <ac:chgData name="Jennilee Toctocan" userId="S::jennilee.toctocan@tlgcohort.com::09355685-8dc2-4265-92af-4ff9d5068db8" providerId="AD" clId="Web-{C4F8CF21-E502-4885-9E18-47AB427C4942}" dt="2023-01-06T22:04:21.668" v="79"/>
          <ac:spMkLst>
            <pc:docMk/>
            <pc:sldMk cId="0" sldId="264"/>
            <ac:spMk id="732" creationId="{00000000-0000-0000-0000-000000000000}"/>
          </ac:spMkLst>
        </pc:spChg>
        <pc:spChg chg="del">
          <ac:chgData name="Jennilee Toctocan" userId="S::jennilee.toctocan@tlgcohort.com::09355685-8dc2-4265-92af-4ff9d5068db8" providerId="AD" clId="Web-{C4F8CF21-E502-4885-9E18-47AB427C4942}" dt="2023-01-06T22:04:20.886" v="78"/>
          <ac:spMkLst>
            <pc:docMk/>
            <pc:sldMk cId="0" sldId="264"/>
            <ac:spMk id="736" creationId="{00000000-0000-0000-0000-000000000000}"/>
          </ac:spMkLst>
        </pc:spChg>
        <pc:grpChg chg="del">
          <ac:chgData name="Jennilee Toctocan" userId="S::jennilee.toctocan@tlgcohort.com::09355685-8dc2-4265-92af-4ff9d5068db8" providerId="AD" clId="Web-{C4F8CF21-E502-4885-9E18-47AB427C4942}" dt="2023-01-06T22:04:18.074" v="77"/>
          <ac:grpSpMkLst>
            <pc:docMk/>
            <pc:sldMk cId="0" sldId="264"/>
            <ac:grpSpMk id="745" creationId="{00000000-0000-0000-0000-000000000000}"/>
          </ac:grpSpMkLst>
        </pc:grpChg>
      </pc:sldChg>
      <pc:sldChg chg="addSp delSp modSp">
        <pc:chgData name="Jennilee Toctocan" userId="S::jennilee.toctocan@tlgcohort.com::09355685-8dc2-4265-92af-4ff9d5068db8" providerId="AD" clId="Web-{C4F8CF21-E502-4885-9E18-47AB427C4942}" dt="2023-01-06T21:18:37.555" v="25" actId="1076"/>
        <pc:sldMkLst>
          <pc:docMk/>
          <pc:sldMk cId="0" sldId="271"/>
        </pc:sldMkLst>
        <pc:picChg chg="add mod">
          <ac:chgData name="Jennilee Toctocan" userId="S::jennilee.toctocan@tlgcohort.com::09355685-8dc2-4265-92af-4ff9d5068db8" providerId="AD" clId="Web-{C4F8CF21-E502-4885-9E18-47AB427C4942}" dt="2023-01-06T21:18:37.555" v="25" actId="1076"/>
          <ac:picMkLst>
            <pc:docMk/>
            <pc:sldMk cId="0" sldId="271"/>
            <ac:picMk id="2" creationId="{E4F6D233-82ED-C779-2B11-354981A7450B}"/>
          </ac:picMkLst>
        </pc:picChg>
        <pc:picChg chg="del">
          <ac:chgData name="Jennilee Toctocan" userId="S::jennilee.toctocan@tlgcohort.com::09355685-8dc2-4265-92af-4ff9d5068db8" providerId="AD" clId="Web-{C4F8CF21-E502-4885-9E18-47AB427C4942}" dt="2023-01-06T21:18:30.430" v="21"/>
          <ac:picMkLst>
            <pc:docMk/>
            <pc:sldMk cId="0" sldId="271"/>
            <ac:picMk id="4" creationId="{1DB3AE2A-F3B0-6F56-EB32-025684D0A09A}"/>
          </ac:picMkLst>
        </pc:picChg>
      </pc:sldChg>
      <pc:sldChg chg="addSp delSp modSp">
        <pc:chgData name="Jennilee Toctocan" userId="S::jennilee.toctocan@tlgcohort.com::09355685-8dc2-4265-92af-4ff9d5068db8" providerId="AD" clId="Web-{C4F8CF21-E502-4885-9E18-47AB427C4942}" dt="2023-01-06T21:23:34.109" v="28"/>
        <pc:sldMkLst>
          <pc:docMk/>
          <pc:sldMk cId="3533769903" sldId="300"/>
        </pc:sldMkLst>
        <pc:spChg chg="add del mod">
          <ac:chgData name="Jennilee Toctocan" userId="S::jennilee.toctocan@tlgcohort.com::09355685-8dc2-4265-92af-4ff9d5068db8" providerId="AD" clId="Web-{C4F8CF21-E502-4885-9E18-47AB427C4942}" dt="2023-01-06T21:23:34.109" v="28"/>
          <ac:spMkLst>
            <pc:docMk/>
            <pc:sldMk cId="3533769903" sldId="300"/>
            <ac:spMk id="5" creationId="{C9C22FA1-84D8-8529-2C2F-6C09AFF3AC98}"/>
          </ac:spMkLst>
        </pc:spChg>
        <pc:spChg chg="del">
          <ac:chgData name="Jennilee Toctocan" userId="S::jennilee.toctocan@tlgcohort.com::09355685-8dc2-4265-92af-4ff9d5068db8" providerId="AD" clId="Web-{C4F8CF21-E502-4885-9E18-47AB427C4942}" dt="2023-01-06T21:21:36.606" v="26"/>
          <ac:spMkLst>
            <pc:docMk/>
            <pc:sldMk cId="3533769903" sldId="300"/>
            <ac:spMk id="968" creationId="{00000000-0000-0000-0000-000000000000}"/>
          </ac:spMkLst>
        </pc:spChg>
        <pc:spChg chg="mod">
          <ac:chgData name="Jennilee Toctocan" userId="S::jennilee.toctocan@tlgcohort.com::09355685-8dc2-4265-92af-4ff9d5068db8" providerId="AD" clId="Web-{C4F8CF21-E502-4885-9E18-47AB427C4942}" dt="2023-01-06T21:21:40.637" v="27" actId="1076"/>
          <ac:spMkLst>
            <pc:docMk/>
            <pc:sldMk cId="3533769903" sldId="300"/>
            <ac:spMk id="969" creationId="{00000000-0000-0000-0000-000000000000}"/>
          </ac:spMkLst>
        </pc:spChg>
        <pc:picChg chg="add mod">
          <ac:chgData name="Jennilee Toctocan" userId="S::jennilee.toctocan@tlgcohort.com::09355685-8dc2-4265-92af-4ff9d5068db8" providerId="AD" clId="Web-{C4F8CF21-E502-4885-9E18-47AB427C4942}" dt="2023-01-06T21:17:19.616" v="9" actId="1076"/>
          <ac:picMkLst>
            <pc:docMk/>
            <pc:sldMk cId="3533769903" sldId="300"/>
            <ac:picMk id="2" creationId="{4D2E26CB-C316-57D6-9618-968C1D5F2CA8}"/>
          </ac:picMkLst>
        </pc:picChg>
        <pc:picChg chg="add mod">
          <ac:chgData name="Jennilee Toctocan" userId="S::jennilee.toctocan@tlgcohort.com::09355685-8dc2-4265-92af-4ff9d5068db8" providerId="AD" clId="Web-{C4F8CF21-E502-4885-9E18-47AB427C4942}" dt="2023-01-06T21:18:17.461" v="20" actId="1076"/>
          <ac:picMkLst>
            <pc:docMk/>
            <pc:sldMk cId="3533769903" sldId="300"/>
            <ac:picMk id="3" creationId="{FE90F024-AACD-F4DD-2C7B-EFE11FD8A41D}"/>
          </ac:picMkLst>
        </pc:picChg>
        <pc:picChg chg="del mod">
          <ac:chgData name="Jennilee Toctocan" userId="S::jennilee.toctocan@tlgcohort.com::09355685-8dc2-4265-92af-4ff9d5068db8" providerId="AD" clId="Web-{C4F8CF21-E502-4885-9E18-47AB427C4942}" dt="2023-01-06T21:17:52.694" v="11"/>
          <ac:picMkLst>
            <pc:docMk/>
            <pc:sldMk cId="3533769903" sldId="300"/>
            <ac:picMk id="967" creationId="{00000000-0000-0000-0000-000000000000}"/>
          </ac:picMkLst>
        </pc:picChg>
      </pc:sldChg>
      <pc:sldChg chg="addSp delSp modSp">
        <pc:chgData name="Jennilee Toctocan" userId="S::jennilee.toctocan@tlgcohort.com::09355685-8dc2-4265-92af-4ff9d5068db8" providerId="AD" clId="Web-{C4F8CF21-E502-4885-9E18-47AB427C4942}" dt="2023-01-06T22:04:14.058" v="76"/>
        <pc:sldMkLst>
          <pc:docMk/>
          <pc:sldMk cId="2994133154" sldId="301"/>
        </pc:sldMkLst>
        <pc:spChg chg="add mod">
          <ac:chgData name="Jennilee Toctocan" userId="S::jennilee.toctocan@tlgcohort.com::09355685-8dc2-4265-92af-4ff9d5068db8" providerId="AD" clId="Web-{C4F8CF21-E502-4885-9E18-47AB427C4942}" dt="2023-01-06T22:04:14.058" v="76"/>
          <ac:spMkLst>
            <pc:docMk/>
            <pc:sldMk cId="2994133154" sldId="301"/>
            <ac:spMk id="4" creationId="{EDCD38AD-55AA-A2BD-87C8-65483F47214E}"/>
          </ac:spMkLst>
        </pc:spChg>
        <pc:spChg chg="del">
          <ac:chgData name="Jennilee Toctocan" userId="S::jennilee.toctocan@tlgcohort.com::09355685-8dc2-4265-92af-4ff9d5068db8" providerId="AD" clId="Web-{C4F8CF21-E502-4885-9E18-47AB427C4942}" dt="2023-01-06T22:04:14.058" v="76"/>
          <ac:spMkLst>
            <pc:docMk/>
            <pc:sldMk cId="2994133154" sldId="301"/>
            <ac:spMk id="732" creationId="{00000000-0000-0000-0000-000000000000}"/>
          </ac:spMkLst>
        </pc:spChg>
        <pc:grpChg chg="del">
          <ac:chgData name="Jennilee Toctocan" userId="S::jennilee.toctocan@tlgcohort.com::09355685-8dc2-4265-92af-4ff9d5068db8" providerId="AD" clId="Web-{C4F8CF21-E502-4885-9E18-47AB427C4942}" dt="2023-01-06T22:04:10.230" v="75"/>
          <ac:grpSpMkLst>
            <pc:docMk/>
            <pc:sldMk cId="2994133154" sldId="301"/>
            <ac:grpSpMk id="745" creationId="{00000000-0000-0000-0000-000000000000}"/>
          </ac:grpSpMkLst>
        </pc:grpChg>
      </pc:sldChg>
    </pc:docChg>
  </pc:docChgLst>
  <pc:docChgLst>
    <pc:chgData name="Jennilee Toctocan" userId="S::jennilee.toctocan@tlgcohort.com::09355685-8dc2-4265-92af-4ff9d5068db8" providerId="AD" clId="Web-{A240680C-1119-4BCB-869A-6573A3493CC0}"/>
    <pc:docChg chg="modSld">
      <pc:chgData name="Jennilee Toctocan" userId="S::jennilee.toctocan@tlgcohort.com::09355685-8dc2-4265-92af-4ff9d5068db8" providerId="AD" clId="Web-{A240680C-1119-4BCB-869A-6573A3493CC0}" dt="2023-01-09T03:06:25.940" v="69" actId="20577"/>
      <pc:docMkLst>
        <pc:docMk/>
      </pc:docMkLst>
      <pc:sldChg chg="modSp">
        <pc:chgData name="Jennilee Toctocan" userId="S::jennilee.toctocan@tlgcohort.com::09355685-8dc2-4265-92af-4ff9d5068db8" providerId="AD" clId="Web-{A240680C-1119-4BCB-869A-6573A3493CC0}" dt="2023-01-09T02:52:00.599" v="2" actId="20577"/>
        <pc:sldMkLst>
          <pc:docMk/>
          <pc:sldMk cId="0" sldId="260"/>
        </pc:sldMkLst>
        <pc:spChg chg="mod">
          <ac:chgData name="Jennilee Toctocan" userId="S::jennilee.toctocan@tlgcohort.com::09355685-8dc2-4265-92af-4ff9d5068db8" providerId="AD" clId="Web-{A240680C-1119-4BCB-869A-6573A3493CC0}" dt="2023-01-09T02:52:00.599" v="2" actId="20577"/>
          <ac:spMkLst>
            <pc:docMk/>
            <pc:sldMk cId="0" sldId="260"/>
            <ac:spMk id="3" creationId="{CDEB535D-DA38-53D8-CDD0-150A9A17F068}"/>
          </ac:spMkLst>
        </pc:spChg>
      </pc:sldChg>
      <pc:sldChg chg="modSp">
        <pc:chgData name="Jennilee Toctocan" userId="S::jennilee.toctocan@tlgcohort.com::09355685-8dc2-4265-92af-4ff9d5068db8" providerId="AD" clId="Web-{A240680C-1119-4BCB-869A-6573A3493CC0}" dt="2023-01-09T03:06:25.940" v="69" actId="20577"/>
        <pc:sldMkLst>
          <pc:docMk/>
          <pc:sldMk cId="1723846066" sldId="304"/>
        </pc:sldMkLst>
        <pc:spChg chg="mod">
          <ac:chgData name="Jennilee Toctocan" userId="S::jennilee.toctocan@tlgcohort.com::09355685-8dc2-4265-92af-4ff9d5068db8" providerId="AD" clId="Web-{A240680C-1119-4BCB-869A-6573A3493CC0}" dt="2023-01-09T03:06:25.940" v="69" actId="20577"/>
          <ac:spMkLst>
            <pc:docMk/>
            <pc:sldMk cId="1723846066" sldId="304"/>
            <ac:spMk id="7" creationId="{265571A0-DC4F-5A38-510B-618169365D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Jenni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Dorian</a:t>
            </a:r>
          </a:p>
        </p:txBody>
      </p:sp>
    </p:spTree>
    <p:extLst>
      <p:ext uri="{BB962C8B-B14F-4D97-AF65-F5344CB8AC3E}">
        <p14:creationId xmlns:p14="http://schemas.microsoft.com/office/powerpoint/2010/main" val="423506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Mark</a:t>
            </a:r>
          </a:p>
        </p:txBody>
      </p:sp>
    </p:spTree>
    <p:extLst>
      <p:ext uri="{BB962C8B-B14F-4D97-AF65-F5344CB8AC3E}">
        <p14:creationId xmlns:p14="http://schemas.microsoft.com/office/powerpoint/2010/main" val="20135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Ib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548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830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4524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Jenni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Jenni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Dorian, </a:t>
            </a:r>
            <a:r>
              <a:rPr lang="en-US" err="1"/>
              <a:t>Ib</a:t>
            </a:r>
            <a:endParaRPr err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Jenni, Mark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89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Jenni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Dorian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463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>
                <a:latin typeface="Calibri"/>
                <a:cs typeface="Calibri"/>
              </a:rPr>
              <a:t>Ib</a:t>
            </a:r>
          </a:p>
        </p:txBody>
      </p:sp>
    </p:spTree>
    <p:extLst>
      <p:ext uri="{BB962C8B-B14F-4D97-AF65-F5344CB8AC3E}">
        <p14:creationId xmlns:p14="http://schemas.microsoft.com/office/powerpoint/2010/main" val="1336133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cs typeface="Calibri"/>
              </a:rPr>
              <a:t>Jenni</a:t>
            </a:r>
          </a:p>
        </p:txBody>
      </p:sp>
    </p:spTree>
    <p:extLst>
      <p:ext uri="{BB962C8B-B14F-4D97-AF65-F5344CB8AC3E}">
        <p14:creationId xmlns:p14="http://schemas.microsoft.com/office/powerpoint/2010/main" val="315447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Mythic Quest</a:t>
            </a:r>
            <a:br>
              <a:rPr lang="en-US"/>
            </a:br>
            <a:r>
              <a:rPr lang="en-US"/>
              <a:t>Capstone</a:t>
            </a:r>
            <a:br>
              <a:rPr lang="en-US"/>
            </a:br>
            <a:r>
              <a:rPr lang="en-US"/>
              <a:t>Project</a:t>
            </a:r>
            <a:endParaRPr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By: Team One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D2A9957-C777-5EDD-3409-6BE01FED387E}"/>
              </a:ext>
            </a:extLst>
          </p:cNvPr>
          <p:cNvSpPr txBox="1">
            <a:spLocks/>
          </p:cNvSpPr>
          <p:nvPr/>
        </p:nvSpPr>
        <p:spPr>
          <a:xfrm>
            <a:off x="-216130" y="178887"/>
            <a:ext cx="3799665" cy="4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/>
              <a:t>Dorian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995A4E6-F7AE-B0D4-9E9C-39062A64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406" y="955343"/>
            <a:ext cx="2743200" cy="3040982"/>
          </a:xfrm>
          <a:prstGeom prst="rect">
            <a:avLst/>
          </a:prstGeom>
        </p:spPr>
      </p:pic>
      <p:pic>
        <p:nvPicPr>
          <p:cNvPr id="3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7226DB47-6262-5289-D651-B7AB0DF82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406" y="3994977"/>
            <a:ext cx="2743200" cy="25483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366C4D7D-F893-84A7-FDD1-BE1B63E9C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815" y="3310837"/>
            <a:ext cx="807826" cy="80782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9A306A7-5FF2-F5E8-DFFF-D867B31D7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138" y="2671263"/>
            <a:ext cx="752075" cy="171130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3103B76-07F5-1CCB-54CB-E5C476098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053" y="1712101"/>
            <a:ext cx="480313" cy="109184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1A9F6DA-3EA8-7EBE-928F-8F7690014F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1020" y="972749"/>
            <a:ext cx="352425" cy="800060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CCF7EBAB-668F-366E-8E6D-B8DA71C351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463" y="955878"/>
            <a:ext cx="3466566" cy="194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0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0955-1A58-6177-BB40-C084A7D1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F77417A6-B66A-A5D4-678D-D48F0014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33" y="2254468"/>
            <a:ext cx="5308304" cy="1950342"/>
          </a:xfrm>
          <a:prstGeom prst="rect">
            <a:avLst/>
          </a:prstGeom>
        </p:spPr>
      </p:pic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7B2AA941-419C-00FE-470F-C10E1789A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71" y="1074559"/>
            <a:ext cx="2743200" cy="3140579"/>
          </a:xfrm>
          <a:prstGeom prst="rect">
            <a:avLst/>
          </a:prstGeom>
        </p:spPr>
      </p:pic>
      <p:pic>
        <p:nvPicPr>
          <p:cNvPr id="17" name="Picture 11" descr="A picture containing building, outdoor, street&#10;&#10;Description automatically generated">
            <a:extLst>
              <a:ext uri="{FF2B5EF4-FFF2-40B4-BE49-F238E27FC236}">
                <a16:creationId xmlns:a16="http://schemas.microsoft.com/office/drawing/2014/main" id="{94963705-8275-3FEC-FB03-84F31DD415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69" t="16058" r="1908" b="4745"/>
          <a:stretch/>
        </p:blipFill>
        <p:spPr>
          <a:xfrm>
            <a:off x="6265901" y="933892"/>
            <a:ext cx="1206757" cy="11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Character</a:t>
            </a:r>
            <a:endParaRPr lang="en-US" b="1"/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 lang="en-US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</a:t>
            </a:r>
            <a:endParaRPr lang="en-US"/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</a:t>
            </a:r>
            <a:endParaRPr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5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FEA41621-EC50-A667-FEA7-47744316A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15" t="20220" r="17301" b="15074"/>
          <a:stretch/>
        </p:blipFill>
        <p:spPr>
          <a:xfrm>
            <a:off x="1269817" y="3119992"/>
            <a:ext cx="1115729" cy="1108992"/>
          </a:xfrm>
          <a:prstGeom prst="rect">
            <a:avLst/>
          </a:prstGeom>
        </p:spPr>
      </p:pic>
      <p:pic>
        <p:nvPicPr>
          <p:cNvPr id="8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FD68D6D8-7D8E-C04A-EEAB-22ACDDF8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91" y="3120083"/>
            <a:ext cx="1245782" cy="1158323"/>
          </a:xfrm>
          <a:prstGeom prst="rect">
            <a:avLst/>
          </a:prstGeom>
        </p:spPr>
      </p:pic>
      <p:pic>
        <p:nvPicPr>
          <p:cNvPr id="11" name="Picture 11" descr="A picture containing building, outdoor, street&#10;&#10;Description automatically generated">
            <a:extLst>
              <a:ext uri="{FF2B5EF4-FFF2-40B4-BE49-F238E27FC236}">
                <a16:creationId xmlns:a16="http://schemas.microsoft.com/office/drawing/2014/main" id="{A03E04A6-A919-479E-82D9-61F0AB45BE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69" t="16058" r="1908" b="4745"/>
          <a:stretch/>
        </p:blipFill>
        <p:spPr>
          <a:xfrm>
            <a:off x="6711139" y="3120212"/>
            <a:ext cx="1206757" cy="11532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7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715" name="Google Shape;715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7" name="Google Shape;717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8" name="Google Shape;718;p37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719" name="Google Shape;719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1" name="Google Shape;721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37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0" name="Google Shape;730;p37"/>
          <p:cNvSpPr txBox="1">
            <a:spLocks noGrp="1"/>
          </p:cNvSpPr>
          <p:nvPr>
            <p:ph type="subTitle" idx="2"/>
          </p:nvPr>
        </p:nvSpPr>
        <p:spPr>
          <a:xfrm>
            <a:off x="4863151" y="3476607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"/>
              <a:t>Java Swing</a:t>
            </a:r>
          </a:p>
          <a:p>
            <a:pPr marL="0" indent="0"/>
            <a:r>
              <a:rPr lang="en"/>
              <a:t>2.     Debugging</a:t>
            </a:r>
          </a:p>
          <a:p>
            <a:pPr marL="0" indent="0"/>
            <a:r>
              <a:rPr lang="en"/>
              <a:t>3.     Overthinking</a:t>
            </a:r>
          </a:p>
        </p:txBody>
      </p:sp>
      <p:sp>
        <p:nvSpPr>
          <p:cNvPr id="731" name="Google Shape;731;p37"/>
          <p:cNvSpPr txBox="1">
            <a:spLocks noGrp="1"/>
          </p:cNvSpPr>
          <p:nvPr>
            <p:ph type="subTitle" idx="3"/>
          </p:nvPr>
        </p:nvSpPr>
        <p:spPr>
          <a:xfrm>
            <a:off x="844914" y="1918093"/>
            <a:ext cx="3464548" cy="1159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"/>
              <a:t>GSON</a:t>
            </a:r>
          </a:p>
          <a:p>
            <a:pPr marL="342900" indent="-342900">
              <a:buAutoNum type="arabicPeriod"/>
            </a:pPr>
            <a:r>
              <a:rPr lang="en"/>
              <a:t>Git/</a:t>
            </a:r>
            <a:r>
              <a:rPr lang="en" err="1"/>
              <a:t>Github</a:t>
            </a:r>
            <a:endParaRPr lang="en"/>
          </a:p>
          <a:p>
            <a:pPr marL="342900" indent="-342900">
              <a:buAutoNum type="arabicPeriod"/>
            </a:pPr>
            <a:r>
              <a:rPr lang="en"/>
              <a:t>Integrating new code with old code</a:t>
            </a:r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5"/>
          </p:nvPr>
        </p:nvSpPr>
        <p:spPr>
          <a:xfrm>
            <a:off x="4901010" y="1924085"/>
            <a:ext cx="2939631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"/>
              <a:t>Planning</a:t>
            </a:r>
          </a:p>
          <a:p>
            <a:pPr marL="342900" indent="-342900">
              <a:buAutoNum type="arabicPeriod"/>
            </a:pPr>
            <a:r>
              <a:rPr lang="en"/>
              <a:t>Communicating</a:t>
            </a:r>
          </a:p>
          <a:p>
            <a:pPr marL="342900" indent="-342900">
              <a:buAutoNum type="arabicPeriod"/>
            </a:pPr>
            <a:r>
              <a:rPr lang="en"/>
              <a:t>Java Swing</a:t>
            </a:r>
          </a:p>
          <a:p>
            <a:pPr marL="0" indent="0"/>
            <a:endParaRPr lang="en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Our Challenges</a:t>
            </a:r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1"/>
          </p:nvPr>
        </p:nvSpPr>
        <p:spPr>
          <a:xfrm>
            <a:off x="4863150" y="3161389"/>
            <a:ext cx="1965489" cy="31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Mark</a:t>
            </a:r>
          </a:p>
        </p:txBody>
      </p:sp>
      <p:sp>
        <p:nvSpPr>
          <p:cNvPr id="738" name="Google Shape;738;p37"/>
          <p:cNvSpPr txBox="1">
            <a:spLocks noGrp="1"/>
          </p:cNvSpPr>
          <p:nvPr>
            <p:ph type="subTitle" idx="8"/>
          </p:nvPr>
        </p:nvSpPr>
        <p:spPr>
          <a:xfrm>
            <a:off x="4861445" y="1552444"/>
            <a:ext cx="2377500" cy="3316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</a:rPr>
              <a:t>Ibrahim</a:t>
            </a:r>
            <a:endParaRPr lang="en-US" sz="1400" b="1">
              <a:latin typeface="Arial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140C5-C4B7-8ABE-9BD1-74CE78F71CED}"/>
              </a:ext>
            </a:extLst>
          </p:cNvPr>
          <p:cNvSpPr txBox="1"/>
          <p:nvPr/>
        </p:nvSpPr>
        <p:spPr>
          <a:xfrm>
            <a:off x="791307" y="1554638"/>
            <a:ext cx="1143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Dorian</a:t>
            </a:r>
          </a:p>
        </p:txBody>
      </p:sp>
      <p:sp>
        <p:nvSpPr>
          <p:cNvPr id="7" name="Google Shape;730;p37">
            <a:extLst>
              <a:ext uri="{FF2B5EF4-FFF2-40B4-BE49-F238E27FC236}">
                <a16:creationId xmlns:a16="http://schemas.microsoft.com/office/drawing/2014/main" id="{265571A0-DC4F-5A38-510B-618169365DEB}"/>
              </a:ext>
            </a:extLst>
          </p:cNvPr>
          <p:cNvSpPr txBox="1">
            <a:spLocks/>
          </p:cNvSpPr>
          <p:nvPr/>
        </p:nvSpPr>
        <p:spPr>
          <a:xfrm>
            <a:off x="845983" y="3474625"/>
            <a:ext cx="3427465" cy="100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buAutoNum type="arabicPeriod"/>
            </a:pPr>
            <a:r>
              <a:rPr lang="en"/>
              <a:t>Converting to GUI</a:t>
            </a:r>
          </a:p>
          <a:p>
            <a:pPr marL="342900" indent="-342900">
              <a:buAutoNum type="arabicPeriod"/>
            </a:pPr>
            <a:r>
              <a:rPr lang="en"/>
              <a:t>Troubleshooting</a:t>
            </a:r>
          </a:p>
          <a:p>
            <a:pPr marL="342900" indent="-342900">
              <a:buAutoNum type="arabicPeriod"/>
            </a:pPr>
            <a:r>
              <a:rPr lang="en"/>
              <a:t>Merge conflicts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1ED4E-4CB5-94AE-825E-199C30935692}"/>
              </a:ext>
            </a:extLst>
          </p:cNvPr>
          <p:cNvSpPr txBox="1"/>
          <p:nvPr/>
        </p:nvSpPr>
        <p:spPr>
          <a:xfrm>
            <a:off x="714165" y="3144224"/>
            <a:ext cx="1143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Jennilee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4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7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715" name="Google Shape;715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7" name="Google Shape;717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8" name="Google Shape;718;p37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719" name="Google Shape;719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1" name="Google Shape;721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37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0" name="Google Shape;730;p37"/>
          <p:cNvSpPr txBox="1">
            <a:spLocks noGrp="1"/>
          </p:cNvSpPr>
          <p:nvPr>
            <p:ph type="subTitle" idx="2"/>
          </p:nvPr>
        </p:nvSpPr>
        <p:spPr>
          <a:xfrm>
            <a:off x="4865870" y="3472702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"/>
              <a:t>Limiting Scope Creep</a:t>
            </a:r>
          </a:p>
          <a:p>
            <a:pPr marL="0" indent="0"/>
            <a:r>
              <a:rPr lang="en"/>
              <a:t>2.     Recognize Patterns</a:t>
            </a:r>
          </a:p>
          <a:p>
            <a:pPr marL="0" indent="0"/>
            <a:r>
              <a:rPr lang="en"/>
              <a:t>3.     Java Swing</a:t>
            </a:r>
          </a:p>
          <a:p>
            <a:pPr marL="0" indent="0"/>
            <a:endParaRPr lang="en"/>
          </a:p>
        </p:txBody>
      </p:sp>
      <p:sp>
        <p:nvSpPr>
          <p:cNvPr id="731" name="Google Shape;731;p37"/>
          <p:cNvSpPr txBox="1">
            <a:spLocks noGrp="1"/>
          </p:cNvSpPr>
          <p:nvPr>
            <p:ph type="subTitle" idx="3"/>
          </p:nvPr>
        </p:nvSpPr>
        <p:spPr>
          <a:xfrm>
            <a:off x="791751" y="1727593"/>
            <a:ext cx="3464548" cy="1159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"/>
              <a:t>Managing a backlog</a:t>
            </a:r>
          </a:p>
          <a:p>
            <a:pPr marL="342900" indent="-342900">
              <a:buAutoNum type="arabicPeriod"/>
            </a:pPr>
            <a:r>
              <a:rPr lang="en"/>
              <a:t>SOLID design principles</a:t>
            </a:r>
          </a:p>
          <a:p>
            <a:pPr marL="342900" indent="-342900">
              <a:buAutoNum type="arabicPeriod"/>
            </a:pPr>
            <a:r>
              <a:rPr lang="en"/>
              <a:t>Agile principles</a:t>
            </a:r>
          </a:p>
          <a:p>
            <a:pPr marL="342900" indent="-342900">
              <a:buAutoNum type="arabicPeriod"/>
            </a:pPr>
            <a:r>
              <a:rPr lang="en"/>
              <a:t>Pixel Art</a:t>
            </a:r>
          </a:p>
          <a:p>
            <a:pPr marL="342900" indent="-342900">
              <a:buAutoNum type="arabicPeriod"/>
            </a:pPr>
            <a:r>
              <a:rPr lang="en"/>
              <a:t>Letting go</a:t>
            </a:r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5"/>
          </p:nvPr>
        </p:nvSpPr>
        <p:spPr>
          <a:xfrm>
            <a:off x="4859539" y="1909157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"/>
              <a:t>Agile - #6 </a:t>
            </a:r>
          </a:p>
          <a:p>
            <a:pPr marL="342900" indent="-342900">
              <a:buAutoNum type="arabicPeriod"/>
            </a:pPr>
            <a:r>
              <a:rPr lang="en"/>
              <a:t>Git </a:t>
            </a:r>
          </a:p>
          <a:p>
            <a:pPr marL="342900" indent="-342900">
              <a:buAutoNum type="arabicPeriod"/>
            </a:pPr>
            <a:r>
              <a:rPr lang="en"/>
              <a:t>Java Swing </a:t>
            </a:r>
          </a:p>
          <a:p>
            <a:pPr marL="0" indent="0"/>
            <a:endParaRPr lang="en"/>
          </a:p>
          <a:p>
            <a:pPr marL="342900" indent="-342900">
              <a:buAutoNum type="arabicPeriod"/>
            </a:pPr>
            <a:endParaRPr lang="en"/>
          </a:p>
          <a:p>
            <a:pPr marL="342900" indent="-342900">
              <a:buAutoNum type="arabicPeriod"/>
            </a:pPr>
            <a:endParaRPr lang="en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Learning</a:t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140C5-C4B7-8ABE-9BD1-74CE78F71CED}"/>
              </a:ext>
            </a:extLst>
          </p:cNvPr>
          <p:cNvSpPr txBox="1"/>
          <p:nvPr/>
        </p:nvSpPr>
        <p:spPr>
          <a:xfrm>
            <a:off x="791307" y="1554638"/>
            <a:ext cx="1143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Dorian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8512D-4483-F069-DDBD-13F237B98216}"/>
              </a:ext>
            </a:extLst>
          </p:cNvPr>
          <p:cNvSpPr txBox="1"/>
          <p:nvPr/>
        </p:nvSpPr>
        <p:spPr>
          <a:xfrm>
            <a:off x="714165" y="3144224"/>
            <a:ext cx="1143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Jennilee</a:t>
            </a:r>
            <a:endParaRPr lang="en-US"/>
          </a:p>
        </p:txBody>
      </p:sp>
      <p:sp>
        <p:nvSpPr>
          <p:cNvPr id="9" name="Google Shape;730;p37">
            <a:extLst>
              <a:ext uri="{FF2B5EF4-FFF2-40B4-BE49-F238E27FC236}">
                <a16:creationId xmlns:a16="http://schemas.microsoft.com/office/drawing/2014/main" id="{590DDA5D-78F6-1227-93D1-F3A43C1EF288}"/>
              </a:ext>
            </a:extLst>
          </p:cNvPr>
          <p:cNvSpPr txBox="1">
            <a:spLocks/>
          </p:cNvSpPr>
          <p:nvPr/>
        </p:nvSpPr>
        <p:spPr>
          <a:xfrm>
            <a:off x="845983" y="3474625"/>
            <a:ext cx="3427465" cy="1003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>
              <a:buAutoNum type="arabicPeriod"/>
            </a:pPr>
            <a:r>
              <a:rPr lang="en"/>
              <a:t>Associating commits to tickets</a:t>
            </a:r>
          </a:p>
          <a:p>
            <a:pPr marL="342900" indent="-342900">
              <a:buAutoNum type="arabicPeriod"/>
            </a:pPr>
            <a:r>
              <a:rPr lang="en"/>
              <a:t>Java Swing</a:t>
            </a:r>
          </a:p>
          <a:p>
            <a:pPr marL="342900" indent="-342900">
              <a:buAutoNum type="arabicPeriod"/>
            </a:pPr>
            <a:r>
              <a:rPr lang="en"/>
              <a:t>The art of simplicity</a:t>
            </a:r>
          </a:p>
        </p:txBody>
      </p:sp>
      <p:sp>
        <p:nvSpPr>
          <p:cNvPr id="10" name="Google Shape;738;p37">
            <a:extLst>
              <a:ext uri="{FF2B5EF4-FFF2-40B4-BE49-F238E27FC236}">
                <a16:creationId xmlns:a16="http://schemas.microsoft.com/office/drawing/2014/main" id="{45AD7EF6-ED7C-44F0-7B19-AFE96BFF6921}"/>
              </a:ext>
            </a:extLst>
          </p:cNvPr>
          <p:cNvSpPr txBox="1">
            <a:spLocks/>
          </p:cNvSpPr>
          <p:nvPr/>
        </p:nvSpPr>
        <p:spPr>
          <a:xfrm>
            <a:off x="4861445" y="1552444"/>
            <a:ext cx="2377500" cy="33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sz="1400" b="1">
                <a:latin typeface="Arial"/>
              </a:rPr>
              <a:t>Ibrahim</a:t>
            </a:r>
            <a:endParaRPr lang="en-US" sz="1400" b="1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F7AD4-F75E-64CF-5F1B-6A540A9CA561}"/>
              </a:ext>
            </a:extLst>
          </p:cNvPr>
          <p:cNvSpPr txBox="1"/>
          <p:nvPr/>
        </p:nvSpPr>
        <p:spPr>
          <a:xfrm>
            <a:off x="4860803" y="314442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Mark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733295" y="1188442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we would do next</a:t>
            </a:r>
            <a:endParaRPr sz="240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7A9AFA-1CD8-3506-B6B2-C79D1AC8D5A5}"/>
              </a:ext>
            </a:extLst>
          </p:cNvPr>
          <p:cNvSpPr txBox="1"/>
          <p:nvPr/>
        </p:nvSpPr>
        <p:spPr>
          <a:xfrm>
            <a:off x="1902336" y="1806419"/>
            <a:ext cx="4324216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Sound effects</a:t>
            </a:r>
          </a:p>
          <a:p>
            <a:r>
              <a:rPr lang="en-US"/>
              <a:t>Music</a:t>
            </a:r>
          </a:p>
          <a:p>
            <a:pPr algn="l"/>
            <a:r>
              <a:rPr lang="en-US"/>
              <a:t>Punching</a:t>
            </a:r>
          </a:p>
          <a:p>
            <a:r>
              <a:rPr lang="en-US"/>
              <a:t>Kicking</a:t>
            </a:r>
          </a:p>
          <a:p>
            <a:r>
              <a:rPr lang="en-US"/>
              <a:t>Bosses</a:t>
            </a:r>
          </a:p>
          <a:p>
            <a:r>
              <a:rPr lang="en-US"/>
              <a:t>NPC</a:t>
            </a:r>
          </a:p>
          <a:p>
            <a:endParaRPr lang="en-US"/>
          </a:p>
          <a:p>
            <a:r>
              <a:rPr lang="en-US" sz="1800" b="1"/>
              <a:t>Everything else...</a:t>
            </a:r>
          </a:p>
        </p:txBody>
      </p:sp>
    </p:spTree>
    <p:extLst>
      <p:ext uri="{BB962C8B-B14F-4D97-AF65-F5344CB8AC3E}">
        <p14:creationId xmlns:p14="http://schemas.microsoft.com/office/powerpoint/2010/main" val="297390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368607" y="2079229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6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7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rgbClr val="D3E3D6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8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9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2"/>
            <a:ext cx="3774308" cy="1422979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9382" y="2131479"/>
            <a:ext cx="2613216" cy="444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Meet the team</a:t>
            </a:r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626951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Our challenges</a:t>
            </a:r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6001462" y="2035385"/>
            <a:ext cx="2699334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About our project</a:t>
            </a:r>
            <a:endParaRPr sz="180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794882"/>
            <a:ext cx="1185251" cy="1079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Agenda</a:t>
            </a:r>
            <a:endParaRPr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626944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learning</a:t>
            </a:r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grpSp>
        <p:nvGrpSpPr>
          <p:cNvPr id="942" name="Google Shape;942;p44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943" name="Google Shape;943;p44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44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945" name="Google Shape;945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46" name="Google Shape;946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7" name="Google Shape;947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8" name="Google Shape;948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49" name="Google Shape;949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0" name="Google Shape;950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51" name="Google Shape;951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2" name="Google Shape;952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53" name="Google Shape;953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954" name="Google Shape;954;p44"/>
          <p:cNvGrpSpPr/>
          <p:nvPr/>
        </p:nvGrpSpPr>
        <p:grpSpPr>
          <a:xfrm>
            <a:off x="715067" y="1600275"/>
            <a:ext cx="3763405" cy="2916165"/>
            <a:chOff x="715067" y="1600275"/>
            <a:chExt cx="3763405" cy="2916165"/>
          </a:xfrm>
        </p:grpSpPr>
        <p:sp>
          <p:nvSpPr>
            <p:cNvPr id="955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957" name="Google Shape;957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58" name="Google Shape;958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59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61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63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69" name="Google Shape;969;p44"/>
          <p:cNvSpPr txBox="1">
            <a:spLocks noGrp="1"/>
          </p:cNvSpPr>
          <p:nvPr>
            <p:ph type="subTitle" idx="1"/>
          </p:nvPr>
        </p:nvSpPr>
        <p:spPr>
          <a:xfrm>
            <a:off x="2663873" y="2783695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Dorian </a:t>
            </a:r>
            <a:r>
              <a:rPr lang="en-US" err="1"/>
              <a:t>Majano</a:t>
            </a:r>
            <a:endParaRPr/>
          </a:p>
        </p:txBody>
      </p:sp>
      <p:sp>
        <p:nvSpPr>
          <p:cNvPr id="970" name="Google Shape;970;p44"/>
          <p:cNvSpPr txBox="1">
            <a:spLocks noGrp="1"/>
          </p:cNvSpPr>
          <p:nvPr>
            <p:ph type="subTitle" idx="2"/>
          </p:nvPr>
        </p:nvSpPr>
        <p:spPr>
          <a:xfrm>
            <a:off x="6193416" y="2464534"/>
            <a:ext cx="2299287" cy="8689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Ibrahim Mohamed</a:t>
            </a:r>
            <a:endParaRPr/>
          </a:p>
        </p:txBody>
      </p:sp>
      <p:grpSp>
        <p:nvGrpSpPr>
          <p:cNvPr id="973" name="Google Shape;973;p44"/>
          <p:cNvGrpSpPr/>
          <p:nvPr/>
        </p:nvGrpSpPr>
        <p:grpSpPr>
          <a:xfrm>
            <a:off x="7057653" y="3885067"/>
            <a:ext cx="1364094" cy="538008"/>
            <a:chOff x="1921813" y="3795717"/>
            <a:chExt cx="1364094" cy="538008"/>
          </a:xfrm>
        </p:grpSpPr>
        <p:sp>
          <p:nvSpPr>
            <p:cNvPr id="974" name="Google Shape;974;p44"/>
            <p:cNvSpPr txBox="1"/>
            <p:nvPr/>
          </p:nvSpPr>
          <p:spPr>
            <a:xfrm>
              <a:off x="1921813" y="3795717"/>
              <a:ext cx="1188600" cy="36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b="1">
                <a:solidFill>
                  <a:schemeClr val="dk1"/>
                </a:solidFill>
                <a:latin typeface="Karla"/>
                <a:ea typeface="Karla"/>
                <a:cs typeface="Karla"/>
              </a:endParaRPr>
            </a:p>
          </p:txBody>
        </p:sp>
        <p:sp>
          <p:nvSpPr>
            <p:cNvPr id="975" name="Google Shape;975;p44"/>
            <p:cNvSpPr/>
            <p:nvPr/>
          </p:nvSpPr>
          <p:spPr>
            <a:xfrm rot="-2700000">
              <a:off x="2920191" y="3968009"/>
              <a:ext cx="365716" cy="3657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44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4" descr="A picture containing mask, goggles&#10;&#10;Description automatically generated">
            <a:extLst>
              <a:ext uri="{FF2B5EF4-FFF2-40B4-BE49-F238E27FC236}">
                <a16:creationId xmlns:a16="http://schemas.microsoft.com/office/drawing/2014/main" id="{24C5BB8C-8B41-5835-9D98-F9C7062B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1" y="2239462"/>
            <a:ext cx="1616187" cy="189550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DF31224A-8091-4F8E-4E8E-644080540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71" y="1988775"/>
            <a:ext cx="732163" cy="7252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grpSp>
        <p:nvGrpSpPr>
          <p:cNvPr id="942" name="Google Shape;942;p44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943" name="Google Shape;943;p44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44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945" name="Google Shape;945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46" name="Google Shape;946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7" name="Google Shape;947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8" name="Google Shape;948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49" name="Google Shape;949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0" name="Google Shape;950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51" name="Google Shape;951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2" name="Google Shape;952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53" name="Google Shape;953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954" name="Google Shape;954;p44"/>
          <p:cNvGrpSpPr/>
          <p:nvPr/>
        </p:nvGrpSpPr>
        <p:grpSpPr>
          <a:xfrm>
            <a:off x="715067" y="1600275"/>
            <a:ext cx="3763405" cy="2916165"/>
            <a:chOff x="715067" y="1600275"/>
            <a:chExt cx="3763405" cy="2916165"/>
          </a:xfrm>
        </p:grpSpPr>
        <p:sp>
          <p:nvSpPr>
            <p:cNvPr id="955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957" name="Google Shape;957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58" name="Google Shape;958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59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61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63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69" name="Google Shape;969;p44"/>
          <p:cNvSpPr txBox="1">
            <a:spLocks noGrp="1"/>
          </p:cNvSpPr>
          <p:nvPr>
            <p:ph type="subTitle" idx="1"/>
          </p:nvPr>
        </p:nvSpPr>
        <p:spPr>
          <a:xfrm>
            <a:off x="2644155" y="2573102"/>
            <a:ext cx="1701318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Jennilee Toctocan</a:t>
            </a:r>
            <a:endParaRPr sz="2200"/>
          </a:p>
        </p:txBody>
      </p:sp>
      <p:sp>
        <p:nvSpPr>
          <p:cNvPr id="970" name="Google Shape;970;p44"/>
          <p:cNvSpPr txBox="1">
            <a:spLocks noGrp="1"/>
          </p:cNvSpPr>
          <p:nvPr>
            <p:ph type="subTitle" idx="2"/>
          </p:nvPr>
        </p:nvSpPr>
        <p:spPr>
          <a:xfrm>
            <a:off x="6682288" y="1998921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 Stokes</a:t>
            </a:r>
            <a:endParaRPr/>
          </a:p>
        </p:txBody>
      </p:sp>
      <p:sp>
        <p:nvSpPr>
          <p:cNvPr id="971" name="Google Shape;971;p44"/>
          <p:cNvSpPr txBox="1">
            <a:spLocks noGrp="1"/>
          </p:cNvSpPr>
          <p:nvPr>
            <p:ph type="subTitle" idx="4"/>
          </p:nvPr>
        </p:nvSpPr>
        <p:spPr>
          <a:xfrm>
            <a:off x="6682288" y="2642694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“There are two ways to write error-free programs; only the third works.”</a:t>
            </a:r>
            <a:endParaRPr lang="en-US"/>
          </a:p>
        </p:txBody>
      </p:sp>
      <p:sp>
        <p:nvSpPr>
          <p:cNvPr id="972" name="Google Shape;972;p44"/>
          <p:cNvSpPr txBox="1"/>
          <p:nvPr/>
        </p:nvSpPr>
        <p:spPr>
          <a:xfrm>
            <a:off x="3017388" y="3885067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973" name="Google Shape;973;p44"/>
          <p:cNvGrpSpPr/>
          <p:nvPr/>
        </p:nvGrpSpPr>
        <p:grpSpPr>
          <a:xfrm>
            <a:off x="7057653" y="3885067"/>
            <a:ext cx="1439836" cy="613750"/>
            <a:chOff x="1921813" y="3795717"/>
            <a:chExt cx="1439836" cy="613750"/>
          </a:xfrm>
        </p:grpSpPr>
        <p:sp>
          <p:nvSpPr>
            <p:cNvPr id="974" name="Google Shape;974;p44"/>
            <p:cNvSpPr txBox="1"/>
            <p:nvPr/>
          </p:nvSpPr>
          <p:spPr>
            <a:xfrm>
              <a:off x="1921813" y="3795717"/>
              <a:ext cx="1188600" cy="36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Meet</a:t>
              </a:r>
              <a:endParaRPr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75" name="Google Shape;975;p44"/>
            <p:cNvSpPr/>
            <p:nvPr/>
          </p:nvSpPr>
          <p:spPr>
            <a:xfrm rot="-2700000">
              <a:off x="2920191" y="3968009"/>
              <a:ext cx="365716" cy="3657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44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4D2E26CB-C316-57D6-9618-968C1D5F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732" y="2463497"/>
            <a:ext cx="1681221" cy="915365"/>
          </a:xfrm>
          <a:prstGeom prst="rect">
            <a:avLst/>
          </a:prstGeom>
          <a:ln w="12700">
            <a:solidFill>
              <a:srgbClr val="4472C4"/>
            </a:solidFill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E90F024-AACD-F4DD-2C7B-EFE11FD8A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88" y="2091844"/>
            <a:ext cx="1652035" cy="17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831008" y="1140720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About </a:t>
            </a:r>
            <a:r>
              <a:rPr lang="en-US" sz="2800"/>
              <a:t>our project</a:t>
            </a:r>
            <a:endParaRPr sz="280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210;p51">
            <a:extLst>
              <a:ext uri="{FF2B5EF4-FFF2-40B4-BE49-F238E27FC236}">
                <a16:creationId xmlns:a16="http://schemas.microsoft.com/office/drawing/2014/main" id="{CDEB535D-DA38-53D8-CDD0-150A9A17F0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3486" y="1852840"/>
            <a:ext cx="4511749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000"/>
              <a:t>Mythic Quest is a fantasy game about the player's journey to defeat the enemies of humanity. The goal is to reach the ultimate boss, and rid the land of the deadly plague.</a:t>
            </a:r>
            <a:r>
              <a:rPr lang="en"/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831008" y="1140720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/>
              <a:t>Game Evolution</a:t>
            </a: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71F7FE2-CF90-B690-A100-C1EC4446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02" y="1675049"/>
            <a:ext cx="1879956" cy="101008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C92DAF6-B6B4-E311-4567-2E0705EB9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02" y="2687935"/>
            <a:ext cx="2515399" cy="1594032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4C5401D-3DBD-E8E4-2FAD-FB8FFA1C3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561" y="1618405"/>
            <a:ext cx="1608194" cy="1582974"/>
          </a:xfrm>
          <a:prstGeom prst="rect">
            <a:avLst/>
          </a:prstGeom>
        </p:spPr>
      </p:pic>
      <p:pic>
        <p:nvPicPr>
          <p:cNvPr id="8" name="Picture 8" descr="Graphical user interface, Excel&#10;&#10;Description automatically generated">
            <a:extLst>
              <a:ext uri="{FF2B5EF4-FFF2-40B4-BE49-F238E27FC236}">
                <a16:creationId xmlns:a16="http://schemas.microsoft.com/office/drawing/2014/main" id="{B1B271E3-CF32-7444-EE08-283E99DA1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333" y="2787766"/>
            <a:ext cx="1995855" cy="149428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0BCC2F8-2E30-E7BE-D12F-700816D58261}"/>
              </a:ext>
            </a:extLst>
          </p:cNvPr>
          <p:cNvSpPr/>
          <p:nvPr/>
        </p:nvSpPr>
        <p:spPr>
          <a:xfrm>
            <a:off x="3660796" y="2078181"/>
            <a:ext cx="311727" cy="19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4AA1555-00D8-19CC-64E6-664A8847E721}"/>
              </a:ext>
            </a:extLst>
          </p:cNvPr>
          <p:cNvSpPr/>
          <p:nvPr/>
        </p:nvSpPr>
        <p:spPr>
          <a:xfrm>
            <a:off x="4679904" y="3636817"/>
            <a:ext cx="311727" cy="191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Demo </a:t>
            </a:r>
          </a:p>
        </p:txBody>
      </p:sp>
      <p:grpSp>
        <p:nvGrpSpPr>
          <p:cNvPr id="98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24FF-DF4B-AE49-26A8-8AD1B394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8684" y="84419"/>
            <a:ext cx="3799665" cy="416225"/>
          </a:xfrm>
        </p:spPr>
        <p:txBody>
          <a:bodyPr/>
          <a:lstStyle/>
          <a:p>
            <a:r>
              <a:rPr lang="en-US" err="1"/>
              <a:t>Ib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0F65795-CB9C-2052-FAAF-D857AF51C6B0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668730" y="668053"/>
            <a:ext cx="2377500" cy="548700"/>
          </a:xfrm>
        </p:spPr>
        <p:txBody>
          <a:bodyPr/>
          <a:lstStyle/>
          <a:p>
            <a:r>
              <a:rPr lang="en-US" err="1"/>
              <a:t>TextParser</a:t>
            </a:r>
          </a:p>
        </p:txBody>
      </p:sp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1FAE6085-74F1-4832-B555-060245284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0" t="11480" r="7249" b="9898"/>
          <a:stretch/>
        </p:blipFill>
        <p:spPr>
          <a:xfrm>
            <a:off x="569344" y="868862"/>
            <a:ext cx="4836005" cy="3709493"/>
          </a:xfrm>
          <a:prstGeom prst="rect">
            <a:avLst/>
          </a:prstGeom>
        </p:spPr>
      </p:pic>
      <p:pic>
        <p:nvPicPr>
          <p:cNvPr id="3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200ED05-4407-F060-E1F9-0C7D8A0D48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61" t="14648" r="17284" b="14363"/>
          <a:stretch/>
        </p:blipFill>
        <p:spPr>
          <a:xfrm>
            <a:off x="5751034" y="1265218"/>
            <a:ext cx="1806458" cy="29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7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D2A9957-C777-5EDD-3409-6BE01FED387E}"/>
              </a:ext>
            </a:extLst>
          </p:cNvPr>
          <p:cNvSpPr txBox="1">
            <a:spLocks/>
          </p:cNvSpPr>
          <p:nvPr/>
        </p:nvSpPr>
        <p:spPr>
          <a:xfrm>
            <a:off x="-496277" y="150872"/>
            <a:ext cx="3799665" cy="4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800"/>
              <a:t>Jennilee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90E4459-8E1F-A675-BCDB-5AD58A7D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528" y="1079272"/>
            <a:ext cx="5866513" cy="32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93511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Soft Colors UI Design for Agencies by Slidesgo</vt:lpstr>
      <vt:lpstr>Mythic Quest Capstone Project</vt:lpstr>
      <vt:lpstr>01</vt:lpstr>
      <vt:lpstr>Meet the team</vt:lpstr>
      <vt:lpstr>Meet the team</vt:lpstr>
      <vt:lpstr>About our project</vt:lpstr>
      <vt:lpstr>Game Evolution</vt:lpstr>
      <vt:lpstr>Demo </vt:lpstr>
      <vt:lpstr>Ib</vt:lpstr>
      <vt:lpstr>PowerPoint Presentation</vt:lpstr>
      <vt:lpstr>PowerPoint Presentation</vt:lpstr>
      <vt:lpstr>Mark</vt:lpstr>
      <vt:lpstr>Highlights</vt:lpstr>
      <vt:lpstr>Our Challenges</vt:lpstr>
      <vt:lpstr>Our Learning</vt:lpstr>
      <vt:lpstr>What we would do next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Mythic Quest Capstone Project</dc:title>
  <dc:creator>Toctocan, Jennilee</dc:creator>
  <cp:revision>1</cp:revision>
  <dcterms:modified xsi:type="dcterms:W3CDTF">2023-01-09T20:36:15Z</dcterms:modified>
</cp:coreProperties>
</file>