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3BAB-D243-4999-8B7B-2AA5E7D381D0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903-5743-4593-B5D6-AA3E5FBA69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1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3BAB-D243-4999-8B7B-2AA5E7D381D0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903-5743-4593-B5D6-AA3E5FBA69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010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3BAB-D243-4999-8B7B-2AA5E7D381D0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903-5743-4593-B5D6-AA3E5FBA69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925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3BAB-D243-4999-8B7B-2AA5E7D381D0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903-5743-4593-B5D6-AA3E5FBA69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566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3BAB-D243-4999-8B7B-2AA5E7D381D0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903-5743-4593-B5D6-AA3E5FBA69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368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3BAB-D243-4999-8B7B-2AA5E7D381D0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903-5743-4593-B5D6-AA3E5FBA69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73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3BAB-D243-4999-8B7B-2AA5E7D381D0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903-5743-4593-B5D6-AA3E5FBA69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66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3BAB-D243-4999-8B7B-2AA5E7D381D0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903-5743-4593-B5D6-AA3E5FBA69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590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3BAB-D243-4999-8B7B-2AA5E7D381D0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903-5743-4593-B5D6-AA3E5FBA69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891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3BAB-D243-4999-8B7B-2AA5E7D381D0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903-5743-4593-B5D6-AA3E5FBA69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51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3BAB-D243-4999-8B7B-2AA5E7D381D0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903-5743-4593-B5D6-AA3E5FBA69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748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3BAB-D243-4999-8B7B-2AA5E7D381D0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99903-5743-4593-B5D6-AA3E5FBA69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977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 12"/>
          <p:cNvGrpSpPr/>
          <p:nvPr/>
        </p:nvGrpSpPr>
        <p:grpSpPr>
          <a:xfrm>
            <a:off x="643829" y="578319"/>
            <a:ext cx="4822830" cy="4759437"/>
            <a:chOff x="643829" y="578319"/>
            <a:chExt cx="4822830" cy="4759437"/>
          </a:xfrm>
        </p:grpSpPr>
        <p:grpSp>
          <p:nvGrpSpPr>
            <p:cNvPr id="11" name="Grup 10"/>
            <p:cNvGrpSpPr/>
            <p:nvPr/>
          </p:nvGrpSpPr>
          <p:grpSpPr>
            <a:xfrm>
              <a:off x="643829" y="1143585"/>
              <a:ext cx="4822830" cy="4194171"/>
              <a:chOff x="901523" y="162684"/>
              <a:chExt cx="4822830" cy="4194171"/>
            </a:xfrm>
          </p:grpSpPr>
          <p:pic>
            <p:nvPicPr>
              <p:cNvPr id="4" name="Resim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64" r="34056"/>
              <a:stretch/>
            </p:blipFill>
            <p:spPr>
              <a:xfrm>
                <a:off x="1030778" y="781397"/>
                <a:ext cx="872837" cy="3158836"/>
              </a:xfrm>
              <a:prstGeom prst="rect">
                <a:avLst/>
              </a:prstGeom>
            </p:spPr>
          </p:pic>
          <p:grpSp>
            <p:nvGrpSpPr>
              <p:cNvPr id="10" name="Grup 9"/>
              <p:cNvGrpSpPr/>
              <p:nvPr/>
            </p:nvGrpSpPr>
            <p:grpSpPr>
              <a:xfrm>
                <a:off x="901523" y="162684"/>
                <a:ext cx="4822830" cy="4194171"/>
                <a:chOff x="901523" y="162684"/>
                <a:chExt cx="4822830" cy="4194171"/>
              </a:xfrm>
            </p:grpSpPr>
            <p:pic>
              <p:nvPicPr>
                <p:cNvPr id="5" name="Resim 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765" r="33378"/>
                <a:stretch/>
              </p:blipFill>
              <p:spPr>
                <a:xfrm>
                  <a:off x="2402378" y="523703"/>
                  <a:ext cx="1762298" cy="3499658"/>
                </a:xfrm>
                <a:prstGeom prst="rect">
                  <a:avLst/>
                </a:prstGeom>
              </p:spPr>
            </p:pic>
            <p:sp>
              <p:nvSpPr>
                <p:cNvPr id="6" name="Metin kutusu 5"/>
                <p:cNvSpPr txBox="1"/>
                <p:nvPr/>
              </p:nvSpPr>
              <p:spPr>
                <a:xfrm>
                  <a:off x="901523" y="216131"/>
                  <a:ext cx="1131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dirty="0" err="1" smtClean="0"/>
                    <a:t>WorkFlow</a:t>
                  </a:r>
                  <a:endParaRPr lang="tr-TR" dirty="0"/>
                </a:p>
              </p:txBody>
            </p:sp>
            <p:sp>
              <p:nvSpPr>
                <p:cNvPr id="7" name="Metin kutusu 6"/>
                <p:cNvSpPr txBox="1"/>
                <p:nvPr/>
              </p:nvSpPr>
              <p:spPr>
                <a:xfrm>
                  <a:off x="2717987" y="162684"/>
                  <a:ext cx="6270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dirty="0" smtClean="0"/>
                    <a:t>UML</a:t>
                  </a:r>
                  <a:endParaRPr lang="tr-TR" dirty="0"/>
                </a:p>
              </p:txBody>
            </p:sp>
            <p:pic>
              <p:nvPicPr>
                <p:cNvPr id="8" name="Resim 7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613" r="42455"/>
                <a:stretch/>
              </p:blipFill>
              <p:spPr>
                <a:xfrm>
                  <a:off x="4556174" y="347350"/>
                  <a:ext cx="1168179" cy="4009505"/>
                </a:xfrm>
                <a:prstGeom prst="rect">
                  <a:avLst/>
                </a:prstGeom>
              </p:spPr>
            </p:pic>
            <p:sp>
              <p:nvSpPr>
                <p:cNvPr id="9" name="Metin kutusu 8"/>
                <p:cNvSpPr txBox="1"/>
                <p:nvPr/>
              </p:nvSpPr>
              <p:spPr>
                <a:xfrm>
                  <a:off x="4559290" y="162685"/>
                  <a:ext cx="11650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dirty="0" err="1" smtClean="0"/>
                    <a:t>VeriTabanı</a:t>
                  </a:r>
                  <a:endParaRPr lang="tr-TR" dirty="0"/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645921" y="578319"/>
              <a:ext cx="1939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 smtClean="0"/>
                <a:t>Add</a:t>
              </a:r>
              <a:r>
                <a:rPr lang="tr-TR" dirty="0" smtClean="0"/>
                <a:t> </a:t>
              </a:r>
              <a:r>
                <a:rPr lang="tr-TR" dirty="0" err="1" smtClean="0"/>
                <a:t>Member</a:t>
              </a:r>
              <a:r>
                <a:rPr lang="tr-TR" dirty="0" smtClean="0"/>
                <a:t> Html</a:t>
              </a:r>
              <a:endParaRPr lang="tr-TR" dirty="0"/>
            </a:p>
          </p:txBody>
        </p:sp>
      </p:grpSp>
      <p:grpSp>
        <p:nvGrpSpPr>
          <p:cNvPr id="21" name="Grup 20"/>
          <p:cNvGrpSpPr/>
          <p:nvPr/>
        </p:nvGrpSpPr>
        <p:grpSpPr>
          <a:xfrm>
            <a:off x="6425738" y="520876"/>
            <a:ext cx="4881238" cy="5641679"/>
            <a:chOff x="6301047" y="206324"/>
            <a:chExt cx="4881238" cy="5641679"/>
          </a:xfrm>
        </p:grpSpPr>
        <p:pic>
          <p:nvPicPr>
            <p:cNvPr id="14" name="Resim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55" r="30608"/>
            <a:stretch/>
          </p:blipFill>
          <p:spPr>
            <a:xfrm>
              <a:off x="6301047" y="1084811"/>
              <a:ext cx="1483233" cy="4339244"/>
            </a:xfrm>
            <a:prstGeom prst="rect">
              <a:avLst/>
            </a:prstGeom>
          </p:spPr>
        </p:pic>
        <p:pic>
          <p:nvPicPr>
            <p:cNvPr id="15" name="Resim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3" r="35474"/>
            <a:stretch/>
          </p:blipFill>
          <p:spPr>
            <a:xfrm>
              <a:off x="7917068" y="1084811"/>
              <a:ext cx="1526499" cy="3507971"/>
            </a:xfrm>
            <a:prstGeom prst="rect">
              <a:avLst/>
            </a:prstGeom>
          </p:spPr>
        </p:pic>
        <p:pic>
          <p:nvPicPr>
            <p:cNvPr id="16" name="Resim 1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33" r="41022"/>
            <a:stretch/>
          </p:blipFill>
          <p:spPr>
            <a:xfrm>
              <a:off x="9576355" y="835428"/>
              <a:ext cx="1574961" cy="5012575"/>
            </a:xfrm>
            <a:prstGeom prst="rect">
              <a:avLst/>
            </a:prstGeom>
          </p:spPr>
        </p:pic>
        <p:sp>
          <p:nvSpPr>
            <p:cNvPr id="17" name="Metin kutusu 16"/>
            <p:cNvSpPr txBox="1"/>
            <p:nvPr/>
          </p:nvSpPr>
          <p:spPr>
            <a:xfrm>
              <a:off x="6359455" y="618713"/>
              <a:ext cx="1131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 smtClean="0"/>
                <a:t>WorkFlow</a:t>
              </a:r>
              <a:endParaRPr lang="tr-TR" dirty="0"/>
            </a:p>
          </p:txBody>
        </p:sp>
        <p:sp>
          <p:nvSpPr>
            <p:cNvPr id="18" name="Metin kutusu 17"/>
            <p:cNvSpPr txBox="1"/>
            <p:nvPr/>
          </p:nvSpPr>
          <p:spPr>
            <a:xfrm>
              <a:off x="8175919" y="565266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UML</a:t>
              </a:r>
              <a:endParaRPr lang="tr-TR" dirty="0"/>
            </a:p>
          </p:txBody>
        </p:sp>
        <p:sp>
          <p:nvSpPr>
            <p:cNvPr id="19" name="Metin kutusu 18"/>
            <p:cNvSpPr txBox="1"/>
            <p:nvPr/>
          </p:nvSpPr>
          <p:spPr>
            <a:xfrm>
              <a:off x="10017222" y="565267"/>
              <a:ext cx="1165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 smtClean="0"/>
                <a:t>VeriTabanı</a:t>
              </a:r>
              <a:endParaRPr lang="tr-TR" dirty="0"/>
            </a:p>
          </p:txBody>
        </p:sp>
        <p:sp>
          <p:nvSpPr>
            <p:cNvPr id="20" name="Metin kutusu 19"/>
            <p:cNvSpPr txBox="1"/>
            <p:nvPr/>
          </p:nvSpPr>
          <p:spPr>
            <a:xfrm>
              <a:off x="8059816" y="206324"/>
              <a:ext cx="163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 smtClean="0"/>
                <a:t>New_Task</a:t>
              </a:r>
              <a:r>
                <a:rPr lang="tr-TR" dirty="0" smtClean="0"/>
                <a:t> Html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311380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991417" y="685182"/>
            <a:ext cx="113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WorkFlow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8437145" y="19710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UML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8168160" y="3093919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VeriTabanı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3122496" y="173332"/>
            <a:ext cx="183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Dash_Board</a:t>
            </a:r>
            <a:r>
              <a:rPr lang="tr-TR" dirty="0" smtClean="0"/>
              <a:t> Html</a:t>
            </a:r>
            <a:endParaRPr lang="tr-TR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" y="1197032"/>
            <a:ext cx="5602779" cy="4131427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65" y="701841"/>
            <a:ext cx="5419498" cy="2297483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0" r="27168"/>
          <a:stretch/>
        </p:blipFill>
        <p:spPr>
          <a:xfrm>
            <a:off x="7431578" y="3463251"/>
            <a:ext cx="2302626" cy="33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9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6" r="20270"/>
          <a:stretch/>
        </p:blipFill>
        <p:spPr>
          <a:xfrm>
            <a:off x="407324" y="1296784"/>
            <a:ext cx="2036618" cy="366591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7" r="38977"/>
          <a:stretch/>
        </p:blipFill>
        <p:spPr>
          <a:xfrm>
            <a:off x="2635369" y="1296784"/>
            <a:ext cx="1562323" cy="366591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9" t="10563" r="43137" b="9385"/>
          <a:stretch/>
        </p:blipFill>
        <p:spPr>
          <a:xfrm>
            <a:off x="4256516" y="1296784"/>
            <a:ext cx="1720735" cy="1695796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876586" y="927452"/>
            <a:ext cx="113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WorkFlow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3075435" y="8740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UML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4534353" y="874006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VeriTabanı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1878678" y="30873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Login</a:t>
            </a:r>
            <a:r>
              <a:rPr lang="tr-TR" dirty="0" smtClean="0"/>
              <a:t> Html</a:t>
            </a:r>
            <a:endParaRPr lang="tr-TR" dirty="0"/>
          </a:p>
        </p:txBody>
      </p:sp>
      <p:pic>
        <p:nvPicPr>
          <p:cNvPr id="15" name="Resim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1" r="13073"/>
          <a:stretch/>
        </p:blipFill>
        <p:spPr>
          <a:xfrm>
            <a:off x="6267797" y="1243338"/>
            <a:ext cx="2302872" cy="4813071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r="38023"/>
          <a:stretch/>
        </p:blipFill>
        <p:spPr>
          <a:xfrm>
            <a:off x="8695755" y="1112118"/>
            <a:ext cx="1541628" cy="3495502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4" r="42250"/>
          <a:stretch/>
        </p:blipFill>
        <p:spPr>
          <a:xfrm>
            <a:off x="10362469" y="874006"/>
            <a:ext cx="1625504" cy="5181600"/>
          </a:xfrm>
          <a:prstGeom prst="rect">
            <a:avLst/>
          </a:prstGeom>
        </p:spPr>
      </p:pic>
      <p:sp>
        <p:nvSpPr>
          <p:cNvPr id="18" name="Metin kutusu 17"/>
          <p:cNvSpPr txBox="1"/>
          <p:nvPr/>
        </p:nvSpPr>
        <p:spPr>
          <a:xfrm>
            <a:off x="7158114" y="742786"/>
            <a:ext cx="113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WorkFlow</a:t>
            </a:r>
            <a:endParaRPr lang="tr-TR" dirty="0"/>
          </a:p>
        </p:txBody>
      </p:sp>
      <p:sp>
        <p:nvSpPr>
          <p:cNvPr id="19" name="Metin kutusu 18"/>
          <p:cNvSpPr txBox="1"/>
          <p:nvPr/>
        </p:nvSpPr>
        <p:spPr>
          <a:xfrm>
            <a:off x="9356963" y="68934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UML</a:t>
            </a:r>
            <a:endParaRPr lang="tr-TR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10815881" y="689340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VeriTabanı</a:t>
            </a:r>
            <a:endParaRPr lang="tr-TR" dirty="0"/>
          </a:p>
        </p:txBody>
      </p:sp>
      <p:sp>
        <p:nvSpPr>
          <p:cNvPr id="21" name="Metin kutusu 20"/>
          <p:cNvSpPr txBox="1"/>
          <p:nvPr/>
        </p:nvSpPr>
        <p:spPr>
          <a:xfrm>
            <a:off x="8160206" y="124073"/>
            <a:ext cx="191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Mazeret </a:t>
            </a:r>
            <a:r>
              <a:rPr lang="tr-TR" dirty="0" err="1" smtClean="0"/>
              <a:t>giris</a:t>
            </a:r>
            <a:r>
              <a:rPr lang="tr-TR" dirty="0" smtClean="0"/>
              <a:t> Html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171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3" r="38704"/>
          <a:stretch/>
        </p:blipFill>
        <p:spPr>
          <a:xfrm>
            <a:off x="3865419" y="989907"/>
            <a:ext cx="1728583" cy="366452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5" r="42659"/>
          <a:stretch/>
        </p:blipFill>
        <p:spPr>
          <a:xfrm>
            <a:off x="5660967" y="773776"/>
            <a:ext cx="1712422" cy="24841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" r="6026"/>
          <a:stretch/>
        </p:blipFill>
        <p:spPr>
          <a:xfrm>
            <a:off x="174960" y="1163782"/>
            <a:ext cx="3690459" cy="4064924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1454649" y="794450"/>
            <a:ext cx="113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WorkFlow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4372963" y="66199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UML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5756891" y="662615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VeriTabanı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3296995" y="205729"/>
            <a:ext cx="21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Member</a:t>
            </a:r>
            <a:r>
              <a:rPr lang="tr-TR" dirty="0" smtClean="0"/>
              <a:t> </a:t>
            </a:r>
            <a:r>
              <a:rPr lang="tr-TR" dirty="0" err="1" smtClean="0"/>
              <a:t>create</a:t>
            </a:r>
            <a:r>
              <a:rPr lang="tr-TR" dirty="0" smtClean="0"/>
              <a:t> Html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334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7" y="1438101"/>
            <a:ext cx="2632894" cy="364928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8" r="36250"/>
          <a:stretch/>
        </p:blipFill>
        <p:spPr>
          <a:xfrm>
            <a:off x="2876202" y="1406236"/>
            <a:ext cx="1938069" cy="371301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82" t="10346" r="42659" b="8004"/>
          <a:stretch/>
        </p:blipFill>
        <p:spPr>
          <a:xfrm>
            <a:off x="4814271" y="1438101"/>
            <a:ext cx="1787237" cy="202830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731442" y="1068769"/>
            <a:ext cx="113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WorkFlow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3649756" y="93631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UML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5033684" y="936934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VeriTabanı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2573788" y="480048"/>
            <a:ext cx="21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Member</a:t>
            </a:r>
            <a:r>
              <a:rPr lang="tr-TR" dirty="0" smtClean="0"/>
              <a:t> </a:t>
            </a:r>
            <a:r>
              <a:rPr lang="tr-TR" dirty="0" err="1" smtClean="0"/>
              <a:t>create</a:t>
            </a:r>
            <a:r>
              <a:rPr lang="tr-TR" dirty="0" smtClean="0"/>
              <a:t> Html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550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1" y="1412696"/>
            <a:ext cx="5767786" cy="297411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1" r="35091"/>
          <a:stretch/>
        </p:blipFill>
        <p:spPr>
          <a:xfrm>
            <a:off x="6409113" y="1703883"/>
            <a:ext cx="2264446" cy="268293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r="30233"/>
          <a:stretch/>
        </p:blipFill>
        <p:spPr>
          <a:xfrm>
            <a:off x="8791185" y="1097279"/>
            <a:ext cx="3111953" cy="4763193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2193042" y="1043364"/>
            <a:ext cx="113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WorkFlow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7066287" y="112627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UML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9764629" y="751651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VeriTabanı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2573788" y="480048"/>
            <a:ext cx="150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Worload</a:t>
            </a:r>
            <a:r>
              <a:rPr lang="tr-TR" dirty="0" smtClean="0"/>
              <a:t> Html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985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7" r="33891"/>
          <a:stretch/>
        </p:blipFill>
        <p:spPr>
          <a:xfrm>
            <a:off x="551514" y="1043248"/>
            <a:ext cx="1845425" cy="564849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88" y="1637069"/>
            <a:ext cx="9069186" cy="3662833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708886" y="126773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UML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851569" y="673916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VeriTabanı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475918" y="214040"/>
            <a:ext cx="9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Script.js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028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6" y="1263940"/>
            <a:ext cx="11463251" cy="4812663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5725951" y="793983"/>
            <a:ext cx="113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WorkFlow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2083337" y="504986"/>
            <a:ext cx="9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Script.js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216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49</Words>
  <Application>Microsoft Office PowerPoint</Application>
  <PresentationFormat>Geniş ekran</PresentationFormat>
  <Paragraphs>37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Tolga BAŞKAN</dc:creator>
  <cp:lastModifiedBy>Tolga BAŞKAN</cp:lastModifiedBy>
  <cp:revision>6</cp:revision>
  <dcterms:created xsi:type="dcterms:W3CDTF">2024-05-22T07:49:52Z</dcterms:created>
  <dcterms:modified xsi:type="dcterms:W3CDTF">2024-05-22T08:53:15Z</dcterms:modified>
</cp:coreProperties>
</file>