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7" r:id="rId7"/>
    <p:sldId id="278" r:id="rId8"/>
    <p:sldId id="279" r:id="rId9"/>
    <p:sldId id="274" r:id="rId10"/>
    <p:sldId id="275" r:id="rId11"/>
    <p:sldId id="27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07496" y="-2412205"/>
            <a:ext cx="9668273" cy="9668273"/>
            <a:chOff x="11707496" y="-2412205"/>
            <a:chExt cx="9668273" cy="96682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7496" y="-2412205"/>
              <a:ext cx="9668273" cy="96682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2222" y="5870457"/>
            <a:ext cx="9668273" cy="9668273"/>
            <a:chOff x="6772222" y="5870457"/>
            <a:chExt cx="9668273" cy="96682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222" y="5870457"/>
              <a:ext cx="9668273" cy="96682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9069" y="3815566"/>
            <a:ext cx="141476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7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결과 보고</a:t>
            </a:r>
            <a:endParaRPr lang="en-US" sz="7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0" y="2769973"/>
            <a:ext cx="10896600" cy="9079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2024</a:t>
            </a:r>
            <a:r>
              <a:rPr lang="ko-KR" altLang="en-US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년도 </a:t>
            </a:r>
            <a:r>
              <a:rPr lang="en-US" altLang="ko-KR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</a:t>
            </a:r>
            <a:endParaRPr 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253968" y="8571429"/>
            <a:ext cx="18793650" cy="1920311"/>
            <a:chOff x="-253968" y="8571429"/>
            <a:chExt cx="18793650" cy="1920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53968" y="8571429"/>
              <a:ext cx="18793650" cy="1920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6156" y="-654806"/>
            <a:ext cx="46001" cy="6909649"/>
            <a:chOff x="1346156" y="-654806"/>
            <a:chExt cx="46001" cy="6909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156" y="-654806"/>
              <a:ext cx="46001" cy="6909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582" y="3498744"/>
            <a:ext cx="176532" cy="2756099"/>
            <a:chOff x="1370582" y="3498744"/>
            <a:chExt cx="176532" cy="27560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582" y="3498744"/>
              <a:ext cx="176532" cy="27560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8095238"/>
            <a:ext cx="18285714" cy="476190"/>
            <a:chOff x="0" y="8095238"/>
            <a:chExt cx="18285714" cy="476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0" y="8095238"/>
              <a:ext cx="18285714" cy="47619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756951" y="9074628"/>
            <a:ext cx="248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소속 및 보고자</a:t>
            </a: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보  고    날  짜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9825" y="9074628"/>
            <a:ext cx="31571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홍길동</a:t>
            </a:r>
            <a:endParaRPr lang="en-US" altLang="ko-KR" sz="20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2024.05.22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94246" y="9074628"/>
            <a:ext cx="14428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Phone.</a:t>
            </a: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E-mail.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6399" y="9090017"/>
            <a:ext cx="4875601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010-1111-1111</a:t>
            </a:r>
          </a:p>
          <a:p>
            <a:r>
              <a:rPr 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dwitt@naver.com</a:t>
            </a:r>
          </a:p>
        </p:txBody>
      </p:sp>
      <p:sp>
        <p:nvSpPr>
          <p:cNvPr id="21" name="Object 9"/>
          <p:cNvSpPr txBox="1"/>
          <p:nvPr/>
        </p:nvSpPr>
        <p:spPr>
          <a:xfrm>
            <a:off x="4264584" y="5061304"/>
            <a:ext cx="108966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[</a:t>
            </a:r>
            <a:r>
              <a:rPr lang="ko-KR" altLang="en-US" sz="4000" kern="0" spc="-100" dirty="0" err="1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과정명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] : XXXXX(2024.01.01 – 2024-02.01</a:t>
            </a:r>
            <a:endParaRPr 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375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88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1605" y="1770395"/>
            <a:ext cx="2361905" cy="588347"/>
            <a:chOff x="1393776" y="1770395"/>
            <a:chExt cx="2361905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361905" cy="5883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6400" y="3848100"/>
            <a:ext cx="7523810" cy="189888"/>
            <a:chOff x="1428571" y="4307947"/>
            <a:chExt cx="7523810" cy="189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571" y="4307947"/>
              <a:ext cx="7523810" cy="189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4293" y="3848100"/>
            <a:ext cx="7520679" cy="189888"/>
            <a:chOff x="9336464" y="4307947"/>
            <a:chExt cx="7520679" cy="189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6464" y="4307947"/>
              <a:ext cx="7520679" cy="189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6400" y="6412467"/>
            <a:ext cx="7523810" cy="194353"/>
            <a:chOff x="1428571" y="6872314"/>
            <a:chExt cx="7523810" cy="1943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571" y="6872314"/>
              <a:ext cx="7523810" cy="1943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14293" y="6412467"/>
            <a:ext cx="7520679" cy="194353"/>
            <a:chOff x="9336464" y="6872314"/>
            <a:chExt cx="7520679" cy="1943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6464" y="6872314"/>
              <a:ext cx="7520679" cy="1943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6400" y="4037988"/>
            <a:ext cx="7523810" cy="2095815"/>
            <a:chOff x="1428571" y="4497835"/>
            <a:chExt cx="7523810" cy="2095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28571" y="4497835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14293" y="4037988"/>
            <a:ext cx="7523810" cy="2095815"/>
            <a:chOff x="9336464" y="4497835"/>
            <a:chExt cx="7523810" cy="20958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336464" y="4497835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6400" y="6606820"/>
            <a:ext cx="7523810" cy="2095815"/>
            <a:chOff x="1428571" y="7066667"/>
            <a:chExt cx="7523810" cy="209581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28571" y="7066667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14293" y="6606820"/>
            <a:ext cx="7523810" cy="2095815"/>
            <a:chOff x="9336464" y="7066667"/>
            <a:chExt cx="7523810" cy="20958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336464" y="7066667"/>
              <a:ext cx="7523810" cy="20958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71600" y="2572696"/>
            <a:ext cx="88473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현장 </a:t>
            </a:r>
            <a:r>
              <a:rPr lang="ko-KR" altLang="en-US" sz="6000" kern="0" spc="-100" dirty="0" err="1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교강사</a:t>
            </a:r>
            <a:r>
              <a:rPr lang="ko-KR" altLang="en-US" sz="6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 평가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01829" y="1864523"/>
            <a:ext cx="27794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05. KDT Project 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829" y="4489652"/>
            <a:ext cx="8870150" cy="1030713"/>
            <a:chOff x="1981200" y="5010648"/>
            <a:chExt cx="8870150" cy="1030713"/>
          </a:xfrm>
        </p:grpSpPr>
        <p:sp>
          <p:nvSpPr>
            <p:cNvPr id="38" name="Object 38"/>
            <p:cNvSpPr txBox="1"/>
            <p:nvPr/>
          </p:nvSpPr>
          <p:spPr>
            <a:xfrm>
              <a:off x="1981200" y="5010648"/>
              <a:ext cx="6324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결과물에 대한 완성도 평가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981200" y="5641251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결과 평가 점수 기재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426629" y="4513051"/>
            <a:ext cx="8870150" cy="1030713"/>
            <a:chOff x="9646450" y="5010648"/>
            <a:chExt cx="8870150" cy="1030713"/>
          </a:xfrm>
        </p:grpSpPr>
        <p:sp>
          <p:nvSpPr>
            <p:cNvPr id="40" name="Object 40"/>
            <p:cNvSpPr txBox="1"/>
            <p:nvPr/>
          </p:nvSpPr>
          <p:spPr>
            <a:xfrm>
              <a:off x="9646450" y="5010648"/>
              <a:ext cx="649917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진행 간 잘한 부분과 </a:t>
              </a:r>
              <a:r>
                <a:rPr lang="ko-KR" altLang="en-US" sz="2800" b="1" dirty="0" err="1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아쉬운점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9646450" y="5641251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진행을 수행함에 있어 잘한 부분과 문제점 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01829" y="6969653"/>
            <a:ext cx="6534401" cy="1030713"/>
            <a:chOff x="2000000" y="7579477"/>
            <a:chExt cx="6534401" cy="1030713"/>
          </a:xfrm>
        </p:grpSpPr>
        <p:sp>
          <p:nvSpPr>
            <p:cNvPr id="42" name="Object 42"/>
            <p:cNvSpPr txBox="1"/>
            <p:nvPr/>
          </p:nvSpPr>
          <p:spPr>
            <a:xfrm>
              <a:off x="2000000" y="7579477"/>
              <a:ext cx="6324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결과 피드백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000001" y="8210080"/>
              <a:ext cx="65344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현장전문가의 피드백에 따라 주요 내용 기술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33779" y="6960394"/>
            <a:ext cx="8870150" cy="1077218"/>
            <a:chOff x="9753600" y="7363480"/>
            <a:chExt cx="8870150" cy="1077218"/>
          </a:xfrm>
        </p:grpSpPr>
        <p:sp>
          <p:nvSpPr>
            <p:cNvPr id="44" name="Object 44"/>
            <p:cNvSpPr txBox="1"/>
            <p:nvPr/>
          </p:nvSpPr>
          <p:spPr>
            <a:xfrm>
              <a:off x="9753600" y="7363480"/>
              <a:ext cx="42734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수행간 느낀 점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9753600" y="8040588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프로젝트의 전체적인 구조 기술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9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기      타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활동자료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06.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5715000" y="3876049"/>
            <a:ext cx="10324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활동 이미지 자료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1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4589" y="-7613154"/>
            <a:ext cx="42048" cy="17363675"/>
            <a:chOff x="10054589" y="-7613154"/>
            <a:chExt cx="42048" cy="173636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54589" y="-7613154"/>
              <a:ext cx="42048" cy="173636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3271" y="107647"/>
            <a:ext cx="210238" cy="1709229"/>
            <a:chOff x="2143271" y="107647"/>
            <a:chExt cx="210238" cy="17092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143271" y="107647"/>
              <a:ext cx="210238" cy="17092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3776" y="1539004"/>
            <a:ext cx="44424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목 차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072052" y="3356458"/>
            <a:ext cx="1336835" cy="21429"/>
            <a:chOff x="5072052" y="3356458"/>
            <a:chExt cx="133683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3356458"/>
              <a:ext cx="1336835" cy="2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724844" y="3049368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01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6651" y="3049368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</a:rPr>
              <a:t>프로젝트 개요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080553" y="3356458"/>
            <a:ext cx="1336835" cy="21429"/>
            <a:chOff x="11080553" y="3356458"/>
            <a:chExt cx="1336835" cy="2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3356458"/>
              <a:ext cx="1336835" cy="2142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733365" y="30493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02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15143" y="30493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프로젝트 팀 구성 및 </a:t>
            </a:r>
            <a:r>
              <a:rPr lang="ko-KR" altLang="en-US" sz="3600" kern="0" spc="-100" dirty="0" err="1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역활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072052" y="5594859"/>
            <a:ext cx="1336835" cy="21429"/>
            <a:chOff x="5072052" y="5594859"/>
            <a:chExt cx="1336835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5594859"/>
              <a:ext cx="1336835" cy="2142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724841" y="5182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03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6648" y="5182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수행 절차 및 방법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1080553" y="5594859"/>
            <a:ext cx="1336835" cy="21429"/>
            <a:chOff x="11080553" y="5594859"/>
            <a:chExt cx="1336835" cy="2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5594859"/>
              <a:ext cx="1336835" cy="2142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733365" y="5182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04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15143" y="5182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프로젝트 수행 결과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5072052" y="7861831"/>
            <a:ext cx="1336835" cy="21429"/>
            <a:chOff x="5072052" y="7861831"/>
            <a:chExt cx="1336835" cy="2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7861831"/>
              <a:ext cx="1336835" cy="2142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724841" y="7468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05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06648" y="7468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현장 </a:t>
            </a:r>
            <a:r>
              <a:rPr lang="ko-KR" altLang="en-US" sz="3600" kern="0" spc="-100" dirty="0" err="1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교강사</a:t>
            </a:r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 평가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1080553" y="7861831"/>
            <a:ext cx="1336835" cy="21429"/>
            <a:chOff x="11080553" y="7861831"/>
            <a:chExt cx="1336835" cy="2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7861831"/>
              <a:ext cx="1336835" cy="2142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0733365" y="7468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06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15143" y="7468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기타 활동 자료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97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88970" y="2843599"/>
            <a:ext cx="333062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팀 구성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및 </a:t>
            </a:r>
            <a:r>
              <a:rPr lang="ko-KR" altLang="en-US" sz="5000" kern="0" spc="-100" dirty="0" err="1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역활</a:t>
            </a:r>
            <a:endParaRPr lang="en-US"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920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02.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13257"/>
              </p:ext>
            </p:extLst>
          </p:nvPr>
        </p:nvGraphicFramePr>
        <p:xfrm>
          <a:off x="4800600" y="1773288"/>
          <a:ext cx="12573000" cy="733261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51507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7957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378357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927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담당 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67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이시현</a:t>
                      </a:r>
                      <a:endParaRPr lang="ko-KR" altLang="en-US" sz="24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서버</a:t>
                      </a:r>
                      <a:r>
                        <a:rPr kumimoji="0" lang="en-US" altLang="ko-KR" sz="2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및 데이터 베이스 설계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67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김태호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팀원</a:t>
                      </a:r>
                      <a:endParaRPr lang="en-US" altLang="ko-KR" sz="2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UI </a:t>
                      </a:r>
                      <a:r>
                        <a:rPr kumimoji="0" lang="ko-KR" altLang="en-US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</a:t>
                      </a:r>
                      <a:r>
                        <a:rPr kumimoji="0" lang="en-US" altLang="ko-KR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kumimoji="0" lang="ko-KR" altLang="en-US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반응형 웹 구현</a:t>
                      </a:r>
                      <a:endParaRPr kumimoji="0" lang="en-US" altLang="ko-KR" sz="2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67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이호승</a:t>
                      </a:r>
                      <a:endParaRPr lang="ko-KR" altLang="en-US" sz="2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기능 및 성능 테스트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067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전진훈</a:t>
                      </a:r>
                      <a:endParaRPr lang="ko-KR" altLang="en-US" sz="2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 </a:t>
                      </a:r>
                      <a:r>
                        <a:rPr kumimoji="0" lang="ko-KR" altLang="en-US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</a:t>
                      </a:r>
                      <a:r>
                        <a:rPr kumimoji="0" lang="en-US" altLang="ko-KR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kumimoji="0" lang="ko-KR" altLang="en-US" sz="2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인터랙티브 요소 구현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1067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최원준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API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개발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외부 서비스 연동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04449"/>
                  </a:ext>
                </a:extLst>
              </a:tr>
              <a:tr h="1067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현장강사</a:t>
                      </a:r>
                      <a:endParaRPr lang="en-US" altLang="ko-KR" sz="2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홍길동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24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멘토</a:t>
                      </a:r>
                      <a:endParaRPr lang="ko-KR" altLang="en-US" sz="2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메니저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주제제시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멘토링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평가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843599"/>
            <a:ext cx="333062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수행절차 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및 방법</a:t>
            </a:r>
            <a:endParaRPr lang="en-US"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03.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64740"/>
              </p:ext>
            </p:extLst>
          </p:nvPr>
        </p:nvGraphicFramePr>
        <p:xfrm>
          <a:off x="4549830" y="1409700"/>
          <a:ext cx="12810472" cy="80772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7069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653959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8843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565195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800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키오스크 결제 시스템 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310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endParaRPr kumimoji="0" lang="ko-KR" altLang="en-US" sz="18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4414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8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8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8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636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0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4938444" y="8601381"/>
            <a:ext cx="10324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아이스크림 종류 클릭 후 상품 정보 페이지로 이동</a:t>
            </a:r>
            <a:b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이동 후 종류 개수 추가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FB77D1-B3C1-46A5-B4A8-6E6EF809F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444" y="2091500"/>
            <a:ext cx="4015056" cy="5969755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3E3684-6325-4D88-B14D-58DCA43E8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2091499"/>
            <a:ext cx="4014000" cy="5969755"/>
          </a:xfrm>
          <a:prstGeom prst="rect">
            <a:avLst/>
          </a:prstGeom>
          <a:ln>
            <a:noFill/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64F20A-B756-4414-95F2-910B7383D539}"/>
              </a:ext>
            </a:extLst>
          </p:cNvPr>
          <p:cNvSpPr/>
          <p:nvPr/>
        </p:nvSpPr>
        <p:spPr>
          <a:xfrm>
            <a:off x="10043396" y="4212442"/>
            <a:ext cx="720536" cy="1066800"/>
          </a:xfrm>
          <a:prstGeom prst="rightArrow">
            <a:avLst/>
          </a:prstGeom>
          <a:solidFill>
            <a:srgbClr val="F20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8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5355426" y="8413640"/>
            <a:ext cx="10324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아이스크림 맛 선택 후 해당 값을 가져와 </a:t>
            </a:r>
            <a:b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장바구니 개수 추가 및 금액 증가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64F20A-B756-4414-95F2-910B7383D539}"/>
              </a:ext>
            </a:extLst>
          </p:cNvPr>
          <p:cNvSpPr/>
          <p:nvPr/>
        </p:nvSpPr>
        <p:spPr>
          <a:xfrm>
            <a:off x="10043396" y="4212442"/>
            <a:ext cx="720536" cy="1066800"/>
          </a:xfrm>
          <a:prstGeom prst="rightArrow">
            <a:avLst/>
          </a:prstGeom>
          <a:solidFill>
            <a:srgbClr val="F20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60E25E-392E-49E8-89B3-A298AA7C6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312" y="2012372"/>
            <a:ext cx="3958476" cy="60418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D2233C-6621-43D6-A390-340F389F2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0" y="2012372"/>
            <a:ext cx="398241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20830" y="2581226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64F20A-B756-4414-95F2-910B7383D539}"/>
              </a:ext>
            </a:extLst>
          </p:cNvPr>
          <p:cNvSpPr/>
          <p:nvPr/>
        </p:nvSpPr>
        <p:spPr>
          <a:xfrm>
            <a:off x="10043396" y="4212442"/>
            <a:ext cx="720536" cy="1066800"/>
          </a:xfrm>
          <a:prstGeom prst="rightArrow">
            <a:avLst/>
          </a:prstGeom>
          <a:solidFill>
            <a:srgbClr val="F20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59D32-EDB2-410E-AFB4-5476E08E4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126" y="2064568"/>
            <a:ext cx="4014000" cy="606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5A87A6-E5EF-40B7-B3B4-DB0531482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200" y="2059573"/>
            <a:ext cx="4014000" cy="61410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E1EED6-C0F5-42A4-B6AF-16C4D3C1998A}"/>
              </a:ext>
            </a:extLst>
          </p:cNvPr>
          <p:cNvSpPr txBox="1"/>
          <p:nvPr/>
        </p:nvSpPr>
        <p:spPr>
          <a:xfrm>
            <a:off x="5355426" y="8413640"/>
            <a:ext cx="10324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화면에서 결제하기 버튼 클릭 시 </a:t>
            </a:r>
            <a:r>
              <a:rPr lang="ko-KR" altLang="en-US" sz="24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결제창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이동</a:t>
            </a:r>
            <a:b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b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신용카드 버튼을 클릭 시 포인트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할인 페이지 이동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483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4881178" y="8656204"/>
            <a:ext cx="10324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총 금액 확인 후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결제방식 선택 </a:t>
            </a:r>
            <a:r>
              <a: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결제 완료 페이지 이동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64F20A-B756-4414-95F2-910B7383D539}"/>
              </a:ext>
            </a:extLst>
          </p:cNvPr>
          <p:cNvSpPr/>
          <p:nvPr/>
        </p:nvSpPr>
        <p:spPr>
          <a:xfrm>
            <a:off x="10043396" y="4212442"/>
            <a:ext cx="720536" cy="1066800"/>
          </a:xfrm>
          <a:prstGeom prst="rightArrow">
            <a:avLst/>
          </a:prstGeom>
          <a:solidFill>
            <a:srgbClr val="F20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B1979-777B-4F08-8777-37FC6B793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755" y="1990935"/>
            <a:ext cx="3960000" cy="6070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F1B251-950A-4B1D-AA34-38729E632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557" y="2073121"/>
            <a:ext cx="584040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4324858" y="2064568"/>
            <a:ext cx="13106400" cy="7162800"/>
            <a:chOff x="541890" y="2074230"/>
            <a:chExt cx="11218265" cy="4263070"/>
          </a:xfrm>
        </p:grpSpPr>
        <p:sp>
          <p:nvSpPr>
            <p:cNvPr id="14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50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3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48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7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3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1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3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30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7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373</Words>
  <Application>Microsoft Office PowerPoint</Application>
  <PresentationFormat>사용자 지정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?? ??</vt:lpstr>
      <vt:lpstr>HY헤드라인M</vt:lpstr>
      <vt:lpstr>Pretendard</vt:lpstr>
      <vt:lpstr>Roboto Condensed Medium</vt:lpstr>
      <vt:lpstr>나눔스퀘어OTF Bold</vt:lpstr>
      <vt:lpstr>맑은 고딕</vt:lpstr>
      <vt:lpstr>세방고딕 Regular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27</cp:revision>
  <dcterms:created xsi:type="dcterms:W3CDTF">2024-05-21T09:16:41Z</dcterms:created>
  <dcterms:modified xsi:type="dcterms:W3CDTF">2025-03-19T07:36:17Z</dcterms:modified>
</cp:coreProperties>
</file>