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3"/>
    <p:restoredTop sz="94398"/>
  </p:normalViewPr>
  <p:slideViewPr>
    <p:cSldViewPr snapToGrid="0" snapToObjects="1">
      <p:cViewPr varScale="1">
        <p:scale>
          <a:sx n="81" d="100"/>
          <a:sy n="81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E84D-0E17-8F45-99B8-59C56FB8B8D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67E-0BBA-2B4D-90E2-F58F84808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E84D-0E17-8F45-99B8-59C56FB8B8D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67E-0BBA-2B4D-90E2-F58F84808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E84D-0E17-8F45-99B8-59C56FB8B8D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67E-0BBA-2B4D-90E2-F58F84808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E84D-0E17-8F45-99B8-59C56FB8B8D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67E-0BBA-2B4D-90E2-F58F84808E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E84D-0E17-8F45-99B8-59C56FB8B8D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67E-0BBA-2B4D-90E2-F58F84808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E84D-0E17-8F45-99B8-59C56FB8B8D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67E-0BBA-2B4D-90E2-F58F84808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E84D-0E17-8F45-99B8-59C56FB8B8D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67E-0BBA-2B4D-90E2-F58F84808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E84D-0E17-8F45-99B8-59C56FB8B8D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67E-0BBA-2B4D-90E2-F58F84808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E84D-0E17-8F45-99B8-59C56FB8B8D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67E-0BBA-2B4D-90E2-F58F84808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E84D-0E17-8F45-99B8-59C56FB8B8D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67E-0BBA-2B4D-90E2-F58F84808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E84D-0E17-8F45-99B8-59C56FB8B8D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67E-0BBA-2B4D-90E2-F58F84808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E84D-0E17-8F45-99B8-59C56FB8B8D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67E-0BBA-2B4D-90E2-F58F84808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E84D-0E17-8F45-99B8-59C56FB8B8D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67E-0BBA-2B4D-90E2-F58F84808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E84D-0E17-8F45-99B8-59C56FB8B8D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67E-0BBA-2B4D-90E2-F58F84808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E84D-0E17-8F45-99B8-59C56FB8B8D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67E-0BBA-2B4D-90E2-F58F84808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E84D-0E17-8F45-99B8-59C56FB8B8D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67E-0BBA-2B4D-90E2-F58F84808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E84D-0E17-8F45-99B8-59C56FB8B8D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6367E-0BBA-2B4D-90E2-F58F84808E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5A9E84D-0E17-8F45-99B8-59C56FB8B8DB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646367E-0BBA-2B4D-90E2-F58F8480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25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060" y="182130"/>
            <a:ext cx="6970986" cy="2116842"/>
          </a:xfrm>
        </p:spPr>
        <p:txBody>
          <a:bodyPr/>
          <a:lstStyle/>
          <a:p>
            <a:r>
              <a:rPr lang="en-US" dirty="0" smtClean="0"/>
              <a:t>CMCW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6060" y="5381285"/>
            <a:ext cx="9982201" cy="7540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By: Thomas Herr, Dennis Salazar, Luis </a:t>
            </a:r>
            <a:r>
              <a:rPr lang="en-US" dirty="0" err="1" smtClean="0"/>
              <a:t>Villafana</a:t>
            </a:r>
            <a:r>
              <a:rPr lang="en-US" dirty="0" smtClean="0"/>
              <a:t>, Raman Raman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813" y="1590992"/>
            <a:ext cx="4272694" cy="379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4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issue/problem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current e-coin wallets do not support multiple cryptocurrencies (</a:t>
            </a:r>
            <a:r>
              <a:rPr lang="en-US" dirty="0" err="1" smtClean="0"/>
              <a:t>Pivx</a:t>
            </a:r>
            <a:r>
              <a:rPr lang="en-US" dirty="0" smtClean="0"/>
              <a:t>, CLAM, Bitcoin, etc.)</a:t>
            </a:r>
          </a:p>
          <a:p>
            <a:r>
              <a:rPr lang="en-US" dirty="0" smtClean="0"/>
              <a:t>End user required to have various private keys/wallet ID’s stored because of no variety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</a:t>
            </a:r>
            <a:r>
              <a:rPr lang="en-US" dirty="0"/>
              <a:t>Management Cryptocurrency Wallet (CMCW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is a CMCW?</a:t>
            </a:r>
          </a:p>
          <a:p>
            <a:r>
              <a:rPr lang="en-US" dirty="0" smtClean="0"/>
              <a:t>An alternative for end users to need ONLY one wallet for multiple cryptocurrencies!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3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user who currently holds multiple cryptocurrencies</a:t>
            </a:r>
          </a:p>
          <a:p>
            <a:r>
              <a:rPr lang="en-US" dirty="0" smtClean="0"/>
              <a:t>New users who wish to learn about the variety currencies</a:t>
            </a:r>
          </a:p>
          <a:p>
            <a:r>
              <a:rPr lang="en-US" dirty="0" smtClean="0"/>
              <a:t>e-coin traders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earn money?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sourced project (not many financial constraints)</a:t>
            </a:r>
          </a:p>
          <a:p>
            <a:r>
              <a:rPr lang="en-US" dirty="0" smtClean="0"/>
              <a:t>Infrastructure managed through cloud computing of high tier capacity</a:t>
            </a:r>
          </a:p>
          <a:p>
            <a:endParaRPr lang="en-US" dirty="0" smtClean="0"/>
          </a:p>
          <a:p>
            <a:r>
              <a:rPr lang="en-US" dirty="0" smtClean="0"/>
              <a:t>Future transactions will cost a small fraction per processing basis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8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cryptocurrency wallets only support a single or small amount of currency per wallet host (</a:t>
            </a:r>
            <a:r>
              <a:rPr lang="en-US" dirty="0" err="1" smtClean="0"/>
              <a:t>blockchain</a:t>
            </a:r>
            <a:r>
              <a:rPr lang="en-US" dirty="0" smtClean="0"/>
              <a:t>, etc.) </a:t>
            </a:r>
          </a:p>
          <a:p>
            <a:r>
              <a:rPr lang="en-US" dirty="0" smtClean="0"/>
              <a:t>We offer an ’all-in-one’ solution to be withheld within one single wallet</a:t>
            </a:r>
          </a:p>
          <a:p>
            <a:r>
              <a:rPr lang="en-US" dirty="0" smtClean="0"/>
              <a:t>No need for multiple private key storage!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605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we deliver to the market?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offer options, which the customer loves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7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6044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23</TotalTime>
  <Words>195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Arial</vt:lpstr>
      <vt:lpstr>Depth</vt:lpstr>
      <vt:lpstr>CMCW</vt:lpstr>
      <vt:lpstr>The issue/problem</vt:lpstr>
      <vt:lpstr>The Solution</vt:lpstr>
      <vt:lpstr>Target Market</vt:lpstr>
      <vt:lpstr>How do we earn money?</vt:lpstr>
      <vt:lpstr>How are we different?</vt:lpstr>
      <vt:lpstr>How will we deliver to the market?</vt:lpstr>
      <vt:lpstr>Thankyou!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CMCW</dc:title>
  <dc:creator>Dennis S</dc:creator>
  <cp:lastModifiedBy>Dennis S</cp:lastModifiedBy>
  <cp:revision>4</cp:revision>
  <dcterms:created xsi:type="dcterms:W3CDTF">2018-03-24T04:45:08Z</dcterms:created>
  <dcterms:modified xsi:type="dcterms:W3CDTF">2018-03-24T05:08:45Z</dcterms:modified>
</cp:coreProperties>
</file>