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Comfortaa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gsUGDNrt+IU4xiZaODmEGfmzgPX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Tuấn Anh Phan Xuâ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mfortaa-bold.fntdata"/><Relationship Id="rId14" Type="http://schemas.openxmlformats.org/officeDocument/2006/relationships/font" Target="fonts/Comfortaa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1-06T02:18:30.453">
    <p:pos x="10" y="10"/>
    <p:text>Angular là một javascript framework do google phát triển để xây dựng các Single Page Application (SPA) bằng JavaScript , HTML và TypeScript . Angular cung cấp các tính năng tích hợp cho animation , http service và có các tính năng như auto-complete , navigation , toolbar , menus ,… Code được viết bằng TypeScript , biên dịch thành JavaScript và hiển thị tương tự trong trình duyệt.
Để học được angular thì bạn cần biết các kiển thức cơ bản sau:
HTML
CSS
JavaScript
TypeScript
Document Object Model (DOM)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IznwCYw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Slide">
  <p:cSld name="7_Title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itle Slide">
  <p:cSld name="8_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Title Slide">
  <p:cSld name="9_Title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4243E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  <a:defRPr b="0" i="0" sz="4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0909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0909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0909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0909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0909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0909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0909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0909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0909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0909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0909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/>
          <p:nvPr/>
        </p:nvSpPr>
        <p:spPr>
          <a:xfrm rot="5632250">
            <a:off x="6325356" y="894985"/>
            <a:ext cx="7135817" cy="5051092"/>
          </a:xfrm>
          <a:custGeom>
            <a:rect b="b" l="l" r="r" t="t"/>
            <a:pathLst>
              <a:path extrusionOk="0" h="5051092" w="7135817">
                <a:moveTo>
                  <a:pt x="178813" y="3105719"/>
                </a:moveTo>
                <a:lnTo>
                  <a:pt x="0" y="462965"/>
                </a:lnTo>
                <a:lnTo>
                  <a:pt x="6842355" y="0"/>
                </a:lnTo>
                <a:lnTo>
                  <a:pt x="7135817" y="4337189"/>
                </a:lnTo>
                <a:lnTo>
                  <a:pt x="7108367" y="4362784"/>
                </a:lnTo>
                <a:cubicBezTo>
                  <a:pt x="4810302" y="6395208"/>
                  <a:pt x="2512237" y="3298067"/>
                  <a:pt x="214172" y="3107678"/>
                </a:cubicBezTo>
                <a:lnTo>
                  <a:pt x="178813" y="3105719"/>
                </a:lnTo>
                <a:close/>
              </a:path>
            </a:pathLst>
          </a:custGeom>
          <a:gradFill>
            <a:gsLst>
              <a:gs pos="0">
                <a:srgbClr val="EA5383"/>
              </a:gs>
              <a:gs pos="29000">
                <a:srgbClr val="FE7786"/>
              </a:gs>
              <a:gs pos="56000">
                <a:srgbClr val="FF877E"/>
              </a:gs>
              <a:gs pos="79000">
                <a:srgbClr val="FFA069"/>
              </a:gs>
              <a:gs pos="100000">
                <a:srgbClr val="F09A62"/>
              </a:gs>
            </a:gsLst>
            <a:lin ang="18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" name="Google Shape;40;p1"/>
          <p:cNvSpPr/>
          <p:nvPr/>
        </p:nvSpPr>
        <p:spPr>
          <a:xfrm rot="5632250">
            <a:off x="626405" y="173143"/>
            <a:ext cx="11734800" cy="6726000"/>
          </a:xfrm>
          <a:prstGeom prst="wave">
            <a:avLst>
              <a:gd fmla="val 15084" name="adj1"/>
              <a:gd fmla="val 10000" name="adj2"/>
            </a:avLst>
          </a:prstGeom>
          <a:gradFill>
            <a:gsLst>
              <a:gs pos="0">
                <a:srgbClr val="EA5383"/>
              </a:gs>
              <a:gs pos="29000">
                <a:srgbClr val="FE7786"/>
              </a:gs>
              <a:gs pos="56000">
                <a:srgbClr val="FF877E"/>
              </a:gs>
              <a:gs pos="79000">
                <a:srgbClr val="FFA069"/>
              </a:gs>
              <a:gs pos="100000">
                <a:srgbClr val="F09A62"/>
              </a:gs>
            </a:gsLst>
            <a:lin ang="18600000" scaled="0"/>
          </a:gradFill>
          <a:ln>
            <a:noFill/>
          </a:ln>
          <a:effectLst>
            <a:outerShdw blurRad="889000" rotWithShape="0" algn="l" dist="38100">
              <a:srgbClr val="000000">
                <a:alpha val="309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1" name="Google Shape;4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6477329">
            <a:off x="1721543" y="-2258691"/>
            <a:ext cx="7354596" cy="7354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8138165">
            <a:off x="493052" y="669640"/>
            <a:ext cx="8386039" cy="838603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"/>
          <p:cNvSpPr/>
          <p:nvPr/>
        </p:nvSpPr>
        <p:spPr>
          <a:xfrm>
            <a:off x="0" y="0"/>
            <a:ext cx="5059382" cy="6858000"/>
          </a:xfrm>
          <a:prstGeom prst="rect">
            <a:avLst/>
          </a:prstGeom>
          <a:solidFill>
            <a:srgbClr val="24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 txBox="1"/>
          <p:nvPr/>
        </p:nvSpPr>
        <p:spPr>
          <a:xfrm>
            <a:off x="1095345" y="262366"/>
            <a:ext cx="94620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500" u="none" cap="none" strike="noStrik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ĐẠI HỌC SƯ PHẠM KỸ THUẬT</a:t>
            </a:r>
            <a:endParaRPr b="1" sz="3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500" u="none" cap="none" strike="noStrik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KHOA ĐÀO TẠO CHẤT LƯỢNG CAO</a:t>
            </a:r>
            <a:endParaRPr b="1" sz="35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5" name="Google Shape;45;p1"/>
          <p:cNvSpPr txBox="1"/>
          <p:nvPr/>
        </p:nvSpPr>
        <p:spPr>
          <a:xfrm>
            <a:off x="1048418" y="1948869"/>
            <a:ext cx="10057732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i="1" lang="en-US" sz="4200">
                <a:solidFill>
                  <a:srgbClr val="F1C232"/>
                </a:solidFill>
                <a:latin typeface="Comfortaa"/>
                <a:ea typeface="Comfortaa"/>
                <a:cs typeface="Comfortaa"/>
                <a:sym typeface="Comfortaa"/>
              </a:rPr>
              <a:t>ĐỒ ÁN 3</a:t>
            </a:r>
            <a:endParaRPr b="1" i="1" sz="4200" u="none" cap="none" strike="noStrike">
              <a:solidFill>
                <a:srgbClr val="F1C23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4000" u="none" cap="none" strike="noStrike">
              <a:solidFill>
                <a:srgbClr val="D8D8D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Đề tài:</a:t>
            </a:r>
            <a:endParaRPr b="1" sz="39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Tìm hiểu thuật toán nhận dạng biển số xe</a:t>
            </a:r>
            <a:r>
              <a:rPr b="1" i="0" lang="en-US" sz="3900" u="none" cap="none" strike="noStrik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 sz="9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6" name="Google Shape;4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1855"/>
            <a:ext cx="1159357" cy="1485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488863" y="0"/>
            <a:ext cx="1698358" cy="1698358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"/>
          <p:cNvSpPr txBox="1"/>
          <p:nvPr/>
        </p:nvSpPr>
        <p:spPr>
          <a:xfrm>
            <a:off x="396705" y="5270437"/>
            <a:ext cx="5521291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000" u="none" cap="none" strike="noStrike">
                <a:solidFill>
                  <a:srgbClr val="FFE197"/>
                </a:solidFill>
                <a:latin typeface="Comfortaa"/>
                <a:ea typeface="Comfortaa"/>
                <a:cs typeface="Comfortaa"/>
                <a:sym typeface="Comfortaa"/>
              </a:rPr>
              <a:t>GVHD: </a:t>
            </a:r>
            <a:r>
              <a:rPr lang="en-US" sz="2000">
                <a:solidFill>
                  <a:srgbClr val="FFE197"/>
                </a:solidFill>
                <a:latin typeface="Comfortaa"/>
                <a:ea typeface="Comfortaa"/>
                <a:cs typeface="Comfortaa"/>
                <a:sym typeface="Comfortaa"/>
              </a:rPr>
              <a:t>Thầy Nguyễn Thiên Bảo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E197"/>
                </a:solidFill>
                <a:latin typeface="Comfortaa"/>
                <a:ea typeface="Comfortaa"/>
                <a:cs typeface="Comfortaa"/>
                <a:sym typeface="Comfortaa"/>
              </a:rPr>
              <a:t>SVTH: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E197"/>
                </a:solidFill>
                <a:latin typeface="Comfortaa"/>
                <a:ea typeface="Comfortaa"/>
                <a:cs typeface="Comfortaa"/>
                <a:sym typeface="Comfortaa"/>
              </a:rPr>
              <a:t>	</a:t>
            </a:r>
            <a:r>
              <a:rPr lang="en-US" sz="2000">
                <a:solidFill>
                  <a:srgbClr val="FFE197"/>
                </a:solidFill>
                <a:latin typeface="Comfortaa"/>
                <a:ea typeface="Comfortaa"/>
                <a:cs typeface="Comfortaa"/>
                <a:sym typeface="Comfortaa"/>
              </a:rPr>
              <a:t>Võ Trần Gia Huy	</a:t>
            </a:r>
            <a:r>
              <a:rPr lang="en-US" sz="2000">
                <a:solidFill>
                  <a:srgbClr val="FFE197"/>
                </a:solidFill>
                <a:latin typeface="Comfortaa"/>
                <a:ea typeface="Comfortaa"/>
                <a:cs typeface="Comfortaa"/>
                <a:sym typeface="Comfortaa"/>
              </a:rPr>
              <a:t>		17110</a:t>
            </a:r>
            <a:r>
              <a:rPr lang="en-US" sz="2000">
                <a:solidFill>
                  <a:srgbClr val="FFE197"/>
                </a:solidFill>
                <a:latin typeface="Comfortaa"/>
                <a:ea typeface="Comfortaa"/>
                <a:cs typeface="Comfortaa"/>
                <a:sym typeface="Comfortaa"/>
              </a:rPr>
              <a:t>153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E197"/>
                </a:solidFill>
                <a:latin typeface="Comfortaa"/>
                <a:ea typeface="Comfortaa"/>
                <a:cs typeface="Comfortaa"/>
                <a:sym typeface="Comfortaa"/>
              </a:rPr>
              <a:t>	Tôn Long Hoàng Lãm	17110166</a:t>
            </a:r>
            <a:endParaRPr sz="4000">
              <a:solidFill>
                <a:srgbClr val="FFE19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"/>
          <p:cNvSpPr/>
          <p:nvPr/>
        </p:nvSpPr>
        <p:spPr>
          <a:xfrm>
            <a:off x="7276349" y="0"/>
            <a:ext cx="4953000" cy="6858000"/>
          </a:xfrm>
          <a:prstGeom prst="rect">
            <a:avLst/>
          </a:prstGeom>
          <a:gradFill>
            <a:gsLst>
              <a:gs pos="0">
                <a:srgbClr val="EA5383"/>
              </a:gs>
              <a:gs pos="29000">
                <a:srgbClr val="FE7786"/>
              </a:gs>
              <a:gs pos="56000">
                <a:srgbClr val="FF877E"/>
              </a:gs>
              <a:gs pos="79000">
                <a:srgbClr val="FFA069"/>
              </a:gs>
              <a:gs pos="100000">
                <a:srgbClr val="F09A62"/>
              </a:gs>
            </a:gsLst>
            <a:lin ang="18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6615233" y="1042817"/>
            <a:ext cx="1088700" cy="1088700"/>
          </a:xfrm>
          <a:prstGeom prst="ellipse">
            <a:avLst/>
          </a:prstGeom>
          <a:solidFill>
            <a:srgbClr val="F26E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6577403" y="2288775"/>
            <a:ext cx="1088700" cy="1088700"/>
          </a:xfrm>
          <a:prstGeom prst="ellipse">
            <a:avLst/>
          </a:prstGeom>
          <a:solidFill>
            <a:srgbClr val="FCB58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6615233" y="3574800"/>
            <a:ext cx="1088700" cy="1088700"/>
          </a:xfrm>
          <a:prstGeom prst="ellipse">
            <a:avLst/>
          </a:prstGeom>
          <a:solidFill>
            <a:srgbClr val="FD6A0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7" name="Google Shape;57;p2"/>
          <p:cNvSpPr txBox="1"/>
          <p:nvPr/>
        </p:nvSpPr>
        <p:spPr>
          <a:xfrm>
            <a:off x="216353" y="282700"/>
            <a:ext cx="37365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Nội dung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7820248" y="1308353"/>
            <a:ext cx="3107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Giới thiệu</a:t>
            </a:r>
            <a:endParaRPr sz="2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9" name="Google Shape;59;p2"/>
          <p:cNvSpPr/>
          <p:nvPr/>
        </p:nvSpPr>
        <p:spPr>
          <a:xfrm>
            <a:off x="7820248" y="2571555"/>
            <a:ext cx="3655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Thư viện &amp; thuật toán</a:t>
            </a:r>
            <a:endParaRPr sz="2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0" name="Google Shape;60;p2"/>
          <p:cNvSpPr/>
          <p:nvPr/>
        </p:nvSpPr>
        <p:spPr>
          <a:xfrm>
            <a:off x="7820248" y="5193569"/>
            <a:ext cx="3107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Hướng phát triển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1" name="Google Shape;61;p2"/>
          <p:cNvSpPr/>
          <p:nvPr/>
        </p:nvSpPr>
        <p:spPr>
          <a:xfrm>
            <a:off x="6567609" y="4910789"/>
            <a:ext cx="1088700" cy="1088700"/>
          </a:xfrm>
          <a:prstGeom prst="ellipse">
            <a:avLst/>
          </a:prstGeom>
          <a:solidFill>
            <a:srgbClr val="FFE1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7820248" y="3857580"/>
            <a:ext cx="3865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DEMO</a:t>
            </a:r>
            <a:endParaRPr sz="2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63" name="Google Shape;63;p2"/>
          <p:cNvGrpSpPr/>
          <p:nvPr/>
        </p:nvGrpSpPr>
        <p:grpSpPr>
          <a:xfrm>
            <a:off x="682017" y="1831550"/>
            <a:ext cx="5397958" cy="3545409"/>
            <a:chOff x="3555975" y="2466200"/>
            <a:chExt cx="1348950" cy="924825"/>
          </a:xfrm>
        </p:grpSpPr>
        <p:sp>
          <p:nvSpPr>
            <p:cNvPr id="64" name="Google Shape;64;p2"/>
            <p:cNvSpPr/>
            <p:nvPr/>
          </p:nvSpPr>
          <p:spPr>
            <a:xfrm>
              <a:off x="3563500" y="2639025"/>
              <a:ext cx="1338550" cy="752000"/>
            </a:xfrm>
            <a:custGeom>
              <a:rect b="b" l="l" r="r" t="t"/>
              <a:pathLst>
                <a:path extrusionOk="0" h="30080" w="53542">
                  <a:moveTo>
                    <a:pt x="41169" y="1"/>
                  </a:moveTo>
                  <a:cubicBezTo>
                    <a:pt x="39089" y="1"/>
                    <a:pt x="4445" y="15378"/>
                    <a:pt x="4445" y="15378"/>
                  </a:cubicBezTo>
                  <a:cubicBezTo>
                    <a:pt x="4445" y="15378"/>
                    <a:pt x="369" y="19596"/>
                    <a:pt x="130" y="20078"/>
                  </a:cubicBezTo>
                  <a:cubicBezTo>
                    <a:pt x="0" y="20342"/>
                    <a:pt x="144" y="20459"/>
                    <a:pt x="825" y="20459"/>
                  </a:cubicBezTo>
                  <a:cubicBezTo>
                    <a:pt x="1147" y="20459"/>
                    <a:pt x="1590" y="20433"/>
                    <a:pt x="2180" y="20383"/>
                  </a:cubicBezTo>
                  <a:cubicBezTo>
                    <a:pt x="4092" y="20223"/>
                    <a:pt x="10108" y="19301"/>
                    <a:pt x="10108" y="19301"/>
                  </a:cubicBezTo>
                  <a:lnTo>
                    <a:pt x="15006" y="16473"/>
                  </a:lnTo>
                  <a:cubicBezTo>
                    <a:pt x="15006" y="16473"/>
                    <a:pt x="15788" y="18232"/>
                    <a:pt x="17836" y="19415"/>
                  </a:cubicBezTo>
                  <a:lnTo>
                    <a:pt x="36158" y="29992"/>
                  </a:lnTo>
                  <a:cubicBezTo>
                    <a:pt x="36258" y="30050"/>
                    <a:pt x="36389" y="30080"/>
                    <a:pt x="36520" y="30080"/>
                  </a:cubicBezTo>
                  <a:cubicBezTo>
                    <a:pt x="36651" y="30080"/>
                    <a:pt x="36783" y="30050"/>
                    <a:pt x="36883" y="29992"/>
                  </a:cubicBezTo>
                  <a:lnTo>
                    <a:pt x="53341" y="20490"/>
                  </a:lnTo>
                  <a:cubicBezTo>
                    <a:pt x="53541" y="20375"/>
                    <a:pt x="53541" y="20188"/>
                    <a:pt x="53341" y="20072"/>
                  </a:cubicBezTo>
                  <a:lnTo>
                    <a:pt x="31056" y="7206"/>
                  </a:lnTo>
                  <a:lnTo>
                    <a:pt x="41247" y="1321"/>
                  </a:lnTo>
                  <a:cubicBezTo>
                    <a:pt x="41247" y="1321"/>
                    <a:pt x="42206" y="560"/>
                    <a:pt x="41247" y="15"/>
                  </a:cubicBezTo>
                  <a:cubicBezTo>
                    <a:pt x="41231" y="5"/>
                    <a:pt x="41205" y="1"/>
                    <a:pt x="41169" y="1"/>
                  </a:cubicBezTo>
                  <a:close/>
                </a:path>
              </a:pathLst>
            </a:custGeom>
            <a:gradFill>
              <a:gsLst>
                <a:gs pos="0">
                  <a:srgbClr val="EA5383"/>
                </a:gs>
                <a:gs pos="29000">
                  <a:srgbClr val="FE7786"/>
                </a:gs>
                <a:gs pos="56000">
                  <a:srgbClr val="FF877E"/>
                </a:gs>
                <a:gs pos="79000">
                  <a:srgbClr val="FFA069"/>
                </a:gs>
                <a:gs pos="100000">
                  <a:srgbClr val="F09A62"/>
                </a:gs>
              </a:gsLst>
              <a:lin ang="1859992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600175" y="2793825"/>
              <a:ext cx="348200" cy="334775"/>
            </a:xfrm>
            <a:custGeom>
              <a:rect b="b" l="l" r="r" t="t"/>
              <a:pathLst>
                <a:path extrusionOk="0" h="13391" w="13928">
                  <a:moveTo>
                    <a:pt x="13927" y="0"/>
                  </a:moveTo>
                  <a:lnTo>
                    <a:pt x="3946" y="5780"/>
                  </a:lnTo>
                  <a:lnTo>
                    <a:pt x="0" y="10928"/>
                  </a:lnTo>
                  <a:cubicBezTo>
                    <a:pt x="89" y="10858"/>
                    <a:pt x="198" y="10821"/>
                    <a:pt x="321" y="10821"/>
                  </a:cubicBezTo>
                  <a:cubicBezTo>
                    <a:pt x="456" y="10821"/>
                    <a:pt x="608" y="10865"/>
                    <a:pt x="769" y="10958"/>
                  </a:cubicBezTo>
                  <a:cubicBezTo>
                    <a:pt x="1323" y="11277"/>
                    <a:pt x="1773" y="12056"/>
                    <a:pt x="1772" y="12695"/>
                  </a:cubicBezTo>
                  <a:cubicBezTo>
                    <a:pt x="1772" y="13073"/>
                    <a:pt x="1616" y="13318"/>
                    <a:pt x="1374" y="13390"/>
                  </a:cubicBezTo>
                  <a:lnTo>
                    <a:pt x="7790" y="12567"/>
                  </a:lnTo>
                  <a:lnTo>
                    <a:pt x="10689" y="10894"/>
                  </a:lnTo>
                  <a:cubicBezTo>
                    <a:pt x="10689" y="10894"/>
                    <a:pt x="10557" y="9381"/>
                    <a:pt x="9295" y="7193"/>
                  </a:cubicBezTo>
                  <a:cubicBezTo>
                    <a:pt x="8032" y="5004"/>
                    <a:pt x="13927" y="1"/>
                    <a:pt x="13927" y="0"/>
                  </a:cubicBez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600175" y="2793825"/>
              <a:ext cx="348200" cy="334775"/>
            </a:xfrm>
            <a:custGeom>
              <a:rect b="b" l="l" r="r" t="t"/>
              <a:pathLst>
                <a:path extrusionOk="0" h="13391" w="13928">
                  <a:moveTo>
                    <a:pt x="13927" y="0"/>
                  </a:moveTo>
                  <a:lnTo>
                    <a:pt x="3946" y="5780"/>
                  </a:lnTo>
                  <a:lnTo>
                    <a:pt x="0" y="10928"/>
                  </a:lnTo>
                  <a:cubicBezTo>
                    <a:pt x="89" y="10858"/>
                    <a:pt x="198" y="10821"/>
                    <a:pt x="321" y="10821"/>
                  </a:cubicBezTo>
                  <a:cubicBezTo>
                    <a:pt x="456" y="10821"/>
                    <a:pt x="608" y="10865"/>
                    <a:pt x="769" y="10958"/>
                  </a:cubicBezTo>
                  <a:cubicBezTo>
                    <a:pt x="1261" y="11241"/>
                    <a:pt x="1672" y="11888"/>
                    <a:pt x="1756" y="12476"/>
                  </a:cubicBezTo>
                  <a:cubicBezTo>
                    <a:pt x="1767" y="12548"/>
                    <a:pt x="1773" y="12622"/>
                    <a:pt x="1772" y="12695"/>
                  </a:cubicBezTo>
                  <a:cubicBezTo>
                    <a:pt x="1772" y="13073"/>
                    <a:pt x="1616" y="13318"/>
                    <a:pt x="1374" y="13390"/>
                  </a:cubicBezTo>
                  <a:lnTo>
                    <a:pt x="7790" y="12567"/>
                  </a:lnTo>
                  <a:lnTo>
                    <a:pt x="10689" y="10894"/>
                  </a:lnTo>
                  <a:cubicBezTo>
                    <a:pt x="10689" y="10894"/>
                    <a:pt x="10557" y="9381"/>
                    <a:pt x="9295" y="7193"/>
                  </a:cubicBezTo>
                  <a:cubicBezTo>
                    <a:pt x="8032" y="5004"/>
                    <a:pt x="13927" y="1"/>
                    <a:pt x="13927" y="0"/>
                  </a:cubicBez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558100" y="3046025"/>
              <a:ext cx="273075" cy="91175"/>
            </a:xfrm>
            <a:custGeom>
              <a:rect b="b" l="l" r="r" t="t"/>
              <a:pathLst>
                <a:path extrusionOk="0" h="3647" w="10923">
                  <a:moveTo>
                    <a:pt x="9975" y="1"/>
                  </a:moveTo>
                  <a:lnTo>
                    <a:pt x="9473" y="291"/>
                  </a:lnTo>
                  <a:cubicBezTo>
                    <a:pt x="9473" y="291"/>
                    <a:pt x="6149" y="1471"/>
                    <a:pt x="3439" y="2389"/>
                  </a:cubicBezTo>
                  <a:cubicBezTo>
                    <a:pt x="1714" y="2973"/>
                    <a:pt x="238" y="3450"/>
                    <a:pt x="25" y="3450"/>
                  </a:cubicBezTo>
                  <a:cubicBezTo>
                    <a:pt x="12" y="3450"/>
                    <a:pt x="3" y="3449"/>
                    <a:pt x="0" y="3445"/>
                  </a:cubicBezTo>
                  <a:lnTo>
                    <a:pt x="0" y="3445"/>
                  </a:lnTo>
                  <a:cubicBezTo>
                    <a:pt x="71" y="3570"/>
                    <a:pt x="203" y="3646"/>
                    <a:pt x="345" y="3646"/>
                  </a:cubicBezTo>
                  <a:cubicBezTo>
                    <a:pt x="363" y="3646"/>
                    <a:pt x="380" y="3645"/>
                    <a:pt x="398" y="3643"/>
                  </a:cubicBezTo>
                  <a:lnTo>
                    <a:pt x="2882" y="3323"/>
                  </a:lnTo>
                  <a:lnTo>
                    <a:pt x="3053" y="3302"/>
                  </a:lnTo>
                  <a:lnTo>
                    <a:pt x="3058" y="3302"/>
                  </a:lnTo>
                  <a:lnTo>
                    <a:pt x="9473" y="2479"/>
                  </a:lnTo>
                  <a:lnTo>
                    <a:pt x="10922" y="1642"/>
                  </a:lnTo>
                  <a:lnTo>
                    <a:pt x="9975" y="1"/>
                  </a:lnTo>
                  <a:close/>
                </a:path>
              </a:pathLst>
            </a:custGeom>
            <a:solidFill>
              <a:srgbClr val="F2E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401175" y="2530750"/>
              <a:ext cx="2800" cy="1625"/>
            </a:xfrm>
            <a:custGeom>
              <a:rect b="b" l="l" r="r" t="t"/>
              <a:pathLst>
                <a:path extrusionOk="0" h="65" w="112">
                  <a:moveTo>
                    <a:pt x="112" y="1"/>
                  </a:moveTo>
                  <a:cubicBezTo>
                    <a:pt x="73" y="21"/>
                    <a:pt x="37" y="42"/>
                    <a:pt x="1" y="64"/>
                  </a:cubicBezTo>
                  <a:lnTo>
                    <a:pt x="112" y="1"/>
                  </a:ln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363575" y="2552475"/>
              <a:ext cx="2800" cy="1650"/>
            </a:xfrm>
            <a:custGeom>
              <a:rect b="b" l="l" r="r" t="t"/>
              <a:pathLst>
                <a:path extrusionOk="0" h="66" w="112">
                  <a:moveTo>
                    <a:pt x="111" y="0"/>
                  </a:moveTo>
                  <a:cubicBezTo>
                    <a:pt x="73" y="21"/>
                    <a:pt x="36" y="41"/>
                    <a:pt x="0" y="65"/>
                  </a:cubicBezTo>
                  <a:lnTo>
                    <a:pt x="111" y="0"/>
                  </a:ln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325950" y="2574200"/>
              <a:ext cx="2800" cy="1600"/>
            </a:xfrm>
            <a:custGeom>
              <a:rect b="b" l="l" r="r" t="t"/>
              <a:pathLst>
                <a:path extrusionOk="0" h="64" w="112">
                  <a:moveTo>
                    <a:pt x="112" y="0"/>
                  </a:moveTo>
                  <a:cubicBezTo>
                    <a:pt x="73" y="21"/>
                    <a:pt x="36" y="41"/>
                    <a:pt x="1" y="64"/>
                  </a:cubicBezTo>
                  <a:lnTo>
                    <a:pt x="112" y="0"/>
                  </a:ln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288325" y="2595900"/>
              <a:ext cx="2775" cy="1625"/>
            </a:xfrm>
            <a:custGeom>
              <a:rect b="b" l="l" r="r" t="t"/>
              <a:pathLst>
                <a:path extrusionOk="0" h="65" w="111">
                  <a:moveTo>
                    <a:pt x="111" y="1"/>
                  </a:moveTo>
                  <a:cubicBezTo>
                    <a:pt x="73" y="21"/>
                    <a:pt x="36" y="42"/>
                    <a:pt x="1" y="65"/>
                  </a:cubicBezTo>
                  <a:lnTo>
                    <a:pt x="111" y="1"/>
                  </a:ln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794925" y="31079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403950" y="2466200"/>
              <a:ext cx="221550" cy="234275"/>
            </a:xfrm>
            <a:custGeom>
              <a:rect b="b" l="l" r="r" t="t"/>
              <a:pathLst>
                <a:path extrusionOk="0" h="9371" w="8862">
                  <a:moveTo>
                    <a:pt x="4872" y="1"/>
                  </a:moveTo>
                  <a:cubicBezTo>
                    <a:pt x="4581" y="1"/>
                    <a:pt x="4319" y="75"/>
                    <a:pt x="4097" y="218"/>
                  </a:cubicBezTo>
                  <a:lnTo>
                    <a:pt x="1" y="2584"/>
                  </a:lnTo>
                  <a:cubicBezTo>
                    <a:pt x="197" y="2483"/>
                    <a:pt x="420" y="2430"/>
                    <a:pt x="663" y="2430"/>
                  </a:cubicBezTo>
                  <a:cubicBezTo>
                    <a:pt x="1034" y="2430"/>
                    <a:pt x="1452" y="2551"/>
                    <a:pt x="1894" y="2807"/>
                  </a:cubicBezTo>
                  <a:cubicBezTo>
                    <a:pt x="3418" y="3687"/>
                    <a:pt x="4654" y="5825"/>
                    <a:pt x="4654" y="7584"/>
                  </a:cubicBezTo>
                  <a:cubicBezTo>
                    <a:pt x="4654" y="8464"/>
                    <a:pt x="4345" y="9081"/>
                    <a:pt x="3845" y="9371"/>
                  </a:cubicBezTo>
                  <a:lnTo>
                    <a:pt x="8053" y="6941"/>
                  </a:lnTo>
                  <a:cubicBezTo>
                    <a:pt x="8552" y="6652"/>
                    <a:pt x="8861" y="6035"/>
                    <a:pt x="8861" y="5155"/>
                  </a:cubicBezTo>
                  <a:cubicBezTo>
                    <a:pt x="8861" y="3396"/>
                    <a:pt x="7626" y="1256"/>
                    <a:pt x="6103" y="377"/>
                  </a:cubicBezTo>
                  <a:cubicBezTo>
                    <a:pt x="5660" y="121"/>
                    <a:pt x="5242" y="1"/>
                    <a:pt x="4872" y="1"/>
                  </a:cubicBezTo>
                  <a:close/>
                </a:path>
              </a:pathLst>
            </a:custGeom>
            <a:solidFill>
              <a:srgbClr val="F95D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4366350" y="2526925"/>
              <a:ext cx="153925" cy="195250"/>
            </a:xfrm>
            <a:custGeom>
              <a:rect b="b" l="l" r="r" t="t"/>
              <a:pathLst>
                <a:path extrusionOk="0" h="7810" w="6157">
                  <a:moveTo>
                    <a:pt x="2168" y="1"/>
                  </a:moveTo>
                  <a:cubicBezTo>
                    <a:pt x="1924" y="1"/>
                    <a:pt x="1701" y="53"/>
                    <a:pt x="1505" y="154"/>
                  </a:cubicBezTo>
                  <a:lnTo>
                    <a:pt x="1394" y="217"/>
                  </a:lnTo>
                  <a:lnTo>
                    <a:pt x="0" y="1022"/>
                  </a:lnTo>
                  <a:cubicBezTo>
                    <a:pt x="196" y="921"/>
                    <a:pt x="420" y="870"/>
                    <a:pt x="665" y="870"/>
                  </a:cubicBezTo>
                  <a:cubicBezTo>
                    <a:pt x="724" y="870"/>
                    <a:pt x="784" y="873"/>
                    <a:pt x="846" y="879"/>
                  </a:cubicBezTo>
                  <a:cubicBezTo>
                    <a:pt x="1169" y="912"/>
                    <a:pt x="1523" y="1032"/>
                    <a:pt x="1893" y="1245"/>
                  </a:cubicBezTo>
                  <a:cubicBezTo>
                    <a:pt x="3417" y="2125"/>
                    <a:pt x="4653" y="4264"/>
                    <a:pt x="4653" y="6024"/>
                  </a:cubicBezTo>
                  <a:cubicBezTo>
                    <a:pt x="4653" y="6452"/>
                    <a:pt x="4578" y="6818"/>
                    <a:pt x="4445" y="7114"/>
                  </a:cubicBezTo>
                  <a:cubicBezTo>
                    <a:pt x="4306" y="7426"/>
                    <a:pt x="4102" y="7660"/>
                    <a:pt x="3848" y="7808"/>
                  </a:cubicBezTo>
                  <a:lnTo>
                    <a:pt x="3848" y="7808"/>
                  </a:lnTo>
                  <a:lnTo>
                    <a:pt x="5349" y="6941"/>
                  </a:lnTo>
                  <a:cubicBezTo>
                    <a:pt x="5849" y="6652"/>
                    <a:pt x="6156" y="6035"/>
                    <a:pt x="6156" y="5155"/>
                  </a:cubicBezTo>
                  <a:cubicBezTo>
                    <a:pt x="6156" y="3396"/>
                    <a:pt x="4922" y="1256"/>
                    <a:pt x="3398" y="377"/>
                  </a:cubicBezTo>
                  <a:cubicBezTo>
                    <a:pt x="2956" y="121"/>
                    <a:pt x="2538" y="1"/>
                    <a:pt x="2168" y="1"/>
                  </a:cubicBezTo>
                  <a:close/>
                  <a:moveTo>
                    <a:pt x="3848" y="7808"/>
                  </a:moveTo>
                  <a:lnTo>
                    <a:pt x="3845" y="7810"/>
                  </a:lnTo>
                  <a:cubicBezTo>
                    <a:pt x="3846" y="7809"/>
                    <a:pt x="3847" y="7808"/>
                    <a:pt x="3848" y="7808"/>
                  </a:cubicBez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328725" y="2548675"/>
              <a:ext cx="153950" cy="195225"/>
            </a:xfrm>
            <a:custGeom>
              <a:rect b="b" l="l" r="r" t="t"/>
              <a:pathLst>
                <a:path extrusionOk="0" h="7809" w="6158">
                  <a:moveTo>
                    <a:pt x="2166" y="0"/>
                  </a:moveTo>
                  <a:cubicBezTo>
                    <a:pt x="1923" y="0"/>
                    <a:pt x="1701" y="52"/>
                    <a:pt x="1505" y="152"/>
                  </a:cubicBezTo>
                  <a:lnTo>
                    <a:pt x="1394" y="216"/>
                  </a:lnTo>
                  <a:lnTo>
                    <a:pt x="1" y="1021"/>
                  </a:lnTo>
                  <a:cubicBezTo>
                    <a:pt x="197" y="920"/>
                    <a:pt x="421" y="868"/>
                    <a:pt x="665" y="868"/>
                  </a:cubicBezTo>
                  <a:cubicBezTo>
                    <a:pt x="725" y="868"/>
                    <a:pt x="785" y="871"/>
                    <a:pt x="846" y="877"/>
                  </a:cubicBezTo>
                  <a:cubicBezTo>
                    <a:pt x="1171" y="911"/>
                    <a:pt x="1523" y="1031"/>
                    <a:pt x="1895" y="1244"/>
                  </a:cubicBezTo>
                  <a:cubicBezTo>
                    <a:pt x="1983" y="1296"/>
                    <a:pt x="2071" y="1352"/>
                    <a:pt x="2158" y="1412"/>
                  </a:cubicBezTo>
                  <a:cubicBezTo>
                    <a:pt x="3471" y="2315"/>
                    <a:pt x="4515" y="4122"/>
                    <a:pt x="4640" y="5710"/>
                  </a:cubicBezTo>
                  <a:cubicBezTo>
                    <a:pt x="4649" y="5815"/>
                    <a:pt x="4653" y="5920"/>
                    <a:pt x="4653" y="6022"/>
                  </a:cubicBezTo>
                  <a:cubicBezTo>
                    <a:pt x="4653" y="6451"/>
                    <a:pt x="4580" y="6816"/>
                    <a:pt x="4447" y="7113"/>
                  </a:cubicBezTo>
                  <a:cubicBezTo>
                    <a:pt x="4306" y="7424"/>
                    <a:pt x="4102" y="7659"/>
                    <a:pt x="3848" y="7806"/>
                  </a:cubicBezTo>
                  <a:lnTo>
                    <a:pt x="3848" y="7806"/>
                  </a:lnTo>
                  <a:lnTo>
                    <a:pt x="5350" y="6940"/>
                  </a:lnTo>
                  <a:cubicBezTo>
                    <a:pt x="5607" y="6792"/>
                    <a:pt x="5812" y="6557"/>
                    <a:pt x="5952" y="6244"/>
                  </a:cubicBezTo>
                  <a:cubicBezTo>
                    <a:pt x="6084" y="5948"/>
                    <a:pt x="6158" y="5582"/>
                    <a:pt x="6158" y="5154"/>
                  </a:cubicBezTo>
                  <a:cubicBezTo>
                    <a:pt x="6158" y="3394"/>
                    <a:pt x="4922" y="1255"/>
                    <a:pt x="3400" y="375"/>
                  </a:cubicBezTo>
                  <a:cubicBezTo>
                    <a:pt x="3028" y="162"/>
                    <a:pt x="2674" y="42"/>
                    <a:pt x="2352" y="10"/>
                  </a:cubicBezTo>
                  <a:cubicBezTo>
                    <a:pt x="2289" y="3"/>
                    <a:pt x="2227" y="0"/>
                    <a:pt x="2166" y="0"/>
                  </a:cubicBezTo>
                  <a:close/>
                  <a:moveTo>
                    <a:pt x="3848" y="7806"/>
                  </a:moveTo>
                  <a:lnTo>
                    <a:pt x="3845" y="7808"/>
                  </a:lnTo>
                  <a:cubicBezTo>
                    <a:pt x="3846" y="7808"/>
                    <a:pt x="3847" y="7807"/>
                    <a:pt x="3848" y="7806"/>
                  </a:cubicBez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291075" y="2570350"/>
              <a:ext cx="153975" cy="195275"/>
            </a:xfrm>
            <a:custGeom>
              <a:rect b="b" l="l" r="r" t="t"/>
              <a:pathLst>
                <a:path extrusionOk="0" h="7811" w="6159">
                  <a:moveTo>
                    <a:pt x="2169" y="1"/>
                  </a:moveTo>
                  <a:cubicBezTo>
                    <a:pt x="1925" y="1"/>
                    <a:pt x="1702" y="53"/>
                    <a:pt x="1505" y="154"/>
                  </a:cubicBezTo>
                  <a:lnTo>
                    <a:pt x="1394" y="218"/>
                  </a:lnTo>
                  <a:lnTo>
                    <a:pt x="1" y="1023"/>
                  </a:lnTo>
                  <a:cubicBezTo>
                    <a:pt x="197" y="922"/>
                    <a:pt x="420" y="870"/>
                    <a:pt x="664" y="870"/>
                  </a:cubicBezTo>
                  <a:cubicBezTo>
                    <a:pt x="724" y="870"/>
                    <a:pt x="785" y="873"/>
                    <a:pt x="848" y="879"/>
                  </a:cubicBezTo>
                  <a:cubicBezTo>
                    <a:pt x="1171" y="913"/>
                    <a:pt x="1525" y="1032"/>
                    <a:pt x="1895" y="1246"/>
                  </a:cubicBezTo>
                  <a:cubicBezTo>
                    <a:pt x="1984" y="1298"/>
                    <a:pt x="2073" y="1353"/>
                    <a:pt x="2159" y="1414"/>
                  </a:cubicBezTo>
                  <a:cubicBezTo>
                    <a:pt x="3472" y="2316"/>
                    <a:pt x="4516" y="4124"/>
                    <a:pt x="4640" y="5712"/>
                  </a:cubicBezTo>
                  <a:cubicBezTo>
                    <a:pt x="4649" y="5817"/>
                    <a:pt x="4653" y="5922"/>
                    <a:pt x="4653" y="6024"/>
                  </a:cubicBezTo>
                  <a:cubicBezTo>
                    <a:pt x="4653" y="6453"/>
                    <a:pt x="4580" y="6818"/>
                    <a:pt x="4447" y="7115"/>
                  </a:cubicBezTo>
                  <a:cubicBezTo>
                    <a:pt x="4308" y="7426"/>
                    <a:pt x="4104" y="7661"/>
                    <a:pt x="3849" y="7808"/>
                  </a:cubicBezTo>
                  <a:lnTo>
                    <a:pt x="3849" y="7808"/>
                  </a:lnTo>
                  <a:lnTo>
                    <a:pt x="5351" y="6941"/>
                  </a:lnTo>
                  <a:cubicBezTo>
                    <a:pt x="5607" y="6794"/>
                    <a:pt x="5812" y="6559"/>
                    <a:pt x="5952" y="6246"/>
                  </a:cubicBezTo>
                  <a:cubicBezTo>
                    <a:pt x="6085" y="5949"/>
                    <a:pt x="6158" y="5584"/>
                    <a:pt x="6158" y="5155"/>
                  </a:cubicBezTo>
                  <a:cubicBezTo>
                    <a:pt x="6158" y="5053"/>
                    <a:pt x="6153" y="4948"/>
                    <a:pt x="6145" y="4843"/>
                  </a:cubicBezTo>
                  <a:cubicBezTo>
                    <a:pt x="6021" y="3255"/>
                    <a:pt x="4976" y="1448"/>
                    <a:pt x="3664" y="545"/>
                  </a:cubicBezTo>
                  <a:cubicBezTo>
                    <a:pt x="3577" y="486"/>
                    <a:pt x="3489" y="429"/>
                    <a:pt x="3400" y="377"/>
                  </a:cubicBezTo>
                  <a:cubicBezTo>
                    <a:pt x="3029" y="164"/>
                    <a:pt x="2676" y="44"/>
                    <a:pt x="2352" y="10"/>
                  </a:cubicBezTo>
                  <a:cubicBezTo>
                    <a:pt x="2290" y="4"/>
                    <a:pt x="2229" y="1"/>
                    <a:pt x="2169" y="1"/>
                  </a:cubicBezTo>
                  <a:close/>
                  <a:moveTo>
                    <a:pt x="3849" y="7808"/>
                  </a:moveTo>
                  <a:lnTo>
                    <a:pt x="3846" y="7810"/>
                  </a:lnTo>
                  <a:cubicBezTo>
                    <a:pt x="3847" y="7809"/>
                    <a:pt x="3848" y="7809"/>
                    <a:pt x="3849" y="7808"/>
                  </a:cubicBez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698825" y="2592075"/>
              <a:ext cx="669375" cy="374375"/>
            </a:xfrm>
            <a:custGeom>
              <a:rect b="b" l="l" r="r" t="t"/>
              <a:pathLst>
                <a:path extrusionOk="0" h="14975" w="26775">
                  <a:moveTo>
                    <a:pt x="24354" y="1"/>
                  </a:moveTo>
                  <a:cubicBezTo>
                    <a:pt x="24110" y="1"/>
                    <a:pt x="23887" y="53"/>
                    <a:pt x="23691" y="154"/>
                  </a:cubicBezTo>
                  <a:lnTo>
                    <a:pt x="23581" y="218"/>
                  </a:lnTo>
                  <a:lnTo>
                    <a:pt x="140" y="13768"/>
                  </a:lnTo>
                  <a:lnTo>
                    <a:pt x="0" y="13849"/>
                  </a:lnTo>
                  <a:cubicBezTo>
                    <a:pt x="18" y="13840"/>
                    <a:pt x="119" y="13820"/>
                    <a:pt x="274" y="13820"/>
                  </a:cubicBezTo>
                  <a:cubicBezTo>
                    <a:pt x="527" y="13820"/>
                    <a:pt x="923" y="13872"/>
                    <a:pt x="1336" y="14105"/>
                  </a:cubicBezTo>
                  <a:cubicBezTo>
                    <a:pt x="1832" y="14383"/>
                    <a:pt x="1839" y="14975"/>
                    <a:pt x="1839" y="14975"/>
                  </a:cubicBezTo>
                  <a:lnTo>
                    <a:pt x="26775" y="1375"/>
                  </a:lnTo>
                  <a:cubicBezTo>
                    <a:pt x="26490" y="1054"/>
                    <a:pt x="26178" y="772"/>
                    <a:pt x="25849" y="545"/>
                  </a:cubicBezTo>
                  <a:cubicBezTo>
                    <a:pt x="25763" y="486"/>
                    <a:pt x="25674" y="429"/>
                    <a:pt x="25585" y="377"/>
                  </a:cubicBezTo>
                  <a:cubicBezTo>
                    <a:pt x="25215" y="163"/>
                    <a:pt x="24861" y="44"/>
                    <a:pt x="24538" y="10"/>
                  </a:cubicBezTo>
                  <a:cubicBezTo>
                    <a:pt x="24475" y="4"/>
                    <a:pt x="24414" y="1"/>
                    <a:pt x="24354" y="1"/>
                  </a:cubicBezTo>
                  <a:close/>
                </a:path>
              </a:pathLst>
            </a:custGeom>
            <a:solidFill>
              <a:srgbClr val="FFE4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94925" y="2682750"/>
              <a:ext cx="612500" cy="425250"/>
            </a:xfrm>
            <a:custGeom>
              <a:rect b="b" l="l" r="r" t="t"/>
              <a:pathLst>
                <a:path extrusionOk="0" h="17010" w="24500">
                  <a:moveTo>
                    <a:pt x="24230" y="1"/>
                  </a:moveTo>
                  <a:lnTo>
                    <a:pt x="0" y="14822"/>
                  </a:lnTo>
                  <a:cubicBezTo>
                    <a:pt x="0" y="14822"/>
                    <a:pt x="503" y="15114"/>
                    <a:pt x="502" y="15690"/>
                  </a:cubicBezTo>
                  <a:cubicBezTo>
                    <a:pt x="500" y="16455"/>
                    <a:pt x="65" y="16972"/>
                    <a:pt x="0" y="17009"/>
                  </a:cubicBezTo>
                  <a:lnTo>
                    <a:pt x="196" y="16897"/>
                  </a:lnTo>
                  <a:lnTo>
                    <a:pt x="23691" y="3314"/>
                  </a:lnTo>
                  <a:cubicBezTo>
                    <a:pt x="23948" y="3167"/>
                    <a:pt x="24153" y="2932"/>
                    <a:pt x="24293" y="2619"/>
                  </a:cubicBezTo>
                  <a:cubicBezTo>
                    <a:pt x="24426" y="2322"/>
                    <a:pt x="24499" y="1957"/>
                    <a:pt x="24499" y="1528"/>
                  </a:cubicBezTo>
                  <a:cubicBezTo>
                    <a:pt x="24499" y="1426"/>
                    <a:pt x="24495" y="1321"/>
                    <a:pt x="24486" y="1216"/>
                  </a:cubicBezTo>
                  <a:cubicBezTo>
                    <a:pt x="24455" y="819"/>
                    <a:pt x="24366" y="407"/>
                    <a:pt x="24230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744775" y="2613575"/>
              <a:ext cx="660525" cy="439725"/>
            </a:xfrm>
            <a:custGeom>
              <a:rect b="b" l="l" r="r" t="t"/>
              <a:pathLst>
                <a:path extrusionOk="0" h="17589" w="26421">
                  <a:moveTo>
                    <a:pt x="24416" y="1"/>
                  </a:moveTo>
                  <a:lnTo>
                    <a:pt x="1" y="14114"/>
                  </a:lnTo>
                  <a:cubicBezTo>
                    <a:pt x="5" y="14113"/>
                    <a:pt x="9" y="14113"/>
                    <a:pt x="13" y="14113"/>
                  </a:cubicBezTo>
                  <a:cubicBezTo>
                    <a:pt x="1007" y="14113"/>
                    <a:pt x="1755" y="15414"/>
                    <a:pt x="1755" y="15414"/>
                  </a:cubicBezTo>
                  <a:cubicBezTo>
                    <a:pt x="1755" y="15414"/>
                    <a:pt x="2507" y="16727"/>
                    <a:pt x="2006" y="17589"/>
                  </a:cubicBezTo>
                  <a:lnTo>
                    <a:pt x="26421" y="3475"/>
                  </a:lnTo>
                  <a:cubicBezTo>
                    <a:pt x="26375" y="3235"/>
                    <a:pt x="26314" y="2998"/>
                    <a:pt x="26236" y="2766"/>
                  </a:cubicBezTo>
                  <a:cubicBezTo>
                    <a:pt x="26096" y="2353"/>
                    <a:pt x="25917" y="1954"/>
                    <a:pt x="25697" y="1577"/>
                  </a:cubicBezTo>
                  <a:cubicBezTo>
                    <a:pt x="25480" y="1198"/>
                    <a:pt x="25225" y="842"/>
                    <a:pt x="24937" y="515"/>
                  </a:cubicBezTo>
                  <a:cubicBezTo>
                    <a:pt x="24774" y="331"/>
                    <a:pt x="24600" y="160"/>
                    <a:pt x="24416" y="1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55975" y="3064350"/>
              <a:ext cx="88500" cy="72850"/>
            </a:xfrm>
            <a:custGeom>
              <a:rect b="b" l="l" r="r" t="t"/>
              <a:pathLst>
                <a:path extrusionOk="0" h="2914" w="3540">
                  <a:moveTo>
                    <a:pt x="2089" y="0"/>
                  </a:moveTo>
                  <a:cubicBezTo>
                    <a:pt x="1966" y="0"/>
                    <a:pt x="1857" y="37"/>
                    <a:pt x="1768" y="108"/>
                  </a:cubicBezTo>
                  <a:lnTo>
                    <a:pt x="1618" y="303"/>
                  </a:lnTo>
                  <a:lnTo>
                    <a:pt x="112" y="2268"/>
                  </a:lnTo>
                  <a:cubicBezTo>
                    <a:pt x="12" y="2396"/>
                    <a:pt x="1" y="2572"/>
                    <a:pt x="83" y="2710"/>
                  </a:cubicBezTo>
                  <a:lnTo>
                    <a:pt x="83" y="2712"/>
                  </a:lnTo>
                  <a:cubicBezTo>
                    <a:pt x="154" y="2837"/>
                    <a:pt x="286" y="2913"/>
                    <a:pt x="428" y="2913"/>
                  </a:cubicBezTo>
                  <a:cubicBezTo>
                    <a:pt x="445" y="2913"/>
                    <a:pt x="463" y="2912"/>
                    <a:pt x="481" y="2910"/>
                  </a:cubicBezTo>
                  <a:lnTo>
                    <a:pt x="2964" y="2591"/>
                  </a:lnTo>
                  <a:lnTo>
                    <a:pt x="3137" y="2570"/>
                  </a:lnTo>
                  <a:lnTo>
                    <a:pt x="3140" y="2570"/>
                  </a:lnTo>
                  <a:cubicBezTo>
                    <a:pt x="3384" y="2498"/>
                    <a:pt x="3540" y="2252"/>
                    <a:pt x="3540" y="1874"/>
                  </a:cubicBezTo>
                  <a:cubicBezTo>
                    <a:pt x="3540" y="1801"/>
                    <a:pt x="3535" y="1728"/>
                    <a:pt x="3524" y="1656"/>
                  </a:cubicBezTo>
                  <a:cubicBezTo>
                    <a:pt x="3440" y="1067"/>
                    <a:pt x="3029" y="422"/>
                    <a:pt x="2537" y="138"/>
                  </a:cubicBezTo>
                  <a:cubicBezTo>
                    <a:pt x="2376" y="45"/>
                    <a:pt x="2224" y="0"/>
                    <a:pt x="2089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596400" y="3067000"/>
              <a:ext cx="3800" cy="4950"/>
            </a:xfrm>
            <a:custGeom>
              <a:rect b="b" l="l" r="r" t="t"/>
              <a:pathLst>
                <a:path extrusionOk="0" h="198" w="152">
                  <a:moveTo>
                    <a:pt x="151" y="1"/>
                  </a:moveTo>
                  <a:lnTo>
                    <a:pt x="151" y="1"/>
                  </a:lnTo>
                  <a:cubicBezTo>
                    <a:pt x="86" y="54"/>
                    <a:pt x="36" y="121"/>
                    <a:pt x="1" y="197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630100" y="3128600"/>
              <a:ext cx="4325" cy="550"/>
            </a:xfrm>
            <a:custGeom>
              <a:rect b="b" l="l" r="r" t="t"/>
              <a:pathLst>
                <a:path extrusionOk="0" h="22" w="173">
                  <a:moveTo>
                    <a:pt x="173" y="0"/>
                  </a:moveTo>
                  <a:lnTo>
                    <a:pt x="0" y="21"/>
                  </a:lnTo>
                  <a:cubicBezTo>
                    <a:pt x="8" y="21"/>
                    <a:pt x="15" y="21"/>
                    <a:pt x="22" y="21"/>
                  </a:cubicBezTo>
                  <a:cubicBezTo>
                    <a:pt x="73" y="21"/>
                    <a:pt x="123" y="14"/>
                    <a:pt x="173" y="0"/>
                  </a:cubicBez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58050" y="3105725"/>
              <a:ext cx="86425" cy="31475"/>
            </a:xfrm>
            <a:custGeom>
              <a:rect b="b" l="l" r="r" t="t"/>
              <a:pathLst>
                <a:path extrusionOk="0" h="1259" w="3457">
                  <a:moveTo>
                    <a:pt x="3440" y="1"/>
                  </a:moveTo>
                  <a:cubicBezTo>
                    <a:pt x="1714" y="584"/>
                    <a:pt x="237" y="1062"/>
                    <a:pt x="25" y="1062"/>
                  </a:cubicBezTo>
                  <a:cubicBezTo>
                    <a:pt x="12" y="1062"/>
                    <a:pt x="4" y="1060"/>
                    <a:pt x="1" y="1057"/>
                  </a:cubicBezTo>
                  <a:lnTo>
                    <a:pt x="1" y="1057"/>
                  </a:lnTo>
                  <a:cubicBezTo>
                    <a:pt x="72" y="1182"/>
                    <a:pt x="205" y="1258"/>
                    <a:pt x="346" y="1258"/>
                  </a:cubicBezTo>
                  <a:cubicBezTo>
                    <a:pt x="364" y="1258"/>
                    <a:pt x="381" y="1257"/>
                    <a:pt x="399" y="1255"/>
                  </a:cubicBezTo>
                  <a:lnTo>
                    <a:pt x="2882" y="935"/>
                  </a:lnTo>
                  <a:lnTo>
                    <a:pt x="3055" y="914"/>
                  </a:lnTo>
                  <a:lnTo>
                    <a:pt x="3059" y="914"/>
                  </a:lnTo>
                  <a:cubicBezTo>
                    <a:pt x="3301" y="843"/>
                    <a:pt x="3457" y="597"/>
                    <a:pt x="3457" y="219"/>
                  </a:cubicBezTo>
                  <a:cubicBezTo>
                    <a:pt x="3457" y="146"/>
                    <a:pt x="3451" y="72"/>
                    <a:pt x="3440" y="1"/>
                  </a:cubicBezTo>
                  <a:close/>
                </a:path>
              </a:pathLst>
            </a:custGeom>
            <a:solidFill>
              <a:srgbClr val="1A1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4291075" y="2526925"/>
              <a:ext cx="176975" cy="86675"/>
            </a:xfrm>
            <a:custGeom>
              <a:rect b="b" l="l" r="r" t="t"/>
              <a:pathLst>
                <a:path extrusionOk="0" h="3467" w="7079">
                  <a:moveTo>
                    <a:pt x="5180" y="1"/>
                  </a:moveTo>
                  <a:cubicBezTo>
                    <a:pt x="4936" y="1"/>
                    <a:pt x="4712" y="53"/>
                    <a:pt x="4516" y="154"/>
                  </a:cubicBezTo>
                  <a:lnTo>
                    <a:pt x="4405" y="219"/>
                  </a:lnTo>
                  <a:lnTo>
                    <a:pt x="3011" y="1022"/>
                  </a:lnTo>
                  <a:lnTo>
                    <a:pt x="2900" y="1086"/>
                  </a:lnTo>
                  <a:lnTo>
                    <a:pt x="1505" y="1891"/>
                  </a:lnTo>
                  <a:lnTo>
                    <a:pt x="1394" y="1955"/>
                  </a:lnTo>
                  <a:lnTo>
                    <a:pt x="1" y="2760"/>
                  </a:lnTo>
                  <a:cubicBezTo>
                    <a:pt x="197" y="2659"/>
                    <a:pt x="420" y="2607"/>
                    <a:pt x="664" y="2607"/>
                  </a:cubicBezTo>
                  <a:cubicBezTo>
                    <a:pt x="724" y="2607"/>
                    <a:pt x="785" y="2610"/>
                    <a:pt x="848" y="2616"/>
                  </a:cubicBezTo>
                  <a:cubicBezTo>
                    <a:pt x="1171" y="2649"/>
                    <a:pt x="1525" y="2768"/>
                    <a:pt x="1895" y="2982"/>
                  </a:cubicBezTo>
                  <a:cubicBezTo>
                    <a:pt x="1984" y="3034"/>
                    <a:pt x="2073" y="3090"/>
                    <a:pt x="2159" y="3151"/>
                  </a:cubicBezTo>
                  <a:cubicBezTo>
                    <a:pt x="2299" y="3248"/>
                    <a:pt x="2435" y="3355"/>
                    <a:pt x="2564" y="3467"/>
                  </a:cubicBezTo>
                  <a:lnTo>
                    <a:pt x="7079" y="862"/>
                  </a:lnTo>
                  <a:cubicBezTo>
                    <a:pt x="6871" y="680"/>
                    <a:pt x="6648" y="517"/>
                    <a:pt x="6410" y="377"/>
                  </a:cubicBezTo>
                  <a:cubicBezTo>
                    <a:pt x="5968" y="121"/>
                    <a:pt x="5550" y="1"/>
                    <a:pt x="5180" y="1"/>
                  </a:cubicBezTo>
                  <a:close/>
                </a:path>
              </a:pathLst>
            </a:custGeom>
            <a:solidFill>
              <a:srgbClr val="DAE6EA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4403950" y="2466200"/>
              <a:ext cx="221425" cy="125950"/>
            </a:xfrm>
            <a:custGeom>
              <a:rect b="b" l="l" r="r" t="t"/>
              <a:pathLst>
                <a:path extrusionOk="0" h="5038" w="8857">
                  <a:moveTo>
                    <a:pt x="4871" y="0"/>
                  </a:moveTo>
                  <a:cubicBezTo>
                    <a:pt x="4580" y="0"/>
                    <a:pt x="4319" y="75"/>
                    <a:pt x="4097" y="218"/>
                  </a:cubicBezTo>
                  <a:lnTo>
                    <a:pt x="1" y="2583"/>
                  </a:lnTo>
                  <a:cubicBezTo>
                    <a:pt x="197" y="2482"/>
                    <a:pt x="420" y="2430"/>
                    <a:pt x="664" y="2430"/>
                  </a:cubicBezTo>
                  <a:cubicBezTo>
                    <a:pt x="1034" y="2430"/>
                    <a:pt x="1452" y="2550"/>
                    <a:pt x="1894" y="2806"/>
                  </a:cubicBezTo>
                  <a:cubicBezTo>
                    <a:pt x="2133" y="2944"/>
                    <a:pt x="2357" y="3106"/>
                    <a:pt x="2565" y="3288"/>
                  </a:cubicBezTo>
                  <a:cubicBezTo>
                    <a:pt x="2565" y="3288"/>
                    <a:pt x="4972" y="1900"/>
                    <a:pt x="5601" y="1536"/>
                  </a:cubicBezTo>
                  <a:cubicBezTo>
                    <a:pt x="5735" y="1459"/>
                    <a:pt x="5876" y="1423"/>
                    <a:pt x="6020" y="1423"/>
                  </a:cubicBezTo>
                  <a:cubicBezTo>
                    <a:pt x="7273" y="1423"/>
                    <a:pt x="8786" y="4114"/>
                    <a:pt x="8856" y="5038"/>
                  </a:cubicBezTo>
                  <a:cubicBezTo>
                    <a:pt x="8803" y="3300"/>
                    <a:pt x="7593" y="1237"/>
                    <a:pt x="6103" y="377"/>
                  </a:cubicBezTo>
                  <a:cubicBezTo>
                    <a:pt x="5660" y="121"/>
                    <a:pt x="5242" y="0"/>
                    <a:pt x="4871" y="0"/>
                  </a:cubicBezTo>
                  <a:close/>
                </a:path>
              </a:pathLst>
            </a:custGeom>
            <a:solidFill>
              <a:srgbClr val="FD9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34350" y="2668225"/>
              <a:ext cx="970575" cy="712775"/>
            </a:xfrm>
            <a:custGeom>
              <a:rect b="b" l="l" r="r" t="t"/>
              <a:pathLst>
                <a:path extrusionOk="0" h="28511" w="38823">
                  <a:moveTo>
                    <a:pt x="17703" y="0"/>
                  </a:moveTo>
                  <a:lnTo>
                    <a:pt x="0" y="10220"/>
                  </a:lnTo>
                  <a:lnTo>
                    <a:pt x="0" y="13089"/>
                  </a:lnTo>
                  <a:cubicBezTo>
                    <a:pt x="0" y="14674"/>
                    <a:pt x="1779" y="16986"/>
                    <a:pt x="3974" y="18253"/>
                  </a:cubicBezTo>
                  <a:lnTo>
                    <a:pt x="21741" y="28510"/>
                  </a:lnTo>
                  <a:lnTo>
                    <a:pt x="38822" y="18648"/>
                  </a:lnTo>
                  <a:lnTo>
                    <a:pt x="21676" y="8749"/>
                  </a:lnTo>
                  <a:cubicBezTo>
                    <a:pt x="19482" y="7482"/>
                    <a:pt x="17703" y="5010"/>
                    <a:pt x="17703" y="3228"/>
                  </a:cubicBezTo>
                  <a:lnTo>
                    <a:pt x="177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51325" y="2942225"/>
              <a:ext cx="340525" cy="195025"/>
            </a:xfrm>
            <a:custGeom>
              <a:rect b="b" l="l" r="r" t="t"/>
              <a:pathLst>
                <a:path extrusionOk="0" h="7801" w="13621">
                  <a:moveTo>
                    <a:pt x="12867" y="0"/>
                  </a:moveTo>
                  <a:cubicBezTo>
                    <a:pt x="12723" y="0"/>
                    <a:pt x="12579" y="32"/>
                    <a:pt x="12470" y="95"/>
                  </a:cubicBezTo>
                  <a:lnTo>
                    <a:pt x="220" y="7167"/>
                  </a:lnTo>
                  <a:cubicBezTo>
                    <a:pt x="0" y="7294"/>
                    <a:pt x="0" y="7499"/>
                    <a:pt x="220" y="7626"/>
                  </a:cubicBezTo>
                  <a:lnTo>
                    <a:pt x="358" y="7705"/>
                  </a:lnTo>
                  <a:cubicBezTo>
                    <a:pt x="467" y="7769"/>
                    <a:pt x="611" y="7800"/>
                    <a:pt x="755" y="7800"/>
                  </a:cubicBezTo>
                  <a:cubicBezTo>
                    <a:pt x="898" y="7800"/>
                    <a:pt x="1042" y="7769"/>
                    <a:pt x="1152" y="7705"/>
                  </a:cubicBezTo>
                  <a:lnTo>
                    <a:pt x="13401" y="633"/>
                  </a:lnTo>
                  <a:cubicBezTo>
                    <a:pt x="13621" y="507"/>
                    <a:pt x="13621" y="300"/>
                    <a:pt x="13401" y="174"/>
                  </a:cubicBezTo>
                  <a:lnTo>
                    <a:pt x="13265" y="95"/>
                  </a:lnTo>
                  <a:cubicBezTo>
                    <a:pt x="13155" y="32"/>
                    <a:pt x="13011" y="0"/>
                    <a:pt x="12867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227250" y="2986050"/>
              <a:ext cx="340525" cy="195025"/>
            </a:xfrm>
            <a:custGeom>
              <a:rect b="b" l="l" r="r" t="t"/>
              <a:pathLst>
                <a:path extrusionOk="0" h="7801" w="13621">
                  <a:moveTo>
                    <a:pt x="12867" y="0"/>
                  </a:moveTo>
                  <a:cubicBezTo>
                    <a:pt x="12723" y="0"/>
                    <a:pt x="12580" y="32"/>
                    <a:pt x="12470" y="95"/>
                  </a:cubicBezTo>
                  <a:lnTo>
                    <a:pt x="220" y="7169"/>
                  </a:lnTo>
                  <a:cubicBezTo>
                    <a:pt x="1" y="7295"/>
                    <a:pt x="1" y="7500"/>
                    <a:pt x="220" y="7627"/>
                  </a:cubicBezTo>
                  <a:lnTo>
                    <a:pt x="358" y="7707"/>
                  </a:lnTo>
                  <a:cubicBezTo>
                    <a:pt x="468" y="7769"/>
                    <a:pt x="611" y="7801"/>
                    <a:pt x="755" y="7801"/>
                  </a:cubicBezTo>
                  <a:cubicBezTo>
                    <a:pt x="898" y="7801"/>
                    <a:pt x="1042" y="7769"/>
                    <a:pt x="1152" y="7707"/>
                  </a:cubicBezTo>
                  <a:lnTo>
                    <a:pt x="13401" y="633"/>
                  </a:lnTo>
                  <a:cubicBezTo>
                    <a:pt x="13621" y="507"/>
                    <a:pt x="13621" y="302"/>
                    <a:pt x="13401" y="175"/>
                  </a:cubicBezTo>
                  <a:lnTo>
                    <a:pt x="13265" y="95"/>
                  </a:lnTo>
                  <a:cubicBezTo>
                    <a:pt x="13155" y="32"/>
                    <a:pt x="13011" y="0"/>
                    <a:pt x="12867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100850" y="2911375"/>
              <a:ext cx="341375" cy="196725"/>
            </a:xfrm>
            <a:custGeom>
              <a:rect b="b" l="l" r="r" t="t"/>
              <a:pathLst>
                <a:path extrusionOk="0" h="7869" w="13655">
                  <a:moveTo>
                    <a:pt x="12940" y="0"/>
                  </a:moveTo>
                  <a:cubicBezTo>
                    <a:pt x="12831" y="0"/>
                    <a:pt x="12648" y="60"/>
                    <a:pt x="12477" y="159"/>
                  </a:cubicBezTo>
                  <a:lnTo>
                    <a:pt x="220" y="7236"/>
                  </a:lnTo>
                  <a:cubicBezTo>
                    <a:pt x="1" y="7362"/>
                    <a:pt x="1" y="7567"/>
                    <a:pt x="220" y="7694"/>
                  </a:cubicBezTo>
                  <a:lnTo>
                    <a:pt x="358" y="7774"/>
                  </a:lnTo>
                  <a:cubicBezTo>
                    <a:pt x="468" y="7837"/>
                    <a:pt x="612" y="7869"/>
                    <a:pt x="755" y="7869"/>
                  </a:cubicBezTo>
                  <a:cubicBezTo>
                    <a:pt x="899" y="7869"/>
                    <a:pt x="1043" y="7837"/>
                    <a:pt x="1152" y="7774"/>
                  </a:cubicBezTo>
                  <a:lnTo>
                    <a:pt x="13402" y="702"/>
                  </a:lnTo>
                  <a:cubicBezTo>
                    <a:pt x="13622" y="575"/>
                    <a:pt x="13655" y="388"/>
                    <a:pt x="13476" y="285"/>
                  </a:cubicBezTo>
                  <a:lnTo>
                    <a:pt x="13153" y="98"/>
                  </a:lnTo>
                  <a:cubicBezTo>
                    <a:pt x="13106" y="72"/>
                    <a:pt x="13059" y="44"/>
                    <a:pt x="13013" y="15"/>
                  </a:cubicBezTo>
                  <a:cubicBezTo>
                    <a:pt x="12996" y="5"/>
                    <a:pt x="12971" y="0"/>
                    <a:pt x="12940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058375" y="2882875"/>
              <a:ext cx="340450" cy="198350"/>
            </a:xfrm>
            <a:custGeom>
              <a:rect b="b" l="l" r="r" t="t"/>
              <a:pathLst>
                <a:path extrusionOk="0" h="7934" w="13618">
                  <a:moveTo>
                    <a:pt x="12942" y="1"/>
                  </a:moveTo>
                  <a:cubicBezTo>
                    <a:pt x="12838" y="1"/>
                    <a:pt x="12736" y="24"/>
                    <a:pt x="12650" y="74"/>
                  </a:cubicBezTo>
                  <a:lnTo>
                    <a:pt x="241" y="7239"/>
                  </a:lnTo>
                  <a:cubicBezTo>
                    <a:pt x="21" y="7366"/>
                    <a:pt x="1" y="7601"/>
                    <a:pt x="202" y="7754"/>
                  </a:cubicBezTo>
                  <a:lnTo>
                    <a:pt x="278" y="7811"/>
                  </a:lnTo>
                  <a:cubicBezTo>
                    <a:pt x="389" y="7893"/>
                    <a:pt x="543" y="7934"/>
                    <a:pt x="695" y="7934"/>
                  </a:cubicBezTo>
                  <a:cubicBezTo>
                    <a:pt x="823" y="7934"/>
                    <a:pt x="950" y="7905"/>
                    <a:pt x="1049" y="7847"/>
                  </a:cubicBezTo>
                  <a:lnTo>
                    <a:pt x="13381" y="728"/>
                  </a:lnTo>
                  <a:cubicBezTo>
                    <a:pt x="13601" y="601"/>
                    <a:pt x="13618" y="371"/>
                    <a:pt x="13428" y="203"/>
                  </a:cubicBezTo>
                  <a:lnTo>
                    <a:pt x="13381" y="160"/>
                  </a:lnTo>
                  <a:cubicBezTo>
                    <a:pt x="13267" y="57"/>
                    <a:pt x="13103" y="1"/>
                    <a:pt x="12942" y="1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277725" y="3015175"/>
              <a:ext cx="340525" cy="195050"/>
            </a:xfrm>
            <a:custGeom>
              <a:rect b="b" l="l" r="r" t="t"/>
              <a:pathLst>
                <a:path extrusionOk="0" h="7802" w="13621">
                  <a:moveTo>
                    <a:pt x="12867" y="1"/>
                  </a:moveTo>
                  <a:cubicBezTo>
                    <a:pt x="12723" y="1"/>
                    <a:pt x="12579" y="33"/>
                    <a:pt x="12469" y="96"/>
                  </a:cubicBezTo>
                  <a:lnTo>
                    <a:pt x="220" y="7169"/>
                  </a:lnTo>
                  <a:cubicBezTo>
                    <a:pt x="0" y="7296"/>
                    <a:pt x="0" y="7501"/>
                    <a:pt x="220" y="7628"/>
                  </a:cubicBezTo>
                  <a:lnTo>
                    <a:pt x="357" y="7706"/>
                  </a:lnTo>
                  <a:cubicBezTo>
                    <a:pt x="467" y="7769"/>
                    <a:pt x="611" y="7801"/>
                    <a:pt x="755" y="7801"/>
                  </a:cubicBezTo>
                  <a:cubicBezTo>
                    <a:pt x="899" y="7801"/>
                    <a:pt x="1042" y="7769"/>
                    <a:pt x="1151" y="7706"/>
                  </a:cubicBezTo>
                  <a:lnTo>
                    <a:pt x="13402" y="634"/>
                  </a:lnTo>
                  <a:cubicBezTo>
                    <a:pt x="13621" y="507"/>
                    <a:pt x="13621" y="302"/>
                    <a:pt x="13402" y="176"/>
                  </a:cubicBezTo>
                  <a:lnTo>
                    <a:pt x="13265" y="96"/>
                  </a:lnTo>
                  <a:cubicBezTo>
                    <a:pt x="13155" y="33"/>
                    <a:pt x="13011" y="1"/>
                    <a:pt x="12867" y="1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989250" y="2791200"/>
              <a:ext cx="355850" cy="219600"/>
            </a:xfrm>
            <a:custGeom>
              <a:rect b="b" l="l" r="r" t="t"/>
              <a:pathLst>
                <a:path extrusionOk="0" h="8784" w="14234">
                  <a:moveTo>
                    <a:pt x="13878" y="0"/>
                  </a:moveTo>
                  <a:cubicBezTo>
                    <a:pt x="13832" y="0"/>
                    <a:pt x="13779" y="18"/>
                    <a:pt x="13721" y="58"/>
                  </a:cubicBezTo>
                  <a:lnTo>
                    <a:pt x="162" y="7886"/>
                  </a:lnTo>
                  <a:cubicBezTo>
                    <a:pt x="1" y="8015"/>
                    <a:pt x="57" y="8783"/>
                    <a:pt x="397" y="8783"/>
                  </a:cubicBezTo>
                  <a:cubicBezTo>
                    <a:pt x="444" y="8783"/>
                    <a:pt x="496" y="8768"/>
                    <a:pt x="554" y="8735"/>
                  </a:cubicBezTo>
                  <a:lnTo>
                    <a:pt x="14016" y="963"/>
                  </a:lnTo>
                  <a:cubicBezTo>
                    <a:pt x="14233" y="823"/>
                    <a:pt x="14195" y="0"/>
                    <a:pt x="13878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328225" y="3044350"/>
              <a:ext cx="340525" cy="195025"/>
            </a:xfrm>
            <a:custGeom>
              <a:rect b="b" l="l" r="r" t="t"/>
              <a:pathLst>
                <a:path extrusionOk="0" h="7801" w="13621">
                  <a:moveTo>
                    <a:pt x="12867" y="1"/>
                  </a:moveTo>
                  <a:cubicBezTo>
                    <a:pt x="12723" y="1"/>
                    <a:pt x="12579" y="32"/>
                    <a:pt x="12469" y="96"/>
                  </a:cubicBezTo>
                  <a:lnTo>
                    <a:pt x="220" y="7168"/>
                  </a:lnTo>
                  <a:cubicBezTo>
                    <a:pt x="0" y="7294"/>
                    <a:pt x="0" y="7500"/>
                    <a:pt x="220" y="7626"/>
                  </a:cubicBezTo>
                  <a:lnTo>
                    <a:pt x="357" y="7706"/>
                  </a:lnTo>
                  <a:cubicBezTo>
                    <a:pt x="467" y="7769"/>
                    <a:pt x="611" y="7801"/>
                    <a:pt x="755" y="7801"/>
                  </a:cubicBezTo>
                  <a:cubicBezTo>
                    <a:pt x="898" y="7801"/>
                    <a:pt x="1042" y="7769"/>
                    <a:pt x="1151" y="7706"/>
                  </a:cubicBezTo>
                  <a:lnTo>
                    <a:pt x="13402" y="634"/>
                  </a:lnTo>
                  <a:cubicBezTo>
                    <a:pt x="13620" y="506"/>
                    <a:pt x="13620" y="302"/>
                    <a:pt x="13402" y="174"/>
                  </a:cubicBezTo>
                  <a:lnTo>
                    <a:pt x="13264" y="96"/>
                  </a:lnTo>
                  <a:cubicBezTo>
                    <a:pt x="13155" y="32"/>
                    <a:pt x="13011" y="1"/>
                    <a:pt x="12867" y="1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433925" y="3222275"/>
              <a:ext cx="120550" cy="63425"/>
            </a:xfrm>
            <a:custGeom>
              <a:rect b="b" l="l" r="r" t="t"/>
              <a:pathLst>
                <a:path extrusionOk="0" h="2537" w="4822">
                  <a:moveTo>
                    <a:pt x="2411" y="1"/>
                  </a:moveTo>
                  <a:cubicBezTo>
                    <a:pt x="1849" y="1"/>
                    <a:pt x="1287" y="124"/>
                    <a:pt x="858" y="372"/>
                  </a:cubicBezTo>
                  <a:cubicBezTo>
                    <a:pt x="0" y="866"/>
                    <a:pt x="0" y="1670"/>
                    <a:pt x="858" y="2165"/>
                  </a:cubicBezTo>
                  <a:cubicBezTo>
                    <a:pt x="1287" y="2413"/>
                    <a:pt x="1849" y="2537"/>
                    <a:pt x="2411" y="2537"/>
                  </a:cubicBezTo>
                  <a:cubicBezTo>
                    <a:pt x="2973" y="2537"/>
                    <a:pt x="3535" y="2413"/>
                    <a:pt x="3964" y="2165"/>
                  </a:cubicBezTo>
                  <a:cubicBezTo>
                    <a:pt x="4822" y="1670"/>
                    <a:pt x="4822" y="866"/>
                    <a:pt x="3964" y="372"/>
                  </a:cubicBezTo>
                  <a:cubicBezTo>
                    <a:pt x="3535" y="124"/>
                    <a:pt x="2973" y="1"/>
                    <a:pt x="2411" y="1"/>
                  </a:cubicBezTo>
                  <a:close/>
                </a:path>
              </a:pathLst>
            </a:custGeom>
            <a:solidFill>
              <a:srgbClr val="E747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4433925" y="3216275"/>
              <a:ext cx="120550" cy="63400"/>
            </a:xfrm>
            <a:custGeom>
              <a:rect b="b" l="l" r="r" t="t"/>
              <a:pathLst>
                <a:path extrusionOk="0" h="2536" w="4822">
                  <a:moveTo>
                    <a:pt x="2412" y="0"/>
                  </a:moveTo>
                  <a:cubicBezTo>
                    <a:pt x="1850" y="0"/>
                    <a:pt x="1287" y="124"/>
                    <a:pt x="858" y="372"/>
                  </a:cubicBezTo>
                  <a:cubicBezTo>
                    <a:pt x="0" y="866"/>
                    <a:pt x="0" y="1670"/>
                    <a:pt x="858" y="2165"/>
                  </a:cubicBezTo>
                  <a:cubicBezTo>
                    <a:pt x="1287" y="2412"/>
                    <a:pt x="1849" y="2536"/>
                    <a:pt x="2411" y="2536"/>
                  </a:cubicBezTo>
                  <a:cubicBezTo>
                    <a:pt x="2973" y="2536"/>
                    <a:pt x="3535" y="2412"/>
                    <a:pt x="3964" y="2165"/>
                  </a:cubicBezTo>
                  <a:cubicBezTo>
                    <a:pt x="4822" y="1670"/>
                    <a:pt x="4822" y="866"/>
                    <a:pt x="3964" y="372"/>
                  </a:cubicBezTo>
                  <a:cubicBezTo>
                    <a:pt x="3535" y="124"/>
                    <a:pt x="2974" y="0"/>
                    <a:pt x="2412" y="0"/>
                  </a:cubicBezTo>
                  <a:close/>
                </a:path>
              </a:pathLst>
            </a:custGeom>
            <a:solidFill>
              <a:srgbClr val="FF66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4460100" y="3230050"/>
              <a:ext cx="68200" cy="35850"/>
            </a:xfrm>
            <a:custGeom>
              <a:rect b="b" l="l" r="r" t="t"/>
              <a:pathLst>
                <a:path extrusionOk="0" h="1434" w="2728">
                  <a:moveTo>
                    <a:pt x="1364" y="0"/>
                  </a:moveTo>
                  <a:cubicBezTo>
                    <a:pt x="1047" y="0"/>
                    <a:pt x="729" y="70"/>
                    <a:pt x="486" y="210"/>
                  </a:cubicBezTo>
                  <a:cubicBezTo>
                    <a:pt x="0" y="490"/>
                    <a:pt x="0" y="944"/>
                    <a:pt x="486" y="1224"/>
                  </a:cubicBezTo>
                  <a:cubicBezTo>
                    <a:pt x="728" y="1364"/>
                    <a:pt x="1046" y="1434"/>
                    <a:pt x="1364" y="1434"/>
                  </a:cubicBezTo>
                  <a:cubicBezTo>
                    <a:pt x="1682" y="1434"/>
                    <a:pt x="2000" y="1364"/>
                    <a:pt x="2242" y="1224"/>
                  </a:cubicBezTo>
                  <a:cubicBezTo>
                    <a:pt x="2727" y="944"/>
                    <a:pt x="2727" y="490"/>
                    <a:pt x="2242" y="210"/>
                  </a:cubicBezTo>
                  <a:cubicBezTo>
                    <a:pt x="2000" y="70"/>
                    <a:pt x="1682" y="0"/>
                    <a:pt x="1364" y="0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4573100" y="3098875"/>
              <a:ext cx="179550" cy="113100"/>
            </a:xfrm>
            <a:custGeom>
              <a:rect b="b" l="l" r="r" t="t"/>
              <a:pathLst>
                <a:path extrusionOk="0" h="4524" w="7182">
                  <a:moveTo>
                    <a:pt x="4968" y="136"/>
                  </a:moveTo>
                  <a:cubicBezTo>
                    <a:pt x="4974" y="136"/>
                    <a:pt x="4979" y="141"/>
                    <a:pt x="4984" y="151"/>
                  </a:cubicBezTo>
                  <a:cubicBezTo>
                    <a:pt x="5013" y="209"/>
                    <a:pt x="4957" y="397"/>
                    <a:pt x="4945" y="453"/>
                  </a:cubicBezTo>
                  <a:cubicBezTo>
                    <a:pt x="4919" y="577"/>
                    <a:pt x="4880" y="696"/>
                    <a:pt x="4829" y="812"/>
                  </a:cubicBezTo>
                  <a:cubicBezTo>
                    <a:pt x="4826" y="743"/>
                    <a:pt x="4826" y="674"/>
                    <a:pt x="4831" y="607"/>
                  </a:cubicBezTo>
                  <a:cubicBezTo>
                    <a:pt x="4832" y="550"/>
                    <a:pt x="4914" y="136"/>
                    <a:pt x="4968" y="136"/>
                  </a:cubicBezTo>
                  <a:close/>
                  <a:moveTo>
                    <a:pt x="5012" y="0"/>
                  </a:moveTo>
                  <a:cubicBezTo>
                    <a:pt x="5005" y="0"/>
                    <a:pt x="4998" y="1"/>
                    <a:pt x="4992" y="3"/>
                  </a:cubicBezTo>
                  <a:cubicBezTo>
                    <a:pt x="4682" y="99"/>
                    <a:pt x="4642" y="592"/>
                    <a:pt x="4767" y="949"/>
                  </a:cubicBezTo>
                  <a:cubicBezTo>
                    <a:pt x="4763" y="955"/>
                    <a:pt x="4761" y="961"/>
                    <a:pt x="4758" y="967"/>
                  </a:cubicBezTo>
                  <a:cubicBezTo>
                    <a:pt x="4663" y="1163"/>
                    <a:pt x="4400" y="1600"/>
                    <a:pt x="4166" y="1697"/>
                  </a:cubicBezTo>
                  <a:cubicBezTo>
                    <a:pt x="4155" y="1702"/>
                    <a:pt x="4141" y="1704"/>
                    <a:pt x="4125" y="1704"/>
                  </a:cubicBezTo>
                  <a:cubicBezTo>
                    <a:pt x="4062" y="1704"/>
                    <a:pt x="3968" y="1677"/>
                    <a:pt x="3900" y="1677"/>
                  </a:cubicBezTo>
                  <a:cubicBezTo>
                    <a:pt x="3878" y="1677"/>
                    <a:pt x="3859" y="1679"/>
                    <a:pt x="3845" y="1687"/>
                  </a:cubicBezTo>
                  <a:cubicBezTo>
                    <a:pt x="3730" y="1745"/>
                    <a:pt x="3654" y="1901"/>
                    <a:pt x="3578" y="1999"/>
                  </a:cubicBezTo>
                  <a:cubicBezTo>
                    <a:pt x="3535" y="2053"/>
                    <a:pt x="3443" y="2204"/>
                    <a:pt x="3381" y="2238"/>
                  </a:cubicBezTo>
                  <a:cubicBezTo>
                    <a:pt x="3264" y="2304"/>
                    <a:pt x="3191" y="2330"/>
                    <a:pt x="3144" y="2330"/>
                  </a:cubicBezTo>
                  <a:cubicBezTo>
                    <a:pt x="3028" y="2330"/>
                    <a:pt x="3073" y="2173"/>
                    <a:pt x="3036" y="2070"/>
                  </a:cubicBezTo>
                  <a:cubicBezTo>
                    <a:pt x="3030" y="2053"/>
                    <a:pt x="3014" y="2047"/>
                    <a:pt x="2997" y="2047"/>
                  </a:cubicBezTo>
                  <a:cubicBezTo>
                    <a:pt x="2984" y="2047"/>
                    <a:pt x="2971" y="2051"/>
                    <a:pt x="2961" y="2056"/>
                  </a:cubicBezTo>
                  <a:cubicBezTo>
                    <a:pt x="2721" y="2187"/>
                    <a:pt x="2564" y="2576"/>
                    <a:pt x="2433" y="2804"/>
                  </a:cubicBezTo>
                  <a:cubicBezTo>
                    <a:pt x="2380" y="2896"/>
                    <a:pt x="2254" y="3243"/>
                    <a:pt x="2102" y="3243"/>
                  </a:cubicBezTo>
                  <a:cubicBezTo>
                    <a:pt x="2079" y="3243"/>
                    <a:pt x="2056" y="3235"/>
                    <a:pt x="2032" y="3218"/>
                  </a:cubicBezTo>
                  <a:cubicBezTo>
                    <a:pt x="1948" y="3155"/>
                    <a:pt x="1987" y="2880"/>
                    <a:pt x="2040" y="2642"/>
                  </a:cubicBezTo>
                  <a:cubicBezTo>
                    <a:pt x="2078" y="2526"/>
                    <a:pt x="2107" y="2407"/>
                    <a:pt x="2128" y="2288"/>
                  </a:cubicBezTo>
                  <a:cubicBezTo>
                    <a:pt x="2128" y="2284"/>
                    <a:pt x="2130" y="2279"/>
                    <a:pt x="2130" y="2277"/>
                  </a:cubicBezTo>
                  <a:cubicBezTo>
                    <a:pt x="2130" y="2272"/>
                    <a:pt x="2133" y="2267"/>
                    <a:pt x="2133" y="2262"/>
                  </a:cubicBezTo>
                  <a:cubicBezTo>
                    <a:pt x="2138" y="2231"/>
                    <a:pt x="2118" y="2219"/>
                    <a:pt x="2092" y="2219"/>
                  </a:cubicBezTo>
                  <a:cubicBezTo>
                    <a:pt x="2059" y="2219"/>
                    <a:pt x="2016" y="2240"/>
                    <a:pt x="2009" y="2272"/>
                  </a:cubicBezTo>
                  <a:cubicBezTo>
                    <a:pt x="1991" y="2365"/>
                    <a:pt x="1955" y="2484"/>
                    <a:pt x="1925" y="2611"/>
                  </a:cubicBezTo>
                  <a:cubicBezTo>
                    <a:pt x="1778" y="3066"/>
                    <a:pt x="1510" y="3482"/>
                    <a:pt x="1223" y="3861"/>
                  </a:cubicBezTo>
                  <a:cubicBezTo>
                    <a:pt x="1120" y="3997"/>
                    <a:pt x="801" y="4403"/>
                    <a:pt x="532" y="4403"/>
                  </a:cubicBezTo>
                  <a:cubicBezTo>
                    <a:pt x="427" y="4403"/>
                    <a:pt x="330" y="4341"/>
                    <a:pt x="256" y="4176"/>
                  </a:cubicBezTo>
                  <a:cubicBezTo>
                    <a:pt x="148" y="3935"/>
                    <a:pt x="241" y="3482"/>
                    <a:pt x="278" y="3247"/>
                  </a:cubicBezTo>
                  <a:cubicBezTo>
                    <a:pt x="373" y="2669"/>
                    <a:pt x="664" y="2166"/>
                    <a:pt x="1062" y="1741"/>
                  </a:cubicBezTo>
                  <a:cubicBezTo>
                    <a:pt x="1188" y="1607"/>
                    <a:pt x="1313" y="1547"/>
                    <a:pt x="1421" y="1547"/>
                  </a:cubicBezTo>
                  <a:cubicBezTo>
                    <a:pt x="1624" y="1547"/>
                    <a:pt x="1766" y="1758"/>
                    <a:pt x="1738" y="2085"/>
                  </a:cubicBezTo>
                  <a:cubicBezTo>
                    <a:pt x="1715" y="2360"/>
                    <a:pt x="1532" y="2548"/>
                    <a:pt x="1501" y="2806"/>
                  </a:cubicBezTo>
                  <a:cubicBezTo>
                    <a:pt x="1499" y="2829"/>
                    <a:pt x="1518" y="2840"/>
                    <a:pt x="1540" y="2840"/>
                  </a:cubicBezTo>
                  <a:cubicBezTo>
                    <a:pt x="1563" y="2840"/>
                    <a:pt x="1588" y="2829"/>
                    <a:pt x="1592" y="2808"/>
                  </a:cubicBezTo>
                  <a:cubicBezTo>
                    <a:pt x="1664" y="2449"/>
                    <a:pt x="2072" y="1997"/>
                    <a:pt x="1853" y="1620"/>
                  </a:cubicBezTo>
                  <a:cubicBezTo>
                    <a:pt x="1761" y="1462"/>
                    <a:pt x="1595" y="1354"/>
                    <a:pt x="1426" y="1354"/>
                  </a:cubicBezTo>
                  <a:cubicBezTo>
                    <a:pt x="1354" y="1354"/>
                    <a:pt x="1282" y="1373"/>
                    <a:pt x="1215" y="1416"/>
                  </a:cubicBezTo>
                  <a:cubicBezTo>
                    <a:pt x="933" y="1597"/>
                    <a:pt x="698" y="1946"/>
                    <a:pt x="525" y="2221"/>
                  </a:cubicBezTo>
                  <a:cubicBezTo>
                    <a:pt x="288" y="2600"/>
                    <a:pt x="155" y="3014"/>
                    <a:pt x="105" y="3458"/>
                  </a:cubicBezTo>
                  <a:cubicBezTo>
                    <a:pt x="75" y="3727"/>
                    <a:pt x="0" y="4207"/>
                    <a:pt x="220" y="4423"/>
                  </a:cubicBezTo>
                  <a:cubicBezTo>
                    <a:pt x="294" y="4496"/>
                    <a:pt x="392" y="4524"/>
                    <a:pt x="493" y="4524"/>
                  </a:cubicBezTo>
                  <a:cubicBezTo>
                    <a:pt x="604" y="4524"/>
                    <a:pt x="719" y="4489"/>
                    <a:pt x="810" y="4441"/>
                  </a:cubicBezTo>
                  <a:cubicBezTo>
                    <a:pt x="1138" y="4266"/>
                    <a:pt x="1368" y="3868"/>
                    <a:pt x="1564" y="3569"/>
                  </a:cubicBezTo>
                  <a:cubicBezTo>
                    <a:pt x="1674" y="3404"/>
                    <a:pt x="1774" y="3232"/>
                    <a:pt x="1866" y="3056"/>
                  </a:cubicBezTo>
                  <a:cubicBezTo>
                    <a:pt x="1869" y="3138"/>
                    <a:pt x="1888" y="3214"/>
                    <a:pt x="1926" y="3276"/>
                  </a:cubicBezTo>
                  <a:cubicBezTo>
                    <a:pt x="1973" y="3352"/>
                    <a:pt x="2028" y="3385"/>
                    <a:pt x="2086" y="3385"/>
                  </a:cubicBezTo>
                  <a:cubicBezTo>
                    <a:pt x="2142" y="3385"/>
                    <a:pt x="2200" y="3355"/>
                    <a:pt x="2254" y="3303"/>
                  </a:cubicBezTo>
                  <a:cubicBezTo>
                    <a:pt x="2403" y="3166"/>
                    <a:pt x="2493" y="2888"/>
                    <a:pt x="2597" y="2715"/>
                  </a:cubicBezTo>
                  <a:cubicBezTo>
                    <a:pt x="2650" y="2624"/>
                    <a:pt x="2803" y="2261"/>
                    <a:pt x="2905" y="2224"/>
                  </a:cubicBezTo>
                  <a:cubicBezTo>
                    <a:pt x="2931" y="2214"/>
                    <a:pt x="2944" y="2210"/>
                    <a:pt x="2950" y="2210"/>
                  </a:cubicBezTo>
                  <a:cubicBezTo>
                    <a:pt x="2966" y="2210"/>
                    <a:pt x="2909" y="2251"/>
                    <a:pt x="2951" y="2315"/>
                  </a:cubicBezTo>
                  <a:cubicBezTo>
                    <a:pt x="2970" y="2344"/>
                    <a:pt x="2969" y="2391"/>
                    <a:pt x="2994" y="2419"/>
                  </a:cubicBezTo>
                  <a:cubicBezTo>
                    <a:pt x="3031" y="2460"/>
                    <a:pt x="3079" y="2472"/>
                    <a:pt x="3129" y="2472"/>
                  </a:cubicBezTo>
                  <a:cubicBezTo>
                    <a:pt x="3152" y="2472"/>
                    <a:pt x="3175" y="2469"/>
                    <a:pt x="3197" y="2466"/>
                  </a:cubicBezTo>
                  <a:cubicBezTo>
                    <a:pt x="3485" y="2425"/>
                    <a:pt x="3599" y="2021"/>
                    <a:pt x="3793" y="1859"/>
                  </a:cubicBezTo>
                  <a:cubicBezTo>
                    <a:pt x="3855" y="1807"/>
                    <a:pt x="3879" y="1790"/>
                    <a:pt x="3887" y="1790"/>
                  </a:cubicBezTo>
                  <a:cubicBezTo>
                    <a:pt x="3903" y="1790"/>
                    <a:pt x="3852" y="1866"/>
                    <a:pt x="3944" y="1866"/>
                  </a:cubicBezTo>
                  <a:cubicBezTo>
                    <a:pt x="3952" y="1866"/>
                    <a:pt x="3961" y="1865"/>
                    <a:pt x="3971" y="1864"/>
                  </a:cubicBezTo>
                  <a:cubicBezTo>
                    <a:pt x="4051" y="1854"/>
                    <a:pt x="4104" y="1829"/>
                    <a:pt x="4172" y="1789"/>
                  </a:cubicBezTo>
                  <a:cubicBezTo>
                    <a:pt x="4442" y="1630"/>
                    <a:pt x="4663" y="1340"/>
                    <a:pt x="4814" y="1057"/>
                  </a:cubicBezTo>
                  <a:cubicBezTo>
                    <a:pt x="4868" y="1170"/>
                    <a:pt x="4942" y="1259"/>
                    <a:pt x="5030" y="1303"/>
                  </a:cubicBezTo>
                  <a:cubicBezTo>
                    <a:pt x="5120" y="1347"/>
                    <a:pt x="5215" y="1365"/>
                    <a:pt x="5311" y="1365"/>
                  </a:cubicBezTo>
                  <a:cubicBezTo>
                    <a:pt x="5572" y="1365"/>
                    <a:pt x="5844" y="1232"/>
                    <a:pt x="6066" y="1129"/>
                  </a:cubicBezTo>
                  <a:cubicBezTo>
                    <a:pt x="6481" y="936"/>
                    <a:pt x="6778" y="677"/>
                    <a:pt x="7141" y="410"/>
                  </a:cubicBezTo>
                  <a:cubicBezTo>
                    <a:pt x="7181" y="381"/>
                    <a:pt x="7146" y="353"/>
                    <a:pt x="7109" y="353"/>
                  </a:cubicBezTo>
                  <a:cubicBezTo>
                    <a:pt x="7096" y="353"/>
                    <a:pt x="7084" y="356"/>
                    <a:pt x="7074" y="363"/>
                  </a:cubicBezTo>
                  <a:cubicBezTo>
                    <a:pt x="6767" y="583"/>
                    <a:pt x="5919" y="1298"/>
                    <a:pt x="5341" y="1298"/>
                  </a:cubicBezTo>
                  <a:cubicBezTo>
                    <a:pt x="5137" y="1298"/>
                    <a:pt x="4966" y="1209"/>
                    <a:pt x="4866" y="976"/>
                  </a:cubicBezTo>
                  <a:cubicBezTo>
                    <a:pt x="4863" y="971"/>
                    <a:pt x="4862" y="966"/>
                    <a:pt x="4861" y="960"/>
                  </a:cubicBezTo>
                  <a:cubicBezTo>
                    <a:pt x="4867" y="947"/>
                    <a:pt x="4874" y="935"/>
                    <a:pt x="4880" y="922"/>
                  </a:cubicBezTo>
                  <a:cubicBezTo>
                    <a:pt x="4973" y="719"/>
                    <a:pt x="5196" y="227"/>
                    <a:pt x="5048" y="15"/>
                  </a:cubicBezTo>
                  <a:cubicBezTo>
                    <a:pt x="5040" y="5"/>
                    <a:pt x="5025" y="0"/>
                    <a:pt x="5012" y="0"/>
                  </a:cubicBezTo>
                  <a:close/>
                </a:path>
              </a:pathLst>
            </a:custGeom>
            <a:solidFill>
              <a:srgbClr val="4C68A5"/>
            </a:solidFill>
            <a:ln cap="flat" cmpd="sng" w="9525">
              <a:solidFill>
                <a:srgbClr val="4C68A5"/>
              </a:solidFill>
              <a:prstDash val="solid"/>
              <a:miter lim="12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/>
          <p:nvPr/>
        </p:nvSpPr>
        <p:spPr>
          <a:xfrm>
            <a:off x="609450" y="310250"/>
            <a:ext cx="73704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E197"/>
                </a:solidFill>
                <a:latin typeface="Comfortaa"/>
                <a:ea typeface="Comfortaa"/>
                <a:cs typeface="Comfortaa"/>
                <a:sym typeface="Comfortaa"/>
              </a:rPr>
              <a:t>Giới thiệu chung về đề tài</a:t>
            </a:r>
            <a:endParaRPr sz="4800">
              <a:solidFill>
                <a:srgbClr val="FFE19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3" name="Google Shape;103;p6"/>
          <p:cNvSpPr/>
          <p:nvPr/>
        </p:nvSpPr>
        <p:spPr>
          <a:xfrm>
            <a:off x="6072900" y="2173399"/>
            <a:ext cx="3837000" cy="495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EA5383"/>
              </a:gs>
              <a:gs pos="29000">
                <a:srgbClr val="FE7786"/>
              </a:gs>
              <a:gs pos="56000">
                <a:srgbClr val="FF877E"/>
              </a:gs>
              <a:gs pos="79000">
                <a:srgbClr val="FFA069"/>
              </a:gs>
              <a:gs pos="100000">
                <a:srgbClr val="F09A62"/>
              </a:gs>
            </a:gsLst>
            <a:lin ang="18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Python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4" name="Google Shape;104;p6"/>
          <p:cNvSpPr/>
          <p:nvPr/>
        </p:nvSpPr>
        <p:spPr>
          <a:xfrm>
            <a:off x="1643775" y="3863450"/>
            <a:ext cx="3837000" cy="495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EA5383"/>
              </a:gs>
              <a:gs pos="29000">
                <a:srgbClr val="FE7786"/>
              </a:gs>
              <a:gs pos="56000">
                <a:srgbClr val="FF877E"/>
              </a:gs>
              <a:gs pos="79000">
                <a:srgbClr val="FFA069"/>
              </a:gs>
              <a:gs pos="100000">
                <a:srgbClr val="F09A62"/>
              </a:gs>
            </a:gsLst>
            <a:lin ang="18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OpenCV</a:t>
            </a:r>
            <a:endParaRPr sz="2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5" name="Google Shape;105;p6"/>
          <p:cNvSpPr/>
          <p:nvPr/>
        </p:nvSpPr>
        <p:spPr>
          <a:xfrm>
            <a:off x="6072900" y="5553500"/>
            <a:ext cx="3837000" cy="495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EA5383"/>
              </a:gs>
              <a:gs pos="29000">
                <a:srgbClr val="FE7786"/>
              </a:gs>
              <a:gs pos="56000">
                <a:srgbClr val="FF877E"/>
              </a:gs>
              <a:gs pos="79000">
                <a:srgbClr val="FFA069"/>
              </a:gs>
              <a:gs pos="100000">
                <a:srgbClr val="F09A62"/>
              </a:gs>
            </a:gsLst>
            <a:lin ang="18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SVM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6" name="Google Shape;10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6450" y="1670338"/>
            <a:ext cx="1571625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4763" y="3368664"/>
            <a:ext cx="1353276" cy="148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14631" y="4723963"/>
            <a:ext cx="209529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/>
          <p:nvPr/>
        </p:nvSpPr>
        <p:spPr>
          <a:xfrm>
            <a:off x="-3073" y="0"/>
            <a:ext cx="6096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34354" r="-34356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0"/>
          <p:cNvSpPr/>
          <p:nvPr/>
        </p:nvSpPr>
        <p:spPr>
          <a:xfrm>
            <a:off x="-3073" y="0"/>
            <a:ext cx="6107419" cy="6874015"/>
          </a:xfrm>
          <a:prstGeom prst="rect">
            <a:avLst/>
          </a:prstGeom>
          <a:gradFill>
            <a:gsLst>
              <a:gs pos="0">
                <a:srgbClr val="ED5883">
                  <a:alpha val="84705"/>
                </a:srgbClr>
              </a:gs>
              <a:gs pos="33596">
                <a:srgbClr val="F96E85">
                  <a:alpha val="84705"/>
                </a:srgbClr>
              </a:gs>
              <a:gs pos="60000">
                <a:srgbClr val="FF8380">
                  <a:alpha val="84705"/>
                </a:srgbClr>
              </a:gs>
              <a:gs pos="85000">
                <a:srgbClr val="FF996F">
                  <a:alpha val="84705"/>
                </a:srgbClr>
              </a:gs>
              <a:gs pos="100000">
                <a:srgbClr val="F49B64">
                  <a:alpha val="8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10"/>
          <p:cNvSpPr txBox="1"/>
          <p:nvPr/>
        </p:nvSpPr>
        <p:spPr>
          <a:xfrm>
            <a:off x="4573717" y="2380632"/>
            <a:ext cx="466553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DEMO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/>
          <p:nvPr/>
        </p:nvSpPr>
        <p:spPr>
          <a:xfrm>
            <a:off x="3233075" y="3582235"/>
            <a:ext cx="4638930" cy="4118422"/>
          </a:xfrm>
          <a:custGeom>
            <a:rect b="b" l="l" r="r" t="t"/>
            <a:pathLst>
              <a:path extrusionOk="0" h="4000500" w="4610100">
                <a:moveTo>
                  <a:pt x="3617066" y="467516"/>
                </a:moveTo>
                <a:cubicBezTo>
                  <a:pt x="4053311" y="711356"/>
                  <a:pt x="4517178" y="990438"/>
                  <a:pt x="4600046" y="1364771"/>
                </a:cubicBezTo>
                <a:cubicBezTo>
                  <a:pt x="4682913" y="1739103"/>
                  <a:pt x="4383828" y="2209638"/>
                  <a:pt x="4201901" y="2702081"/>
                </a:cubicBezTo>
                <a:cubicBezTo>
                  <a:pt x="4020926" y="3194524"/>
                  <a:pt x="3956156" y="3708874"/>
                  <a:pt x="3669453" y="3901278"/>
                </a:cubicBezTo>
                <a:cubicBezTo>
                  <a:pt x="3382751" y="4093683"/>
                  <a:pt x="2873163" y="3964144"/>
                  <a:pt x="2404533" y="3907946"/>
                </a:cubicBezTo>
                <a:cubicBezTo>
                  <a:pt x="1935903" y="3851749"/>
                  <a:pt x="1509183" y="3867941"/>
                  <a:pt x="1178666" y="3689824"/>
                </a:cubicBezTo>
                <a:cubicBezTo>
                  <a:pt x="847196" y="3511706"/>
                  <a:pt x="613833" y="3138326"/>
                  <a:pt x="380471" y="2698271"/>
                </a:cubicBezTo>
                <a:cubicBezTo>
                  <a:pt x="147108" y="2259168"/>
                  <a:pt x="-85302" y="1754343"/>
                  <a:pt x="30903" y="1351436"/>
                </a:cubicBezTo>
                <a:cubicBezTo>
                  <a:pt x="147108" y="948528"/>
                  <a:pt x="610976" y="648491"/>
                  <a:pt x="1058651" y="407508"/>
                </a:cubicBezTo>
                <a:cubicBezTo>
                  <a:pt x="1505373" y="167478"/>
                  <a:pt x="1933998" y="-13497"/>
                  <a:pt x="2353098" y="791"/>
                </a:cubicBezTo>
                <a:cubicBezTo>
                  <a:pt x="2772198" y="14126"/>
                  <a:pt x="3180821" y="223676"/>
                  <a:pt x="3617066" y="467516"/>
                </a:cubicBezTo>
                <a:close/>
              </a:path>
            </a:pathLst>
          </a:custGeom>
          <a:gradFill>
            <a:gsLst>
              <a:gs pos="0">
                <a:srgbClr val="EA5383"/>
              </a:gs>
              <a:gs pos="29000">
                <a:srgbClr val="FE7786"/>
              </a:gs>
              <a:gs pos="56000">
                <a:srgbClr val="FF877E"/>
              </a:gs>
              <a:gs pos="79000">
                <a:srgbClr val="FFA069"/>
              </a:gs>
              <a:gs pos="100000">
                <a:srgbClr val="F09A62"/>
              </a:gs>
            </a:gsLst>
            <a:lin ang="18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1" name="Google Shape;121;p11"/>
          <p:cNvCxnSpPr/>
          <p:nvPr/>
        </p:nvCxnSpPr>
        <p:spPr>
          <a:xfrm rot="10800000">
            <a:off x="6474507" y="2587139"/>
            <a:ext cx="28230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22" name="Google Shape;122;p11"/>
          <p:cNvCxnSpPr/>
          <p:nvPr/>
        </p:nvCxnSpPr>
        <p:spPr>
          <a:xfrm rot="10800000">
            <a:off x="1839993" y="3338689"/>
            <a:ext cx="24126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med" w="med" type="oval"/>
          </a:ln>
        </p:spPr>
      </p:cxnSp>
      <p:grpSp>
        <p:nvGrpSpPr>
          <p:cNvPr id="123" name="Google Shape;123;p11"/>
          <p:cNvGrpSpPr/>
          <p:nvPr/>
        </p:nvGrpSpPr>
        <p:grpSpPr>
          <a:xfrm>
            <a:off x="3767856" y="2991739"/>
            <a:ext cx="1789775" cy="3127625"/>
            <a:chOff x="2824713" y="2811725"/>
            <a:chExt cx="1789775" cy="3127625"/>
          </a:xfrm>
        </p:grpSpPr>
        <p:sp>
          <p:nvSpPr>
            <p:cNvPr id="124" name="Google Shape;124;p11"/>
            <p:cNvSpPr/>
            <p:nvPr/>
          </p:nvSpPr>
          <p:spPr>
            <a:xfrm>
              <a:off x="2824713" y="2811725"/>
              <a:ext cx="1789775" cy="3127625"/>
            </a:xfrm>
            <a:custGeom>
              <a:rect b="b" l="l" r="r" t="t"/>
              <a:pathLst>
                <a:path extrusionOk="0" h="125105" w="71591">
                  <a:moveTo>
                    <a:pt x="45365" y="0"/>
                  </a:moveTo>
                  <a:lnTo>
                    <a:pt x="9689" y="5543"/>
                  </a:lnTo>
                  <a:lnTo>
                    <a:pt x="238" y="26225"/>
                  </a:lnTo>
                  <a:lnTo>
                    <a:pt x="0" y="109963"/>
                  </a:lnTo>
                  <a:lnTo>
                    <a:pt x="26225" y="125104"/>
                  </a:lnTo>
                  <a:lnTo>
                    <a:pt x="61902" y="119563"/>
                  </a:lnTo>
                  <a:lnTo>
                    <a:pt x="71354" y="98879"/>
                  </a:lnTo>
                  <a:lnTo>
                    <a:pt x="71590" y="15141"/>
                  </a:lnTo>
                  <a:lnTo>
                    <a:pt x="45365" y="0"/>
                  </a:lnTo>
                  <a:close/>
                </a:path>
              </a:pathLst>
            </a:custGeom>
            <a:solidFill>
              <a:srgbClr val="B3D6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4372263" y="3190250"/>
              <a:ext cx="242225" cy="2610550"/>
            </a:xfrm>
            <a:custGeom>
              <a:rect b="b" l="l" r="r" t="t"/>
              <a:pathLst>
                <a:path extrusionOk="0" h="104422" w="9689">
                  <a:moveTo>
                    <a:pt x="9688" y="0"/>
                  </a:moveTo>
                  <a:lnTo>
                    <a:pt x="238" y="20684"/>
                  </a:lnTo>
                  <a:lnTo>
                    <a:pt x="0" y="104422"/>
                  </a:lnTo>
                  <a:lnTo>
                    <a:pt x="9452" y="83738"/>
                  </a:lnTo>
                  <a:lnTo>
                    <a:pt x="9688" y="0"/>
                  </a:lnTo>
                  <a:close/>
                </a:path>
              </a:pathLst>
            </a:custGeom>
            <a:solidFill>
              <a:srgbClr val="6896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3480338" y="3707325"/>
              <a:ext cx="897875" cy="2232025"/>
            </a:xfrm>
            <a:custGeom>
              <a:rect b="b" l="l" r="r" t="t"/>
              <a:pathLst>
                <a:path extrusionOk="0" h="89281" w="35915">
                  <a:moveTo>
                    <a:pt x="35915" y="1"/>
                  </a:moveTo>
                  <a:lnTo>
                    <a:pt x="238" y="5542"/>
                  </a:lnTo>
                  <a:lnTo>
                    <a:pt x="0" y="89280"/>
                  </a:lnTo>
                  <a:lnTo>
                    <a:pt x="35677" y="83739"/>
                  </a:lnTo>
                  <a:lnTo>
                    <a:pt x="35915" y="1"/>
                  </a:lnTo>
                  <a:close/>
                </a:path>
              </a:pathLst>
            </a:custGeom>
            <a:solidFill>
              <a:srgbClr val="78AE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2824713" y="3467350"/>
              <a:ext cx="661575" cy="2472000"/>
            </a:xfrm>
            <a:custGeom>
              <a:rect b="b" l="l" r="r" t="t"/>
              <a:pathLst>
                <a:path extrusionOk="0" h="98880" w="26463">
                  <a:moveTo>
                    <a:pt x="238" y="0"/>
                  </a:moveTo>
                  <a:lnTo>
                    <a:pt x="0" y="83738"/>
                  </a:lnTo>
                  <a:lnTo>
                    <a:pt x="26225" y="98879"/>
                  </a:lnTo>
                  <a:lnTo>
                    <a:pt x="26463" y="15141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90C4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8" name="Google Shape;128;p11"/>
          <p:cNvGrpSpPr/>
          <p:nvPr/>
        </p:nvGrpSpPr>
        <p:grpSpPr>
          <a:xfrm>
            <a:off x="5454431" y="2503839"/>
            <a:ext cx="1793750" cy="4523250"/>
            <a:chOff x="4525538" y="1685925"/>
            <a:chExt cx="1793750" cy="4523250"/>
          </a:xfrm>
        </p:grpSpPr>
        <p:sp>
          <p:nvSpPr>
            <p:cNvPr id="129" name="Google Shape;129;p11"/>
            <p:cNvSpPr/>
            <p:nvPr/>
          </p:nvSpPr>
          <p:spPr>
            <a:xfrm>
              <a:off x="4525538" y="1685925"/>
              <a:ext cx="1793750" cy="4523250"/>
            </a:xfrm>
            <a:custGeom>
              <a:rect b="b" l="l" r="r" t="t"/>
              <a:pathLst>
                <a:path extrusionOk="0" h="180930" w="71750">
                  <a:moveTo>
                    <a:pt x="45524" y="0"/>
                  </a:moveTo>
                  <a:lnTo>
                    <a:pt x="9848" y="5542"/>
                  </a:lnTo>
                  <a:lnTo>
                    <a:pt x="396" y="26225"/>
                  </a:lnTo>
                  <a:lnTo>
                    <a:pt x="0" y="165788"/>
                  </a:lnTo>
                  <a:lnTo>
                    <a:pt x="26227" y="180929"/>
                  </a:lnTo>
                  <a:lnTo>
                    <a:pt x="61902" y="175386"/>
                  </a:lnTo>
                  <a:lnTo>
                    <a:pt x="71354" y="154704"/>
                  </a:lnTo>
                  <a:lnTo>
                    <a:pt x="71750" y="15141"/>
                  </a:lnTo>
                  <a:lnTo>
                    <a:pt x="45524" y="0"/>
                  </a:lnTo>
                  <a:close/>
                </a:path>
              </a:pathLst>
            </a:custGeom>
            <a:solidFill>
              <a:srgbClr val="8B8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6073088" y="2064425"/>
              <a:ext cx="246200" cy="4006175"/>
            </a:xfrm>
            <a:custGeom>
              <a:rect b="b" l="l" r="r" t="t"/>
              <a:pathLst>
                <a:path extrusionOk="0" h="160247" w="9848">
                  <a:moveTo>
                    <a:pt x="9848" y="1"/>
                  </a:moveTo>
                  <a:lnTo>
                    <a:pt x="396" y="20685"/>
                  </a:lnTo>
                  <a:lnTo>
                    <a:pt x="0" y="160246"/>
                  </a:lnTo>
                  <a:lnTo>
                    <a:pt x="9452" y="139564"/>
                  </a:lnTo>
                  <a:lnTo>
                    <a:pt x="9848" y="1"/>
                  </a:lnTo>
                  <a:close/>
                </a:path>
              </a:pathLst>
            </a:custGeom>
            <a:solidFill>
              <a:srgbClr val="5351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1" name="Google Shape;131;p11"/>
            <p:cNvSpPr/>
            <p:nvPr/>
          </p:nvSpPr>
          <p:spPr>
            <a:xfrm>
              <a:off x="5181188" y="2581525"/>
              <a:ext cx="901800" cy="3627650"/>
            </a:xfrm>
            <a:custGeom>
              <a:rect b="b" l="l" r="r" t="t"/>
              <a:pathLst>
                <a:path extrusionOk="0" h="145106" w="36072">
                  <a:moveTo>
                    <a:pt x="36072" y="1"/>
                  </a:moveTo>
                  <a:lnTo>
                    <a:pt x="396" y="5542"/>
                  </a:lnTo>
                  <a:lnTo>
                    <a:pt x="1" y="145105"/>
                  </a:lnTo>
                  <a:lnTo>
                    <a:pt x="35676" y="139562"/>
                  </a:lnTo>
                  <a:lnTo>
                    <a:pt x="36072" y="1"/>
                  </a:lnTo>
                  <a:close/>
                </a:path>
              </a:pathLst>
            </a:custGeom>
            <a:solidFill>
              <a:srgbClr val="5C5C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" name="Google Shape;132;p11"/>
            <p:cNvSpPr/>
            <p:nvPr/>
          </p:nvSpPr>
          <p:spPr>
            <a:xfrm>
              <a:off x="4525538" y="2341550"/>
              <a:ext cx="665575" cy="3867625"/>
            </a:xfrm>
            <a:custGeom>
              <a:rect b="b" l="l" r="r" t="t"/>
              <a:pathLst>
                <a:path extrusionOk="0" h="154705" w="26623">
                  <a:moveTo>
                    <a:pt x="396" y="0"/>
                  </a:moveTo>
                  <a:lnTo>
                    <a:pt x="0" y="139563"/>
                  </a:lnTo>
                  <a:lnTo>
                    <a:pt x="26227" y="154704"/>
                  </a:lnTo>
                  <a:lnTo>
                    <a:pt x="26622" y="15141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6C6C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133" name="Google Shape;133;p11"/>
          <p:cNvCxnSpPr/>
          <p:nvPr/>
        </p:nvCxnSpPr>
        <p:spPr>
          <a:xfrm rot="10800000">
            <a:off x="5830458" y="3980889"/>
            <a:ext cx="33324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sm" w="sm" type="none"/>
          </a:ln>
        </p:spPr>
      </p:cxnSp>
      <p:grpSp>
        <p:nvGrpSpPr>
          <p:cNvPr id="134" name="Google Shape;134;p11"/>
          <p:cNvGrpSpPr/>
          <p:nvPr/>
        </p:nvGrpSpPr>
        <p:grpSpPr>
          <a:xfrm>
            <a:off x="4849506" y="3911464"/>
            <a:ext cx="1787850" cy="2429825"/>
            <a:chOff x="3296763" y="4493450"/>
            <a:chExt cx="1787850" cy="2429825"/>
          </a:xfrm>
        </p:grpSpPr>
        <p:sp>
          <p:nvSpPr>
            <p:cNvPr id="135" name="Google Shape;135;p11"/>
            <p:cNvSpPr/>
            <p:nvPr/>
          </p:nvSpPr>
          <p:spPr>
            <a:xfrm>
              <a:off x="3296763" y="4493450"/>
              <a:ext cx="1787850" cy="2429825"/>
            </a:xfrm>
            <a:custGeom>
              <a:rect b="b" l="l" r="r" t="t"/>
              <a:pathLst>
                <a:path extrusionOk="0" h="97193" w="71514">
                  <a:moveTo>
                    <a:pt x="45287" y="0"/>
                  </a:moveTo>
                  <a:lnTo>
                    <a:pt x="9612" y="5542"/>
                  </a:lnTo>
                  <a:lnTo>
                    <a:pt x="160" y="26225"/>
                  </a:lnTo>
                  <a:lnTo>
                    <a:pt x="1" y="82050"/>
                  </a:lnTo>
                  <a:lnTo>
                    <a:pt x="26226" y="97192"/>
                  </a:lnTo>
                  <a:lnTo>
                    <a:pt x="61904" y="91650"/>
                  </a:lnTo>
                  <a:lnTo>
                    <a:pt x="71356" y="70966"/>
                  </a:lnTo>
                  <a:lnTo>
                    <a:pt x="71514" y="15141"/>
                  </a:lnTo>
                  <a:lnTo>
                    <a:pt x="45287" y="0"/>
                  </a:lnTo>
                  <a:close/>
                </a:path>
              </a:pathLst>
            </a:custGeom>
            <a:solidFill>
              <a:srgbClr val="FF85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4844363" y="4871975"/>
              <a:ext cx="240250" cy="1912725"/>
            </a:xfrm>
            <a:custGeom>
              <a:rect b="b" l="l" r="r" t="t"/>
              <a:pathLst>
                <a:path extrusionOk="0" h="76509" w="9610">
                  <a:moveTo>
                    <a:pt x="9610" y="0"/>
                  </a:moveTo>
                  <a:lnTo>
                    <a:pt x="158" y="20684"/>
                  </a:lnTo>
                  <a:lnTo>
                    <a:pt x="0" y="76509"/>
                  </a:lnTo>
                  <a:lnTo>
                    <a:pt x="9452" y="55825"/>
                  </a:lnTo>
                  <a:lnTo>
                    <a:pt x="9610" y="0"/>
                  </a:lnTo>
                  <a:close/>
                </a:path>
              </a:pathLst>
            </a:custGeom>
            <a:solidFill>
              <a:srgbClr val="CD3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3952388" y="5389050"/>
              <a:ext cx="895950" cy="1534225"/>
            </a:xfrm>
            <a:custGeom>
              <a:rect b="b" l="l" r="r" t="t"/>
              <a:pathLst>
                <a:path extrusionOk="0" h="61369" w="35838">
                  <a:moveTo>
                    <a:pt x="35837" y="1"/>
                  </a:moveTo>
                  <a:lnTo>
                    <a:pt x="160" y="5542"/>
                  </a:lnTo>
                  <a:lnTo>
                    <a:pt x="1" y="61368"/>
                  </a:lnTo>
                  <a:lnTo>
                    <a:pt x="35679" y="55826"/>
                  </a:lnTo>
                  <a:lnTo>
                    <a:pt x="35837" y="1"/>
                  </a:lnTo>
                  <a:close/>
                </a:path>
              </a:pathLst>
            </a:custGeom>
            <a:solidFill>
              <a:srgbClr val="FF45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3296763" y="5149075"/>
              <a:ext cx="659650" cy="1774200"/>
            </a:xfrm>
            <a:custGeom>
              <a:rect b="b" l="l" r="r" t="t"/>
              <a:pathLst>
                <a:path extrusionOk="0" h="70968" w="26386">
                  <a:moveTo>
                    <a:pt x="160" y="0"/>
                  </a:moveTo>
                  <a:lnTo>
                    <a:pt x="1" y="55825"/>
                  </a:lnTo>
                  <a:lnTo>
                    <a:pt x="26226" y="70967"/>
                  </a:lnTo>
                  <a:lnTo>
                    <a:pt x="26385" y="15141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FF66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9" name="Google Shape;139;p11"/>
          <p:cNvGrpSpPr/>
          <p:nvPr/>
        </p:nvGrpSpPr>
        <p:grpSpPr>
          <a:xfrm>
            <a:off x="4252586" y="1782643"/>
            <a:ext cx="765520" cy="1889799"/>
            <a:chOff x="4146785" y="238125"/>
            <a:chExt cx="539516" cy="1331970"/>
          </a:xfrm>
        </p:grpSpPr>
        <p:sp>
          <p:nvSpPr>
            <p:cNvPr id="140" name="Google Shape;140;p11"/>
            <p:cNvSpPr/>
            <p:nvPr/>
          </p:nvSpPr>
          <p:spPr>
            <a:xfrm>
              <a:off x="4146785" y="1258798"/>
              <a:ext cx="539516" cy="311297"/>
            </a:xfrm>
            <a:custGeom>
              <a:rect b="b" l="l" r="r" t="t"/>
              <a:pathLst>
                <a:path extrusionOk="0" h="9866" w="17099">
                  <a:moveTo>
                    <a:pt x="8550" y="0"/>
                  </a:moveTo>
                  <a:cubicBezTo>
                    <a:pt x="6282" y="0"/>
                    <a:pt x="4108" y="520"/>
                    <a:pt x="2505" y="1445"/>
                  </a:cubicBezTo>
                  <a:cubicBezTo>
                    <a:pt x="901" y="2370"/>
                    <a:pt x="1" y="3625"/>
                    <a:pt x="1" y="4933"/>
                  </a:cubicBezTo>
                  <a:cubicBezTo>
                    <a:pt x="1" y="6241"/>
                    <a:pt x="901" y="7497"/>
                    <a:pt x="2505" y="8421"/>
                  </a:cubicBezTo>
                  <a:cubicBezTo>
                    <a:pt x="4108" y="9346"/>
                    <a:pt x="6282" y="9866"/>
                    <a:pt x="8550" y="9866"/>
                  </a:cubicBezTo>
                  <a:cubicBezTo>
                    <a:pt x="10817" y="9866"/>
                    <a:pt x="12992" y="9346"/>
                    <a:pt x="14595" y="8421"/>
                  </a:cubicBezTo>
                  <a:cubicBezTo>
                    <a:pt x="16198" y="7497"/>
                    <a:pt x="17098" y="6241"/>
                    <a:pt x="17098" y="4933"/>
                  </a:cubicBezTo>
                  <a:cubicBezTo>
                    <a:pt x="17098" y="3625"/>
                    <a:pt x="16198" y="2370"/>
                    <a:pt x="14595" y="1445"/>
                  </a:cubicBezTo>
                  <a:cubicBezTo>
                    <a:pt x="12992" y="520"/>
                    <a:pt x="10817" y="0"/>
                    <a:pt x="8550" y="0"/>
                  </a:cubicBezTo>
                  <a:close/>
                </a:path>
              </a:pathLst>
            </a:custGeom>
            <a:solidFill>
              <a:srgbClr val="EAEC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4342050" y="260725"/>
              <a:ext cx="240850" cy="311300"/>
            </a:xfrm>
            <a:custGeom>
              <a:rect b="b" l="l" r="r" t="t"/>
              <a:pathLst>
                <a:path extrusionOk="0" h="12452" w="9634">
                  <a:moveTo>
                    <a:pt x="6560" y="0"/>
                  </a:moveTo>
                  <a:cubicBezTo>
                    <a:pt x="6525" y="0"/>
                    <a:pt x="6505" y="4"/>
                    <a:pt x="6505" y="4"/>
                  </a:cubicBezTo>
                  <a:lnTo>
                    <a:pt x="1894" y="3754"/>
                  </a:lnTo>
                  <a:cubicBezTo>
                    <a:pt x="1915" y="5100"/>
                    <a:pt x="1389" y="5941"/>
                    <a:pt x="695" y="6977"/>
                  </a:cubicBezTo>
                  <a:cubicBezTo>
                    <a:pt x="0" y="8014"/>
                    <a:pt x="21" y="9938"/>
                    <a:pt x="695" y="10840"/>
                  </a:cubicBezTo>
                  <a:cubicBezTo>
                    <a:pt x="1271" y="11615"/>
                    <a:pt x="2958" y="12452"/>
                    <a:pt x="5214" y="12452"/>
                  </a:cubicBezTo>
                  <a:cubicBezTo>
                    <a:pt x="5592" y="12452"/>
                    <a:pt x="5986" y="12428"/>
                    <a:pt x="6394" y="12377"/>
                  </a:cubicBezTo>
                  <a:cubicBezTo>
                    <a:pt x="9233" y="12020"/>
                    <a:pt x="9633" y="10043"/>
                    <a:pt x="9381" y="8865"/>
                  </a:cubicBezTo>
                  <a:cubicBezTo>
                    <a:pt x="9128" y="7687"/>
                    <a:pt x="8434" y="6866"/>
                    <a:pt x="8135" y="5414"/>
                  </a:cubicBezTo>
                  <a:cubicBezTo>
                    <a:pt x="7835" y="3962"/>
                    <a:pt x="8012" y="1588"/>
                    <a:pt x="7529" y="746"/>
                  </a:cubicBezTo>
                  <a:cubicBezTo>
                    <a:pt x="7139" y="65"/>
                    <a:pt x="6710" y="0"/>
                    <a:pt x="6560" y="0"/>
                  </a:cubicBezTo>
                  <a:close/>
                </a:path>
              </a:pathLst>
            </a:custGeom>
            <a:solidFill>
              <a:srgbClr val="FFD7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" name="Google Shape;142;p11"/>
            <p:cNvSpPr/>
            <p:nvPr/>
          </p:nvSpPr>
          <p:spPr>
            <a:xfrm>
              <a:off x="4354125" y="238125"/>
              <a:ext cx="74400" cy="129075"/>
            </a:xfrm>
            <a:custGeom>
              <a:rect b="b" l="l" r="r" t="t"/>
              <a:pathLst>
                <a:path extrusionOk="0" h="5163" w="2976">
                  <a:moveTo>
                    <a:pt x="2111" y="0"/>
                  </a:moveTo>
                  <a:cubicBezTo>
                    <a:pt x="1736" y="0"/>
                    <a:pt x="1268" y="150"/>
                    <a:pt x="766" y="665"/>
                  </a:cubicBezTo>
                  <a:cubicBezTo>
                    <a:pt x="0" y="1452"/>
                    <a:pt x="39" y="2973"/>
                    <a:pt x="212" y="3640"/>
                  </a:cubicBezTo>
                  <a:cubicBezTo>
                    <a:pt x="386" y="4308"/>
                    <a:pt x="1010" y="5112"/>
                    <a:pt x="1542" y="5162"/>
                  </a:cubicBezTo>
                  <a:cubicBezTo>
                    <a:pt x="1544" y="5162"/>
                    <a:pt x="1547" y="5163"/>
                    <a:pt x="1550" y="5163"/>
                  </a:cubicBezTo>
                  <a:cubicBezTo>
                    <a:pt x="2083" y="5163"/>
                    <a:pt x="2975" y="291"/>
                    <a:pt x="2975" y="291"/>
                  </a:cubicBezTo>
                  <a:cubicBezTo>
                    <a:pt x="2975" y="291"/>
                    <a:pt x="2634" y="0"/>
                    <a:pt x="2111" y="0"/>
                  </a:cubicBezTo>
                  <a:close/>
                </a:path>
              </a:pathLst>
            </a:custGeom>
            <a:solidFill>
              <a:srgbClr val="FFD7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4196575" y="428825"/>
              <a:ext cx="225375" cy="403350"/>
            </a:xfrm>
            <a:custGeom>
              <a:rect b="b" l="l" r="r" t="t"/>
              <a:pathLst>
                <a:path extrusionOk="0" h="16134" w="9015">
                  <a:moveTo>
                    <a:pt x="8285" y="1"/>
                  </a:moveTo>
                  <a:cubicBezTo>
                    <a:pt x="8154" y="1"/>
                    <a:pt x="8008" y="40"/>
                    <a:pt x="7852" y="107"/>
                  </a:cubicBezTo>
                  <a:cubicBezTo>
                    <a:pt x="7299" y="343"/>
                    <a:pt x="6832" y="792"/>
                    <a:pt x="6885" y="1866"/>
                  </a:cubicBezTo>
                  <a:cubicBezTo>
                    <a:pt x="6929" y="2761"/>
                    <a:pt x="6837" y="5139"/>
                    <a:pt x="6515" y="6994"/>
                  </a:cubicBezTo>
                  <a:cubicBezTo>
                    <a:pt x="6366" y="7854"/>
                    <a:pt x="5982" y="8788"/>
                    <a:pt x="5495" y="9825"/>
                  </a:cubicBezTo>
                  <a:cubicBezTo>
                    <a:pt x="4934" y="11022"/>
                    <a:pt x="4022" y="12161"/>
                    <a:pt x="3606" y="12332"/>
                  </a:cubicBezTo>
                  <a:cubicBezTo>
                    <a:pt x="3190" y="12503"/>
                    <a:pt x="2880" y="12555"/>
                    <a:pt x="2400" y="12611"/>
                  </a:cubicBezTo>
                  <a:cubicBezTo>
                    <a:pt x="1855" y="12674"/>
                    <a:pt x="1554" y="12881"/>
                    <a:pt x="1172" y="12957"/>
                  </a:cubicBezTo>
                  <a:cubicBezTo>
                    <a:pt x="792" y="13032"/>
                    <a:pt x="715" y="12925"/>
                    <a:pt x="706" y="13136"/>
                  </a:cubicBezTo>
                  <a:cubicBezTo>
                    <a:pt x="699" y="13338"/>
                    <a:pt x="1048" y="13539"/>
                    <a:pt x="1407" y="13539"/>
                  </a:cubicBezTo>
                  <a:cubicBezTo>
                    <a:pt x="1420" y="13539"/>
                    <a:pt x="1432" y="13539"/>
                    <a:pt x="1445" y="13538"/>
                  </a:cubicBezTo>
                  <a:cubicBezTo>
                    <a:pt x="1800" y="13524"/>
                    <a:pt x="2014" y="13401"/>
                    <a:pt x="2113" y="13401"/>
                  </a:cubicBezTo>
                  <a:cubicBezTo>
                    <a:pt x="2123" y="13401"/>
                    <a:pt x="2132" y="13402"/>
                    <a:pt x="2140" y="13405"/>
                  </a:cubicBezTo>
                  <a:cubicBezTo>
                    <a:pt x="2224" y="13434"/>
                    <a:pt x="1981" y="13644"/>
                    <a:pt x="1592" y="13866"/>
                  </a:cubicBezTo>
                  <a:cubicBezTo>
                    <a:pt x="1056" y="14170"/>
                    <a:pt x="630" y="14186"/>
                    <a:pt x="332" y="14300"/>
                  </a:cubicBezTo>
                  <a:cubicBezTo>
                    <a:pt x="0" y="14426"/>
                    <a:pt x="124" y="14681"/>
                    <a:pt x="270" y="14728"/>
                  </a:cubicBezTo>
                  <a:cubicBezTo>
                    <a:pt x="357" y="14756"/>
                    <a:pt x="472" y="14788"/>
                    <a:pt x="655" y="14788"/>
                  </a:cubicBezTo>
                  <a:cubicBezTo>
                    <a:pt x="780" y="14788"/>
                    <a:pt x="938" y="14773"/>
                    <a:pt x="1140" y="14731"/>
                  </a:cubicBezTo>
                  <a:cubicBezTo>
                    <a:pt x="1637" y="14627"/>
                    <a:pt x="2187" y="14397"/>
                    <a:pt x="2187" y="14397"/>
                  </a:cubicBezTo>
                  <a:lnTo>
                    <a:pt x="2187" y="14397"/>
                  </a:lnTo>
                  <a:cubicBezTo>
                    <a:pt x="2187" y="14397"/>
                    <a:pt x="1901" y="14644"/>
                    <a:pt x="1451" y="14859"/>
                  </a:cubicBezTo>
                  <a:cubicBezTo>
                    <a:pt x="956" y="15096"/>
                    <a:pt x="726" y="15133"/>
                    <a:pt x="476" y="15269"/>
                  </a:cubicBezTo>
                  <a:cubicBezTo>
                    <a:pt x="242" y="15395"/>
                    <a:pt x="511" y="15704"/>
                    <a:pt x="805" y="15704"/>
                  </a:cubicBezTo>
                  <a:cubicBezTo>
                    <a:pt x="825" y="15704"/>
                    <a:pt x="845" y="15703"/>
                    <a:pt x="865" y="15700"/>
                  </a:cubicBezTo>
                  <a:cubicBezTo>
                    <a:pt x="1119" y="15662"/>
                    <a:pt x="1469" y="15563"/>
                    <a:pt x="1806" y="15408"/>
                  </a:cubicBezTo>
                  <a:cubicBezTo>
                    <a:pt x="2142" y="15253"/>
                    <a:pt x="2678" y="14946"/>
                    <a:pt x="2678" y="14946"/>
                  </a:cubicBezTo>
                  <a:lnTo>
                    <a:pt x="2678" y="14946"/>
                  </a:lnTo>
                  <a:cubicBezTo>
                    <a:pt x="2248" y="15374"/>
                    <a:pt x="1812" y="15544"/>
                    <a:pt x="1561" y="15671"/>
                  </a:cubicBezTo>
                  <a:cubicBezTo>
                    <a:pt x="1310" y="15800"/>
                    <a:pt x="1239" y="15944"/>
                    <a:pt x="1358" y="16066"/>
                  </a:cubicBezTo>
                  <a:cubicBezTo>
                    <a:pt x="1398" y="16108"/>
                    <a:pt x="1464" y="16134"/>
                    <a:pt x="1571" y="16134"/>
                  </a:cubicBezTo>
                  <a:cubicBezTo>
                    <a:pt x="1716" y="16134"/>
                    <a:pt x="1936" y="16086"/>
                    <a:pt x="2267" y="15964"/>
                  </a:cubicBezTo>
                  <a:cubicBezTo>
                    <a:pt x="2841" y="15750"/>
                    <a:pt x="3511" y="15207"/>
                    <a:pt x="3973" y="14639"/>
                  </a:cubicBezTo>
                  <a:cubicBezTo>
                    <a:pt x="4437" y="14071"/>
                    <a:pt x="4574" y="13806"/>
                    <a:pt x="4848" y="13540"/>
                  </a:cubicBezTo>
                  <a:cubicBezTo>
                    <a:pt x="5853" y="12568"/>
                    <a:pt x="6667" y="11655"/>
                    <a:pt x="7340" y="10428"/>
                  </a:cubicBezTo>
                  <a:cubicBezTo>
                    <a:pt x="8074" y="9088"/>
                    <a:pt x="8274" y="8463"/>
                    <a:pt x="8512" y="7515"/>
                  </a:cubicBezTo>
                  <a:cubicBezTo>
                    <a:pt x="9000" y="5557"/>
                    <a:pt x="9014" y="2995"/>
                    <a:pt x="8994" y="1516"/>
                  </a:cubicBezTo>
                  <a:cubicBezTo>
                    <a:pt x="8979" y="391"/>
                    <a:pt x="8702" y="1"/>
                    <a:pt x="8285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4292500" y="1307025"/>
              <a:ext cx="143575" cy="99875"/>
            </a:xfrm>
            <a:custGeom>
              <a:rect b="b" l="l" r="r" t="t"/>
              <a:pathLst>
                <a:path extrusionOk="0" h="3995" w="5743">
                  <a:moveTo>
                    <a:pt x="5448" y="0"/>
                  </a:moveTo>
                  <a:lnTo>
                    <a:pt x="3805" y="13"/>
                  </a:lnTo>
                  <a:cubicBezTo>
                    <a:pt x="3423" y="812"/>
                    <a:pt x="2613" y="1334"/>
                    <a:pt x="1404" y="2195"/>
                  </a:cubicBezTo>
                  <a:cubicBezTo>
                    <a:pt x="195" y="3056"/>
                    <a:pt x="0" y="3317"/>
                    <a:pt x="140" y="3550"/>
                  </a:cubicBezTo>
                  <a:cubicBezTo>
                    <a:pt x="278" y="3783"/>
                    <a:pt x="928" y="3919"/>
                    <a:pt x="1505" y="3986"/>
                  </a:cubicBezTo>
                  <a:cubicBezTo>
                    <a:pt x="1557" y="3992"/>
                    <a:pt x="1611" y="3995"/>
                    <a:pt x="1667" y="3995"/>
                  </a:cubicBezTo>
                  <a:cubicBezTo>
                    <a:pt x="2237" y="3995"/>
                    <a:pt x="3005" y="3698"/>
                    <a:pt x="3311" y="3309"/>
                  </a:cubicBezTo>
                  <a:cubicBezTo>
                    <a:pt x="3545" y="3012"/>
                    <a:pt x="4184" y="2572"/>
                    <a:pt x="4597" y="2518"/>
                  </a:cubicBezTo>
                  <a:cubicBezTo>
                    <a:pt x="5012" y="2463"/>
                    <a:pt x="5626" y="2092"/>
                    <a:pt x="5685" y="1830"/>
                  </a:cubicBezTo>
                  <a:cubicBezTo>
                    <a:pt x="5742" y="1570"/>
                    <a:pt x="5668" y="1038"/>
                    <a:pt x="5581" y="716"/>
                  </a:cubicBezTo>
                  <a:cubicBezTo>
                    <a:pt x="5494" y="394"/>
                    <a:pt x="5448" y="0"/>
                    <a:pt x="5448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4476000" y="1363275"/>
              <a:ext cx="64750" cy="142625"/>
            </a:xfrm>
            <a:custGeom>
              <a:rect b="b" l="l" r="r" t="t"/>
              <a:pathLst>
                <a:path extrusionOk="0" h="5705" w="2590">
                  <a:moveTo>
                    <a:pt x="2113" y="0"/>
                  </a:moveTo>
                  <a:lnTo>
                    <a:pt x="593" y="1"/>
                  </a:lnTo>
                  <a:cubicBezTo>
                    <a:pt x="593" y="1"/>
                    <a:pt x="404" y="367"/>
                    <a:pt x="270" y="903"/>
                  </a:cubicBezTo>
                  <a:cubicBezTo>
                    <a:pt x="136" y="1439"/>
                    <a:pt x="406" y="2049"/>
                    <a:pt x="203" y="2847"/>
                  </a:cubicBezTo>
                  <a:cubicBezTo>
                    <a:pt x="0" y="3645"/>
                    <a:pt x="69" y="4316"/>
                    <a:pt x="358" y="5110"/>
                  </a:cubicBezTo>
                  <a:cubicBezTo>
                    <a:pt x="514" y="5533"/>
                    <a:pt x="845" y="5704"/>
                    <a:pt x="1172" y="5704"/>
                  </a:cubicBezTo>
                  <a:cubicBezTo>
                    <a:pt x="1459" y="5704"/>
                    <a:pt x="1742" y="5573"/>
                    <a:pt x="1899" y="5364"/>
                  </a:cubicBezTo>
                  <a:cubicBezTo>
                    <a:pt x="2232" y="4918"/>
                    <a:pt x="2590" y="3959"/>
                    <a:pt x="2505" y="3260"/>
                  </a:cubicBezTo>
                  <a:cubicBezTo>
                    <a:pt x="2421" y="2560"/>
                    <a:pt x="2344" y="2219"/>
                    <a:pt x="2411" y="1364"/>
                  </a:cubicBezTo>
                  <a:cubicBezTo>
                    <a:pt x="2478" y="508"/>
                    <a:pt x="2237" y="325"/>
                    <a:pt x="2113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" name="Google Shape;146;p11"/>
            <p:cNvSpPr/>
            <p:nvPr/>
          </p:nvSpPr>
          <p:spPr>
            <a:xfrm>
              <a:off x="4335750" y="759125"/>
              <a:ext cx="235125" cy="609675"/>
            </a:xfrm>
            <a:custGeom>
              <a:rect b="b" l="l" r="r" t="t"/>
              <a:pathLst>
                <a:path extrusionOk="0" h="24387" w="9405">
                  <a:moveTo>
                    <a:pt x="740" y="1"/>
                  </a:moveTo>
                  <a:cubicBezTo>
                    <a:pt x="0" y="2196"/>
                    <a:pt x="405" y="11640"/>
                    <a:pt x="576" y="12549"/>
                  </a:cubicBezTo>
                  <a:cubicBezTo>
                    <a:pt x="762" y="13535"/>
                    <a:pt x="2074" y="21929"/>
                    <a:pt x="2074" y="21929"/>
                  </a:cubicBezTo>
                  <a:cubicBezTo>
                    <a:pt x="2371" y="22109"/>
                    <a:pt x="2651" y="22170"/>
                    <a:pt x="2891" y="22170"/>
                  </a:cubicBezTo>
                  <a:cubicBezTo>
                    <a:pt x="3385" y="22170"/>
                    <a:pt x="3718" y="21915"/>
                    <a:pt x="3718" y="21915"/>
                  </a:cubicBezTo>
                  <a:cubicBezTo>
                    <a:pt x="3718" y="21915"/>
                    <a:pt x="3975" y="15798"/>
                    <a:pt x="3975" y="14494"/>
                  </a:cubicBezTo>
                  <a:cubicBezTo>
                    <a:pt x="3975" y="13546"/>
                    <a:pt x="3431" y="12368"/>
                    <a:pt x="3431" y="12368"/>
                  </a:cubicBezTo>
                  <a:lnTo>
                    <a:pt x="4162" y="4178"/>
                  </a:lnTo>
                  <a:lnTo>
                    <a:pt x="4404" y="4110"/>
                  </a:lnTo>
                  <a:cubicBezTo>
                    <a:pt x="4404" y="4110"/>
                    <a:pt x="4865" y="11220"/>
                    <a:pt x="5139" y="12775"/>
                  </a:cubicBezTo>
                  <a:cubicBezTo>
                    <a:pt x="5359" y="14022"/>
                    <a:pt x="5444" y="15579"/>
                    <a:pt x="5697" y="17712"/>
                  </a:cubicBezTo>
                  <a:cubicBezTo>
                    <a:pt x="5938" y="19754"/>
                    <a:pt x="6203" y="24166"/>
                    <a:pt x="6203" y="24166"/>
                  </a:cubicBezTo>
                  <a:cubicBezTo>
                    <a:pt x="6487" y="24331"/>
                    <a:pt x="6751" y="24386"/>
                    <a:pt x="6976" y="24386"/>
                  </a:cubicBezTo>
                  <a:cubicBezTo>
                    <a:pt x="7426" y="24386"/>
                    <a:pt x="7723" y="24166"/>
                    <a:pt x="7723" y="24166"/>
                  </a:cubicBezTo>
                  <a:cubicBezTo>
                    <a:pt x="7723" y="24166"/>
                    <a:pt x="8764" y="19066"/>
                    <a:pt x="8795" y="17285"/>
                  </a:cubicBezTo>
                  <a:cubicBezTo>
                    <a:pt x="8826" y="15609"/>
                    <a:pt x="8196" y="13433"/>
                    <a:pt x="8196" y="13433"/>
                  </a:cubicBezTo>
                  <a:cubicBezTo>
                    <a:pt x="8196" y="13433"/>
                    <a:pt x="8379" y="11033"/>
                    <a:pt x="8504" y="8971"/>
                  </a:cubicBezTo>
                  <a:cubicBezTo>
                    <a:pt x="8629" y="6908"/>
                    <a:pt x="9405" y="2929"/>
                    <a:pt x="8819" y="417"/>
                  </a:cubicBezTo>
                  <a:lnTo>
                    <a:pt x="74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" name="Google Shape;147;p11"/>
            <p:cNvSpPr/>
            <p:nvPr/>
          </p:nvSpPr>
          <p:spPr>
            <a:xfrm>
              <a:off x="4382350" y="378625"/>
              <a:ext cx="145700" cy="153150"/>
            </a:xfrm>
            <a:custGeom>
              <a:rect b="b" l="l" r="r" t="t"/>
              <a:pathLst>
                <a:path extrusionOk="0" h="6126" w="5828">
                  <a:moveTo>
                    <a:pt x="4490" y="1"/>
                  </a:moveTo>
                  <a:cubicBezTo>
                    <a:pt x="4490" y="1"/>
                    <a:pt x="2957" y="532"/>
                    <a:pt x="1900" y="872"/>
                  </a:cubicBezTo>
                  <a:lnTo>
                    <a:pt x="1834" y="2018"/>
                  </a:lnTo>
                  <a:cubicBezTo>
                    <a:pt x="1819" y="2020"/>
                    <a:pt x="1798" y="2021"/>
                    <a:pt x="1773" y="2021"/>
                  </a:cubicBezTo>
                  <a:cubicBezTo>
                    <a:pt x="1695" y="2021"/>
                    <a:pt x="1576" y="2014"/>
                    <a:pt x="1454" y="2014"/>
                  </a:cubicBezTo>
                  <a:cubicBezTo>
                    <a:pt x="1354" y="2014"/>
                    <a:pt x="1251" y="2019"/>
                    <a:pt x="1167" y="2036"/>
                  </a:cubicBezTo>
                  <a:cubicBezTo>
                    <a:pt x="843" y="2337"/>
                    <a:pt x="0" y="3198"/>
                    <a:pt x="158" y="4304"/>
                  </a:cubicBezTo>
                  <a:cubicBezTo>
                    <a:pt x="304" y="5323"/>
                    <a:pt x="2067" y="6125"/>
                    <a:pt x="3073" y="6125"/>
                  </a:cubicBezTo>
                  <a:cubicBezTo>
                    <a:pt x="3251" y="6125"/>
                    <a:pt x="3406" y="6100"/>
                    <a:pt x="3523" y="6046"/>
                  </a:cubicBezTo>
                  <a:cubicBezTo>
                    <a:pt x="4303" y="5689"/>
                    <a:pt x="5828" y="3288"/>
                    <a:pt x="5578" y="3082"/>
                  </a:cubicBezTo>
                  <a:cubicBezTo>
                    <a:pt x="5330" y="2877"/>
                    <a:pt x="4444" y="2710"/>
                    <a:pt x="4402" y="2538"/>
                  </a:cubicBezTo>
                  <a:cubicBezTo>
                    <a:pt x="4359" y="2364"/>
                    <a:pt x="4490" y="1"/>
                    <a:pt x="449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" name="Google Shape;148;p11"/>
            <p:cNvSpPr/>
            <p:nvPr/>
          </p:nvSpPr>
          <p:spPr>
            <a:xfrm>
              <a:off x="4428500" y="378625"/>
              <a:ext cx="66100" cy="56550"/>
            </a:xfrm>
            <a:custGeom>
              <a:rect b="b" l="l" r="r" t="t"/>
              <a:pathLst>
                <a:path extrusionOk="0" h="2262" w="2644">
                  <a:moveTo>
                    <a:pt x="2644" y="1"/>
                  </a:moveTo>
                  <a:lnTo>
                    <a:pt x="806" y="625"/>
                  </a:lnTo>
                  <a:lnTo>
                    <a:pt x="54" y="872"/>
                  </a:lnTo>
                  <a:lnTo>
                    <a:pt x="0" y="1799"/>
                  </a:lnTo>
                  <a:cubicBezTo>
                    <a:pt x="47" y="2158"/>
                    <a:pt x="408" y="2261"/>
                    <a:pt x="732" y="2261"/>
                  </a:cubicBezTo>
                  <a:cubicBezTo>
                    <a:pt x="929" y="2261"/>
                    <a:pt x="1111" y="2223"/>
                    <a:pt x="1200" y="2181"/>
                  </a:cubicBezTo>
                  <a:cubicBezTo>
                    <a:pt x="2535" y="1551"/>
                    <a:pt x="2610" y="742"/>
                    <a:pt x="2610" y="742"/>
                  </a:cubicBezTo>
                  <a:cubicBezTo>
                    <a:pt x="2623" y="429"/>
                    <a:pt x="2644" y="1"/>
                    <a:pt x="2644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4377125" y="241125"/>
              <a:ext cx="152750" cy="182650"/>
            </a:xfrm>
            <a:custGeom>
              <a:rect b="b" l="l" r="r" t="t"/>
              <a:pathLst>
                <a:path extrusionOk="0" h="7306" w="6110">
                  <a:moveTo>
                    <a:pt x="3003" y="0"/>
                  </a:moveTo>
                  <a:cubicBezTo>
                    <a:pt x="1526" y="0"/>
                    <a:pt x="501" y="1122"/>
                    <a:pt x="275" y="2586"/>
                  </a:cubicBezTo>
                  <a:cubicBezTo>
                    <a:pt x="148" y="3337"/>
                    <a:pt x="0" y="4703"/>
                    <a:pt x="622" y="6164"/>
                  </a:cubicBezTo>
                  <a:cubicBezTo>
                    <a:pt x="894" y="6806"/>
                    <a:pt x="1338" y="7215"/>
                    <a:pt x="1753" y="7283"/>
                  </a:cubicBezTo>
                  <a:cubicBezTo>
                    <a:pt x="1842" y="7298"/>
                    <a:pt x="1935" y="7305"/>
                    <a:pt x="2032" y="7305"/>
                  </a:cubicBezTo>
                  <a:cubicBezTo>
                    <a:pt x="2883" y="7305"/>
                    <a:pt x="3962" y="6746"/>
                    <a:pt x="4459" y="6164"/>
                  </a:cubicBezTo>
                  <a:cubicBezTo>
                    <a:pt x="4558" y="6049"/>
                    <a:pt x="4699" y="5501"/>
                    <a:pt x="4699" y="5501"/>
                  </a:cubicBezTo>
                  <a:cubicBezTo>
                    <a:pt x="5446" y="4990"/>
                    <a:pt x="5962" y="4161"/>
                    <a:pt x="6016" y="3188"/>
                  </a:cubicBezTo>
                  <a:cubicBezTo>
                    <a:pt x="6109" y="1522"/>
                    <a:pt x="4833" y="97"/>
                    <a:pt x="3168" y="5"/>
                  </a:cubicBezTo>
                  <a:cubicBezTo>
                    <a:pt x="3113" y="2"/>
                    <a:pt x="3058" y="0"/>
                    <a:pt x="3003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4386750" y="240350"/>
              <a:ext cx="147700" cy="138300"/>
            </a:xfrm>
            <a:custGeom>
              <a:rect b="b" l="l" r="r" t="t"/>
              <a:pathLst>
                <a:path extrusionOk="0" h="5532" w="5908">
                  <a:moveTo>
                    <a:pt x="2632" y="1"/>
                  </a:moveTo>
                  <a:cubicBezTo>
                    <a:pt x="1569" y="1"/>
                    <a:pt x="554" y="526"/>
                    <a:pt x="1" y="1672"/>
                  </a:cubicBezTo>
                  <a:cubicBezTo>
                    <a:pt x="96" y="1577"/>
                    <a:pt x="212" y="1455"/>
                    <a:pt x="372" y="1455"/>
                  </a:cubicBezTo>
                  <a:cubicBezTo>
                    <a:pt x="550" y="1455"/>
                    <a:pt x="782" y="1606"/>
                    <a:pt x="1100" y="2112"/>
                  </a:cubicBezTo>
                  <a:cubicBezTo>
                    <a:pt x="1526" y="1633"/>
                    <a:pt x="1928" y="1478"/>
                    <a:pt x="2268" y="1478"/>
                  </a:cubicBezTo>
                  <a:cubicBezTo>
                    <a:pt x="2403" y="1478"/>
                    <a:pt x="2528" y="1503"/>
                    <a:pt x="2642" y="1540"/>
                  </a:cubicBezTo>
                  <a:cubicBezTo>
                    <a:pt x="3064" y="1680"/>
                    <a:pt x="3371" y="2047"/>
                    <a:pt x="3506" y="2470"/>
                  </a:cubicBezTo>
                  <a:cubicBezTo>
                    <a:pt x="3561" y="2643"/>
                    <a:pt x="3601" y="2792"/>
                    <a:pt x="3692" y="2928"/>
                  </a:cubicBezTo>
                  <a:cubicBezTo>
                    <a:pt x="3902" y="3237"/>
                    <a:pt x="3887" y="3482"/>
                    <a:pt x="3894" y="3845"/>
                  </a:cubicBezTo>
                  <a:cubicBezTo>
                    <a:pt x="3897" y="3956"/>
                    <a:pt x="3872" y="4183"/>
                    <a:pt x="3868" y="4317"/>
                  </a:cubicBezTo>
                  <a:cubicBezTo>
                    <a:pt x="3856" y="4764"/>
                    <a:pt x="4177" y="4787"/>
                    <a:pt x="4242" y="4787"/>
                  </a:cubicBezTo>
                  <a:cubicBezTo>
                    <a:pt x="4250" y="4787"/>
                    <a:pt x="4254" y="4787"/>
                    <a:pt x="4254" y="4787"/>
                  </a:cubicBezTo>
                  <a:cubicBezTo>
                    <a:pt x="4295" y="4521"/>
                    <a:pt x="4314" y="4102"/>
                    <a:pt x="4326" y="3989"/>
                  </a:cubicBezTo>
                  <a:lnTo>
                    <a:pt x="4326" y="3989"/>
                  </a:lnTo>
                  <a:cubicBezTo>
                    <a:pt x="5139" y="4250"/>
                    <a:pt x="4347" y="5429"/>
                    <a:pt x="4314" y="5532"/>
                  </a:cubicBezTo>
                  <a:cubicBezTo>
                    <a:pt x="5316" y="4844"/>
                    <a:pt x="5908" y="3581"/>
                    <a:pt x="5513" y="2168"/>
                  </a:cubicBezTo>
                  <a:cubicBezTo>
                    <a:pt x="5213" y="1091"/>
                    <a:pt x="4369" y="274"/>
                    <a:pt x="3270" y="63"/>
                  </a:cubicBezTo>
                  <a:cubicBezTo>
                    <a:pt x="3058" y="22"/>
                    <a:pt x="2844" y="1"/>
                    <a:pt x="2632" y="1"/>
                  </a:cubicBezTo>
                  <a:close/>
                </a:path>
              </a:pathLst>
            </a:custGeom>
            <a:solidFill>
              <a:srgbClr val="FFD7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" name="Google Shape;151;p11"/>
            <p:cNvSpPr/>
            <p:nvPr/>
          </p:nvSpPr>
          <p:spPr>
            <a:xfrm>
              <a:off x="4494575" y="333800"/>
              <a:ext cx="38875" cy="49000"/>
            </a:xfrm>
            <a:custGeom>
              <a:rect b="b" l="l" r="r" t="t"/>
              <a:pathLst>
                <a:path extrusionOk="0" h="1960" w="1555">
                  <a:moveTo>
                    <a:pt x="595" y="0"/>
                  </a:moveTo>
                  <a:cubicBezTo>
                    <a:pt x="359" y="0"/>
                    <a:pt x="123" y="109"/>
                    <a:pt x="13" y="250"/>
                  </a:cubicBezTo>
                  <a:lnTo>
                    <a:pt x="1" y="1794"/>
                  </a:lnTo>
                  <a:cubicBezTo>
                    <a:pt x="1" y="1794"/>
                    <a:pt x="74" y="1944"/>
                    <a:pt x="368" y="1959"/>
                  </a:cubicBezTo>
                  <a:cubicBezTo>
                    <a:pt x="375" y="1959"/>
                    <a:pt x="382" y="1960"/>
                    <a:pt x="389" y="1960"/>
                  </a:cubicBezTo>
                  <a:cubicBezTo>
                    <a:pt x="933" y="1960"/>
                    <a:pt x="1555" y="957"/>
                    <a:pt x="1118" y="273"/>
                  </a:cubicBezTo>
                  <a:cubicBezTo>
                    <a:pt x="991" y="76"/>
                    <a:pt x="793" y="0"/>
                    <a:pt x="595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" name="Google Shape;152;p11"/>
            <p:cNvSpPr/>
            <p:nvPr/>
          </p:nvSpPr>
          <p:spPr>
            <a:xfrm>
              <a:off x="4316900" y="428800"/>
              <a:ext cx="239350" cy="385350"/>
            </a:xfrm>
            <a:custGeom>
              <a:rect b="b" l="l" r="r" t="t"/>
              <a:pathLst>
                <a:path extrusionOk="0" h="15414" w="9574">
                  <a:moveTo>
                    <a:pt x="3985" y="1"/>
                  </a:moveTo>
                  <a:cubicBezTo>
                    <a:pt x="3856" y="1"/>
                    <a:pt x="3722" y="6"/>
                    <a:pt x="3626" y="21"/>
                  </a:cubicBezTo>
                  <a:cubicBezTo>
                    <a:pt x="1821" y="1813"/>
                    <a:pt x="1" y="4117"/>
                    <a:pt x="2143" y="5976"/>
                  </a:cubicBezTo>
                  <a:cubicBezTo>
                    <a:pt x="2157" y="6847"/>
                    <a:pt x="2392" y="8085"/>
                    <a:pt x="2392" y="8085"/>
                  </a:cubicBezTo>
                  <a:cubicBezTo>
                    <a:pt x="2278" y="9041"/>
                    <a:pt x="2121" y="9483"/>
                    <a:pt x="1837" y="10710"/>
                  </a:cubicBezTo>
                  <a:cubicBezTo>
                    <a:pt x="1366" y="12749"/>
                    <a:pt x="1332" y="13879"/>
                    <a:pt x="1332" y="13879"/>
                  </a:cubicBezTo>
                  <a:cubicBezTo>
                    <a:pt x="1871" y="14467"/>
                    <a:pt x="3413" y="15414"/>
                    <a:pt x="5525" y="15414"/>
                  </a:cubicBezTo>
                  <a:cubicBezTo>
                    <a:pt x="5887" y="15414"/>
                    <a:pt x="6266" y="15386"/>
                    <a:pt x="6660" y="15324"/>
                  </a:cubicBezTo>
                  <a:cubicBezTo>
                    <a:pt x="8529" y="15028"/>
                    <a:pt x="9142" y="14088"/>
                    <a:pt x="9574" y="13628"/>
                  </a:cubicBezTo>
                  <a:cubicBezTo>
                    <a:pt x="9371" y="12326"/>
                    <a:pt x="8274" y="10737"/>
                    <a:pt x="7734" y="9954"/>
                  </a:cubicBezTo>
                  <a:cubicBezTo>
                    <a:pt x="7195" y="9172"/>
                    <a:pt x="7224" y="8730"/>
                    <a:pt x="7385" y="8423"/>
                  </a:cubicBezTo>
                  <a:cubicBezTo>
                    <a:pt x="7743" y="7766"/>
                    <a:pt x="8303" y="6825"/>
                    <a:pt x="8792" y="5518"/>
                  </a:cubicBezTo>
                  <a:cubicBezTo>
                    <a:pt x="9362" y="3996"/>
                    <a:pt x="9093" y="1998"/>
                    <a:pt x="8971" y="1573"/>
                  </a:cubicBezTo>
                  <a:cubicBezTo>
                    <a:pt x="8864" y="1210"/>
                    <a:pt x="8105" y="858"/>
                    <a:pt x="7442" y="758"/>
                  </a:cubicBezTo>
                  <a:cubicBezTo>
                    <a:pt x="6674" y="1190"/>
                    <a:pt x="6444" y="1865"/>
                    <a:pt x="5960" y="2387"/>
                  </a:cubicBezTo>
                  <a:cubicBezTo>
                    <a:pt x="5474" y="2912"/>
                    <a:pt x="5033" y="3183"/>
                    <a:pt x="4533" y="3183"/>
                  </a:cubicBezTo>
                  <a:cubicBezTo>
                    <a:pt x="4303" y="3183"/>
                    <a:pt x="4060" y="3125"/>
                    <a:pt x="3795" y="3008"/>
                  </a:cubicBezTo>
                  <a:cubicBezTo>
                    <a:pt x="3217" y="2754"/>
                    <a:pt x="2989" y="2034"/>
                    <a:pt x="3289" y="1348"/>
                  </a:cubicBezTo>
                  <a:cubicBezTo>
                    <a:pt x="3617" y="598"/>
                    <a:pt x="4278" y="10"/>
                    <a:pt x="4278" y="10"/>
                  </a:cubicBezTo>
                  <a:cubicBezTo>
                    <a:pt x="4200" y="5"/>
                    <a:pt x="4094" y="1"/>
                    <a:pt x="3985" y="1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4439750" y="480325"/>
              <a:ext cx="105600" cy="188300"/>
            </a:xfrm>
            <a:custGeom>
              <a:rect b="b" l="l" r="r" t="t"/>
              <a:pathLst>
                <a:path extrusionOk="0" h="7532" w="4224">
                  <a:moveTo>
                    <a:pt x="2495" y="0"/>
                  </a:moveTo>
                  <a:cubicBezTo>
                    <a:pt x="2375" y="931"/>
                    <a:pt x="2474" y="1519"/>
                    <a:pt x="2597" y="2412"/>
                  </a:cubicBezTo>
                  <a:cubicBezTo>
                    <a:pt x="2721" y="3304"/>
                    <a:pt x="2361" y="4798"/>
                    <a:pt x="1554" y="5464"/>
                  </a:cubicBezTo>
                  <a:cubicBezTo>
                    <a:pt x="748" y="6131"/>
                    <a:pt x="0" y="6424"/>
                    <a:pt x="134" y="6611"/>
                  </a:cubicBezTo>
                  <a:cubicBezTo>
                    <a:pt x="267" y="6798"/>
                    <a:pt x="1093" y="6951"/>
                    <a:pt x="1093" y="6951"/>
                  </a:cubicBezTo>
                  <a:lnTo>
                    <a:pt x="2597" y="7532"/>
                  </a:lnTo>
                  <a:lnTo>
                    <a:pt x="2600" y="7532"/>
                  </a:lnTo>
                  <a:cubicBezTo>
                    <a:pt x="2300" y="6970"/>
                    <a:pt x="2338" y="6618"/>
                    <a:pt x="2471" y="6362"/>
                  </a:cubicBezTo>
                  <a:cubicBezTo>
                    <a:pt x="2829" y="5707"/>
                    <a:pt x="3389" y="4764"/>
                    <a:pt x="3878" y="3457"/>
                  </a:cubicBezTo>
                  <a:cubicBezTo>
                    <a:pt x="4113" y="2831"/>
                    <a:pt x="4205" y="2124"/>
                    <a:pt x="4223" y="1478"/>
                  </a:cubicBezTo>
                  <a:lnTo>
                    <a:pt x="3654" y="584"/>
                  </a:lnTo>
                  <a:lnTo>
                    <a:pt x="2917" y="0"/>
                  </a:lnTo>
                  <a:close/>
                </a:path>
              </a:pathLst>
            </a:custGeom>
            <a:solidFill>
              <a:srgbClr val="E8EA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4314975" y="650225"/>
              <a:ext cx="316625" cy="297875"/>
            </a:xfrm>
            <a:custGeom>
              <a:rect b="b" l="l" r="r" t="t"/>
              <a:pathLst>
                <a:path extrusionOk="0" h="11915" w="12665">
                  <a:moveTo>
                    <a:pt x="2349" y="1"/>
                  </a:moveTo>
                  <a:cubicBezTo>
                    <a:pt x="2349" y="1"/>
                    <a:pt x="551" y="6117"/>
                    <a:pt x="1" y="9760"/>
                  </a:cubicBezTo>
                  <a:cubicBezTo>
                    <a:pt x="1" y="9760"/>
                    <a:pt x="1053" y="11914"/>
                    <a:pt x="5113" y="11914"/>
                  </a:cubicBezTo>
                  <a:cubicBezTo>
                    <a:pt x="5423" y="11914"/>
                    <a:pt x="5751" y="11902"/>
                    <a:pt x="6097" y="11875"/>
                  </a:cubicBezTo>
                  <a:cubicBezTo>
                    <a:pt x="11098" y="11482"/>
                    <a:pt x="12665" y="8002"/>
                    <a:pt x="12665" y="8002"/>
                  </a:cubicBezTo>
                  <a:cubicBezTo>
                    <a:pt x="11225" y="4168"/>
                    <a:pt x="8003" y="2050"/>
                    <a:pt x="7459" y="213"/>
                  </a:cubicBezTo>
                  <a:cubicBezTo>
                    <a:pt x="7459" y="213"/>
                    <a:pt x="6164" y="816"/>
                    <a:pt x="4730" y="816"/>
                  </a:cubicBezTo>
                  <a:cubicBezTo>
                    <a:pt x="3910" y="816"/>
                    <a:pt x="3045" y="619"/>
                    <a:pt x="2349" y="1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4356625" y="646675"/>
              <a:ext cx="274975" cy="301400"/>
            </a:xfrm>
            <a:custGeom>
              <a:rect b="b" l="l" r="r" t="t"/>
              <a:pathLst>
                <a:path extrusionOk="0" h="12056" w="10999">
                  <a:moveTo>
                    <a:pt x="5701" y="1"/>
                  </a:moveTo>
                  <a:cubicBezTo>
                    <a:pt x="5279" y="122"/>
                    <a:pt x="4851" y="221"/>
                    <a:pt x="4418" y="297"/>
                  </a:cubicBezTo>
                  <a:cubicBezTo>
                    <a:pt x="4929" y="702"/>
                    <a:pt x="5372" y="1215"/>
                    <a:pt x="5922" y="2274"/>
                  </a:cubicBezTo>
                  <a:cubicBezTo>
                    <a:pt x="6473" y="3330"/>
                    <a:pt x="7816" y="6161"/>
                    <a:pt x="6187" y="9261"/>
                  </a:cubicBezTo>
                  <a:cubicBezTo>
                    <a:pt x="5202" y="11136"/>
                    <a:pt x="3145" y="11506"/>
                    <a:pt x="1672" y="11506"/>
                  </a:cubicBezTo>
                  <a:cubicBezTo>
                    <a:pt x="753" y="11506"/>
                    <a:pt x="61" y="11362"/>
                    <a:pt x="1" y="11349"/>
                  </a:cubicBezTo>
                  <a:lnTo>
                    <a:pt x="1" y="11349"/>
                  </a:lnTo>
                  <a:cubicBezTo>
                    <a:pt x="783" y="11739"/>
                    <a:pt x="1894" y="12055"/>
                    <a:pt x="3449" y="12055"/>
                  </a:cubicBezTo>
                  <a:cubicBezTo>
                    <a:pt x="3758" y="12055"/>
                    <a:pt x="4086" y="12043"/>
                    <a:pt x="4431" y="12016"/>
                  </a:cubicBezTo>
                  <a:cubicBezTo>
                    <a:pt x="9432" y="11624"/>
                    <a:pt x="10999" y="8144"/>
                    <a:pt x="10999" y="8144"/>
                  </a:cubicBezTo>
                  <a:cubicBezTo>
                    <a:pt x="9563" y="4322"/>
                    <a:pt x="6358" y="2204"/>
                    <a:pt x="5799" y="371"/>
                  </a:cubicBezTo>
                  <a:cubicBezTo>
                    <a:pt x="5756" y="250"/>
                    <a:pt x="5724" y="127"/>
                    <a:pt x="5701" y="1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6" name="Google Shape;156;p11"/>
            <p:cNvSpPr/>
            <p:nvPr/>
          </p:nvSpPr>
          <p:spPr>
            <a:xfrm>
              <a:off x="4370575" y="638200"/>
              <a:ext cx="134150" cy="42125"/>
            </a:xfrm>
            <a:custGeom>
              <a:rect b="b" l="l" r="r" t="t"/>
              <a:pathLst>
                <a:path extrusionOk="0" h="1685" w="5366">
                  <a:moveTo>
                    <a:pt x="206" y="1"/>
                  </a:moveTo>
                  <a:cubicBezTo>
                    <a:pt x="206" y="1"/>
                    <a:pt x="0" y="491"/>
                    <a:pt x="22" y="838"/>
                  </a:cubicBezTo>
                  <a:cubicBezTo>
                    <a:pt x="612" y="1519"/>
                    <a:pt x="1360" y="1684"/>
                    <a:pt x="2434" y="1684"/>
                  </a:cubicBezTo>
                  <a:cubicBezTo>
                    <a:pt x="2453" y="1684"/>
                    <a:pt x="2473" y="1684"/>
                    <a:pt x="2493" y="1684"/>
                  </a:cubicBezTo>
                  <a:cubicBezTo>
                    <a:pt x="3751" y="1677"/>
                    <a:pt x="5163" y="1202"/>
                    <a:pt x="5366" y="1036"/>
                  </a:cubicBezTo>
                  <a:cubicBezTo>
                    <a:pt x="5364" y="1036"/>
                    <a:pt x="5193" y="647"/>
                    <a:pt x="5143" y="340"/>
                  </a:cubicBezTo>
                  <a:cubicBezTo>
                    <a:pt x="5143" y="340"/>
                    <a:pt x="3727" y="767"/>
                    <a:pt x="2539" y="767"/>
                  </a:cubicBezTo>
                  <a:cubicBezTo>
                    <a:pt x="2416" y="767"/>
                    <a:pt x="2295" y="762"/>
                    <a:pt x="2179" y="752"/>
                  </a:cubicBezTo>
                  <a:cubicBezTo>
                    <a:pt x="802" y="632"/>
                    <a:pt x="369" y="255"/>
                    <a:pt x="206" y="1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7" name="Google Shape;157;p11"/>
            <p:cNvSpPr/>
            <p:nvPr/>
          </p:nvSpPr>
          <p:spPr>
            <a:xfrm>
              <a:off x="4475250" y="457700"/>
              <a:ext cx="151900" cy="395675"/>
            </a:xfrm>
            <a:custGeom>
              <a:rect b="b" l="l" r="r" t="t"/>
              <a:pathLst>
                <a:path extrusionOk="0" h="15827" w="6076">
                  <a:moveTo>
                    <a:pt x="2046" y="0"/>
                  </a:moveTo>
                  <a:cubicBezTo>
                    <a:pt x="1820" y="0"/>
                    <a:pt x="1608" y="111"/>
                    <a:pt x="1406" y="297"/>
                  </a:cubicBezTo>
                  <a:cubicBezTo>
                    <a:pt x="963" y="705"/>
                    <a:pt x="913" y="1459"/>
                    <a:pt x="1341" y="2209"/>
                  </a:cubicBezTo>
                  <a:cubicBezTo>
                    <a:pt x="1787" y="2987"/>
                    <a:pt x="2288" y="3636"/>
                    <a:pt x="3239" y="5308"/>
                  </a:cubicBezTo>
                  <a:cubicBezTo>
                    <a:pt x="3670" y="6066"/>
                    <a:pt x="4105" y="7004"/>
                    <a:pt x="3736" y="8519"/>
                  </a:cubicBezTo>
                  <a:cubicBezTo>
                    <a:pt x="3425" y="9802"/>
                    <a:pt x="2958" y="10986"/>
                    <a:pt x="2629" y="11429"/>
                  </a:cubicBezTo>
                  <a:cubicBezTo>
                    <a:pt x="2362" y="11790"/>
                    <a:pt x="2084" y="11989"/>
                    <a:pt x="1650" y="12202"/>
                  </a:cubicBezTo>
                  <a:cubicBezTo>
                    <a:pt x="1158" y="12444"/>
                    <a:pt x="943" y="12740"/>
                    <a:pt x="610" y="12938"/>
                  </a:cubicBezTo>
                  <a:cubicBezTo>
                    <a:pt x="276" y="13137"/>
                    <a:pt x="168" y="13062"/>
                    <a:pt x="231" y="13263"/>
                  </a:cubicBezTo>
                  <a:cubicBezTo>
                    <a:pt x="272" y="13392"/>
                    <a:pt x="461" y="13467"/>
                    <a:pt x="684" y="13467"/>
                  </a:cubicBezTo>
                  <a:cubicBezTo>
                    <a:pt x="806" y="13467"/>
                    <a:pt x="939" y="13444"/>
                    <a:pt x="1062" y="13395"/>
                  </a:cubicBezTo>
                  <a:cubicBezTo>
                    <a:pt x="1425" y="13249"/>
                    <a:pt x="1582" y="13037"/>
                    <a:pt x="1673" y="13037"/>
                  </a:cubicBezTo>
                  <a:cubicBezTo>
                    <a:pt x="1673" y="13037"/>
                    <a:pt x="1673" y="13037"/>
                    <a:pt x="1673" y="13037"/>
                  </a:cubicBezTo>
                  <a:cubicBezTo>
                    <a:pt x="1761" y="13037"/>
                    <a:pt x="1601" y="13317"/>
                    <a:pt x="1310" y="13655"/>
                  </a:cubicBezTo>
                  <a:cubicBezTo>
                    <a:pt x="907" y="14121"/>
                    <a:pt x="511" y="14279"/>
                    <a:pt x="267" y="14486"/>
                  </a:cubicBezTo>
                  <a:cubicBezTo>
                    <a:pt x="0" y="14713"/>
                    <a:pt x="194" y="14909"/>
                    <a:pt x="347" y="14909"/>
                  </a:cubicBezTo>
                  <a:cubicBezTo>
                    <a:pt x="349" y="14909"/>
                    <a:pt x="351" y="14909"/>
                    <a:pt x="353" y="14909"/>
                  </a:cubicBezTo>
                  <a:cubicBezTo>
                    <a:pt x="507" y="14904"/>
                    <a:pt x="740" y="14885"/>
                    <a:pt x="1173" y="14620"/>
                  </a:cubicBezTo>
                  <a:cubicBezTo>
                    <a:pt x="1607" y="14356"/>
                    <a:pt x="2048" y="13956"/>
                    <a:pt x="2048" y="13956"/>
                  </a:cubicBezTo>
                  <a:lnTo>
                    <a:pt x="2048" y="13956"/>
                  </a:lnTo>
                  <a:cubicBezTo>
                    <a:pt x="2048" y="13956"/>
                    <a:pt x="1860" y="14285"/>
                    <a:pt x="1509" y="14639"/>
                  </a:cubicBezTo>
                  <a:cubicBezTo>
                    <a:pt x="1121" y="15028"/>
                    <a:pt x="917" y="15139"/>
                    <a:pt x="727" y="15351"/>
                  </a:cubicBezTo>
                  <a:cubicBezTo>
                    <a:pt x="581" y="15512"/>
                    <a:pt x="795" y="15677"/>
                    <a:pt x="1030" y="15677"/>
                  </a:cubicBezTo>
                  <a:cubicBezTo>
                    <a:pt x="1101" y="15677"/>
                    <a:pt x="1173" y="15662"/>
                    <a:pt x="1239" y="15627"/>
                  </a:cubicBezTo>
                  <a:cubicBezTo>
                    <a:pt x="1465" y="15506"/>
                    <a:pt x="1762" y="15296"/>
                    <a:pt x="2028" y="15036"/>
                  </a:cubicBezTo>
                  <a:cubicBezTo>
                    <a:pt x="2292" y="14778"/>
                    <a:pt x="2694" y="14310"/>
                    <a:pt x="2694" y="14310"/>
                  </a:cubicBezTo>
                  <a:lnTo>
                    <a:pt x="2694" y="14310"/>
                  </a:lnTo>
                  <a:cubicBezTo>
                    <a:pt x="2432" y="14858"/>
                    <a:pt x="2078" y="15163"/>
                    <a:pt x="1883" y="15368"/>
                  </a:cubicBezTo>
                  <a:cubicBezTo>
                    <a:pt x="1690" y="15572"/>
                    <a:pt x="1672" y="15732"/>
                    <a:pt x="1825" y="15807"/>
                  </a:cubicBezTo>
                  <a:cubicBezTo>
                    <a:pt x="1849" y="15819"/>
                    <a:pt x="1878" y="15826"/>
                    <a:pt x="1913" y="15826"/>
                  </a:cubicBezTo>
                  <a:cubicBezTo>
                    <a:pt x="2049" y="15826"/>
                    <a:pt x="2272" y="15720"/>
                    <a:pt x="2647" y="15406"/>
                  </a:cubicBezTo>
                  <a:cubicBezTo>
                    <a:pt x="3115" y="15013"/>
                    <a:pt x="3565" y="14277"/>
                    <a:pt x="3812" y="13587"/>
                  </a:cubicBezTo>
                  <a:cubicBezTo>
                    <a:pt x="4058" y="12897"/>
                    <a:pt x="4100" y="12602"/>
                    <a:pt x="4269" y="12259"/>
                  </a:cubicBezTo>
                  <a:cubicBezTo>
                    <a:pt x="4890" y="11007"/>
                    <a:pt x="5285" y="10102"/>
                    <a:pt x="5610" y="8740"/>
                  </a:cubicBezTo>
                  <a:cubicBezTo>
                    <a:pt x="6075" y="6793"/>
                    <a:pt x="5815" y="5897"/>
                    <a:pt x="5471" y="4982"/>
                  </a:cubicBezTo>
                  <a:cubicBezTo>
                    <a:pt x="4852" y="3335"/>
                    <a:pt x="4035" y="2215"/>
                    <a:pt x="3239" y="969"/>
                  </a:cubicBezTo>
                  <a:cubicBezTo>
                    <a:pt x="2796" y="276"/>
                    <a:pt x="2404" y="0"/>
                    <a:pt x="204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8" name="Google Shape;158;p11"/>
            <p:cNvSpPr/>
            <p:nvPr/>
          </p:nvSpPr>
          <p:spPr>
            <a:xfrm>
              <a:off x="4404350" y="383250"/>
              <a:ext cx="30375" cy="7550"/>
            </a:xfrm>
            <a:custGeom>
              <a:rect b="b" l="l" r="r" t="t"/>
              <a:pathLst>
                <a:path extrusionOk="0" h="302" w="1215">
                  <a:moveTo>
                    <a:pt x="239" y="0"/>
                  </a:moveTo>
                  <a:cubicBezTo>
                    <a:pt x="54" y="0"/>
                    <a:pt x="1" y="112"/>
                    <a:pt x="147" y="198"/>
                  </a:cubicBezTo>
                  <a:cubicBezTo>
                    <a:pt x="263" y="260"/>
                    <a:pt x="378" y="302"/>
                    <a:pt x="532" y="302"/>
                  </a:cubicBezTo>
                  <a:cubicBezTo>
                    <a:pt x="697" y="302"/>
                    <a:pt x="908" y="254"/>
                    <a:pt x="1215" y="133"/>
                  </a:cubicBezTo>
                  <a:lnTo>
                    <a:pt x="1215" y="133"/>
                  </a:lnTo>
                  <a:cubicBezTo>
                    <a:pt x="1185" y="135"/>
                    <a:pt x="1155" y="136"/>
                    <a:pt x="1127" y="136"/>
                  </a:cubicBezTo>
                  <a:cubicBezTo>
                    <a:pt x="823" y="136"/>
                    <a:pt x="583" y="26"/>
                    <a:pt x="276" y="2"/>
                  </a:cubicBezTo>
                  <a:cubicBezTo>
                    <a:pt x="263" y="1"/>
                    <a:pt x="251" y="0"/>
                    <a:pt x="239" y="0"/>
                  </a:cubicBez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9" name="Google Shape;159;p11"/>
            <p:cNvSpPr/>
            <p:nvPr/>
          </p:nvSpPr>
          <p:spPr>
            <a:xfrm>
              <a:off x="4405950" y="386800"/>
              <a:ext cx="28200" cy="12350"/>
            </a:xfrm>
            <a:custGeom>
              <a:rect b="b" l="l" r="r" t="t"/>
              <a:pathLst>
                <a:path extrusionOk="0" h="494" w="1128">
                  <a:moveTo>
                    <a:pt x="1127" y="0"/>
                  </a:moveTo>
                  <a:lnTo>
                    <a:pt x="1127" y="0"/>
                  </a:lnTo>
                  <a:cubicBezTo>
                    <a:pt x="854" y="82"/>
                    <a:pt x="628" y="126"/>
                    <a:pt x="438" y="126"/>
                  </a:cubicBezTo>
                  <a:cubicBezTo>
                    <a:pt x="302" y="126"/>
                    <a:pt x="185" y="104"/>
                    <a:pt x="83" y="57"/>
                  </a:cubicBezTo>
                  <a:lnTo>
                    <a:pt x="83" y="57"/>
                  </a:lnTo>
                  <a:cubicBezTo>
                    <a:pt x="83" y="57"/>
                    <a:pt x="1" y="424"/>
                    <a:pt x="376" y="481"/>
                  </a:cubicBezTo>
                  <a:cubicBezTo>
                    <a:pt x="431" y="490"/>
                    <a:pt x="481" y="493"/>
                    <a:pt x="528" y="493"/>
                  </a:cubicBezTo>
                  <a:cubicBezTo>
                    <a:pt x="1062" y="493"/>
                    <a:pt x="1127" y="1"/>
                    <a:pt x="1127" y="0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0" name="Google Shape;160;p11"/>
            <p:cNvSpPr/>
            <p:nvPr/>
          </p:nvSpPr>
          <p:spPr>
            <a:xfrm>
              <a:off x="4430050" y="335975"/>
              <a:ext cx="14625" cy="12400"/>
            </a:xfrm>
            <a:custGeom>
              <a:rect b="b" l="l" r="r" t="t"/>
              <a:pathLst>
                <a:path extrusionOk="0" h="496" w="585">
                  <a:moveTo>
                    <a:pt x="325" y="0"/>
                  </a:moveTo>
                  <a:cubicBezTo>
                    <a:pt x="257" y="0"/>
                    <a:pt x="189" y="28"/>
                    <a:pt x="138" y="88"/>
                  </a:cubicBezTo>
                  <a:cubicBezTo>
                    <a:pt x="1" y="250"/>
                    <a:pt x="119" y="496"/>
                    <a:pt x="325" y="496"/>
                  </a:cubicBezTo>
                  <a:cubicBezTo>
                    <a:pt x="332" y="496"/>
                    <a:pt x="339" y="495"/>
                    <a:pt x="347" y="495"/>
                  </a:cubicBezTo>
                  <a:cubicBezTo>
                    <a:pt x="484" y="482"/>
                    <a:pt x="584" y="363"/>
                    <a:pt x="573" y="227"/>
                  </a:cubicBezTo>
                  <a:cubicBezTo>
                    <a:pt x="561" y="87"/>
                    <a:pt x="445" y="0"/>
                    <a:pt x="325" y="0"/>
                  </a:cubicBezTo>
                  <a:close/>
                </a:path>
              </a:pathLst>
            </a:custGeom>
            <a:solidFill>
              <a:srgbClr val="291D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1" name="Google Shape;161;p11"/>
            <p:cNvSpPr/>
            <p:nvPr/>
          </p:nvSpPr>
          <p:spPr>
            <a:xfrm>
              <a:off x="4385700" y="332450"/>
              <a:ext cx="14625" cy="12400"/>
            </a:xfrm>
            <a:custGeom>
              <a:rect b="b" l="l" r="r" t="t"/>
              <a:pathLst>
                <a:path extrusionOk="0" h="496" w="585">
                  <a:moveTo>
                    <a:pt x="325" y="1"/>
                  </a:moveTo>
                  <a:cubicBezTo>
                    <a:pt x="258" y="1"/>
                    <a:pt x="189" y="28"/>
                    <a:pt x="138" y="89"/>
                  </a:cubicBezTo>
                  <a:cubicBezTo>
                    <a:pt x="1" y="251"/>
                    <a:pt x="120" y="496"/>
                    <a:pt x="325" y="496"/>
                  </a:cubicBezTo>
                  <a:cubicBezTo>
                    <a:pt x="332" y="496"/>
                    <a:pt x="340" y="496"/>
                    <a:pt x="347" y="495"/>
                  </a:cubicBezTo>
                  <a:cubicBezTo>
                    <a:pt x="484" y="483"/>
                    <a:pt x="584" y="364"/>
                    <a:pt x="573" y="227"/>
                  </a:cubicBezTo>
                  <a:cubicBezTo>
                    <a:pt x="562" y="87"/>
                    <a:pt x="445" y="1"/>
                    <a:pt x="325" y="1"/>
                  </a:cubicBezTo>
                  <a:close/>
                </a:path>
              </a:pathLst>
            </a:custGeom>
            <a:solidFill>
              <a:srgbClr val="291D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2" name="Google Shape;162;p11"/>
            <p:cNvSpPr/>
            <p:nvPr/>
          </p:nvSpPr>
          <p:spPr>
            <a:xfrm>
              <a:off x="4429525" y="318975"/>
              <a:ext cx="27375" cy="12725"/>
            </a:xfrm>
            <a:custGeom>
              <a:rect b="b" l="l" r="r" t="t"/>
              <a:pathLst>
                <a:path extrusionOk="0" h="509" w="1095">
                  <a:moveTo>
                    <a:pt x="371" y="1"/>
                  </a:moveTo>
                  <a:cubicBezTo>
                    <a:pt x="282" y="1"/>
                    <a:pt x="195" y="18"/>
                    <a:pt x="120" y="57"/>
                  </a:cubicBezTo>
                  <a:cubicBezTo>
                    <a:pt x="38" y="98"/>
                    <a:pt x="1" y="254"/>
                    <a:pt x="104" y="288"/>
                  </a:cubicBezTo>
                  <a:cubicBezTo>
                    <a:pt x="203" y="323"/>
                    <a:pt x="305" y="299"/>
                    <a:pt x="408" y="318"/>
                  </a:cubicBezTo>
                  <a:cubicBezTo>
                    <a:pt x="485" y="333"/>
                    <a:pt x="553" y="362"/>
                    <a:pt x="625" y="391"/>
                  </a:cubicBezTo>
                  <a:cubicBezTo>
                    <a:pt x="709" y="424"/>
                    <a:pt x="875" y="509"/>
                    <a:pt x="975" y="509"/>
                  </a:cubicBezTo>
                  <a:cubicBezTo>
                    <a:pt x="981" y="509"/>
                    <a:pt x="986" y="509"/>
                    <a:pt x="992" y="508"/>
                  </a:cubicBezTo>
                  <a:cubicBezTo>
                    <a:pt x="1014" y="505"/>
                    <a:pt x="1028" y="476"/>
                    <a:pt x="1035" y="458"/>
                  </a:cubicBezTo>
                  <a:cubicBezTo>
                    <a:pt x="1094" y="288"/>
                    <a:pt x="876" y="163"/>
                    <a:pt x="750" y="96"/>
                  </a:cubicBezTo>
                  <a:cubicBezTo>
                    <a:pt x="639" y="38"/>
                    <a:pt x="503" y="1"/>
                    <a:pt x="371" y="1"/>
                  </a:cubicBezTo>
                  <a:close/>
                </a:path>
              </a:pathLst>
            </a:custGeom>
            <a:solidFill>
              <a:srgbClr val="291D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3" name="Google Shape;163;p11"/>
            <p:cNvSpPr/>
            <p:nvPr/>
          </p:nvSpPr>
          <p:spPr>
            <a:xfrm>
              <a:off x="4378925" y="313650"/>
              <a:ext cx="27325" cy="11825"/>
            </a:xfrm>
            <a:custGeom>
              <a:rect b="b" l="l" r="r" t="t"/>
              <a:pathLst>
                <a:path extrusionOk="0" h="473" w="1093">
                  <a:moveTo>
                    <a:pt x="695" y="1"/>
                  </a:moveTo>
                  <a:cubicBezTo>
                    <a:pt x="577" y="1"/>
                    <a:pt x="457" y="28"/>
                    <a:pt x="356" y="74"/>
                  </a:cubicBezTo>
                  <a:cubicBezTo>
                    <a:pt x="225" y="133"/>
                    <a:pt x="0" y="244"/>
                    <a:pt x="49" y="418"/>
                  </a:cubicBezTo>
                  <a:cubicBezTo>
                    <a:pt x="54" y="436"/>
                    <a:pt x="66" y="467"/>
                    <a:pt x="88" y="470"/>
                  </a:cubicBezTo>
                  <a:cubicBezTo>
                    <a:pt x="97" y="472"/>
                    <a:pt x="107" y="473"/>
                    <a:pt x="118" y="473"/>
                  </a:cubicBezTo>
                  <a:cubicBezTo>
                    <a:pt x="219" y="473"/>
                    <a:pt x="380" y="403"/>
                    <a:pt x="463" y="376"/>
                  </a:cubicBezTo>
                  <a:cubicBezTo>
                    <a:pt x="535" y="352"/>
                    <a:pt x="606" y="327"/>
                    <a:pt x="683" y="317"/>
                  </a:cubicBezTo>
                  <a:cubicBezTo>
                    <a:pt x="702" y="315"/>
                    <a:pt x="721" y="314"/>
                    <a:pt x="739" y="314"/>
                  </a:cubicBezTo>
                  <a:cubicBezTo>
                    <a:pt x="789" y="314"/>
                    <a:pt x="837" y="320"/>
                    <a:pt x="886" y="320"/>
                  </a:cubicBezTo>
                  <a:cubicBezTo>
                    <a:pt x="920" y="320"/>
                    <a:pt x="954" y="317"/>
                    <a:pt x="989" y="307"/>
                  </a:cubicBezTo>
                  <a:cubicBezTo>
                    <a:pt x="1093" y="278"/>
                    <a:pt x="1066" y="120"/>
                    <a:pt x="988" y="74"/>
                  </a:cubicBezTo>
                  <a:cubicBezTo>
                    <a:pt x="902" y="23"/>
                    <a:pt x="799" y="1"/>
                    <a:pt x="695" y="1"/>
                  </a:cubicBezTo>
                  <a:close/>
                </a:path>
              </a:pathLst>
            </a:custGeom>
            <a:solidFill>
              <a:srgbClr val="291D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4" name="Google Shape;164;p11"/>
            <p:cNvSpPr/>
            <p:nvPr/>
          </p:nvSpPr>
          <p:spPr>
            <a:xfrm>
              <a:off x="4401375" y="336675"/>
              <a:ext cx="19925" cy="34500"/>
            </a:xfrm>
            <a:custGeom>
              <a:rect b="b" l="l" r="r" t="t"/>
              <a:pathLst>
                <a:path extrusionOk="0" h="1380" w="797">
                  <a:moveTo>
                    <a:pt x="566" y="0"/>
                  </a:moveTo>
                  <a:cubicBezTo>
                    <a:pt x="560" y="0"/>
                    <a:pt x="553" y="2"/>
                    <a:pt x="547" y="5"/>
                  </a:cubicBezTo>
                  <a:cubicBezTo>
                    <a:pt x="486" y="41"/>
                    <a:pt x="392" y="190"/>
                    <a:pt x="252" y="560"/>
                  </a:cubicBezTo>
                  <a:cubicBezTo>
                    <a:pt x="127" y="892"/>
                    <a:pt x="0" y="1133"/>
                    <a:pt x="120" y="1236"/>
                  </a:cubicBezTo>
                  <a:cubicBezTo>
                    <a:pt x="265" y="1361"/>
                    <a:pt x="552" y="1379"/>
                    <a:pt x="643" y="1379"/>
                  </a:cubicBezTo>
                  <a:cubicBezTo>
                    <a:pt x="646" y="1379"/>
                    <a:pt x="650" y="1379"/>
                    <a:pt x="652" y="1379"/>
                  </a:cubicBezTo>
                  <a:cubicBezTo>
                    <a:pt x="797" y="1378"/>
                    <a:pt x="693" y="656"/>
                    <a:pt x="677" y="423"/>
                  </a:cubicBezTo>
                  <a:cubicBezTo>
                    <a:pt x="660" y="160"/>
                    <a:pt x="622" y="0"/>
                    <a:pt x="566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65" name="Google Shape;165;p11"/>
          <p:cNvGrpSpPr/>
          <p:nvPr/>
        </p:nvGrpSpPr>
        <p:grpSpPr>
          <a:xfrm>
            <a:off x="5303625" y="3548626"/>
            <a:ext cx="879489" cy="1196638"/>
            <a:chOff x="8848141" y="4660250"/>
            <a:chExt cx="1529546" cy="2081109"/>
          </a:xfrm>
        </p:grpSpPr>
        <p:sp>
          <p:nvSpPr>
            <p:cNvPr id="166" name="Google Shape;166;p11"/>
            <p:cNvSpPr/>
            <p:nvPr/>
          </p:nvSpPr>
          <p:spPr>
            <a:xfrm>
              <a:off x="8908961" y="5838503"/>
              <a:ext cx="1468726" cy="847541"/>
            </a:xfrm>
            <a:custGeom>
              <a:rect b="b" l="l" r="r" t="t"/>
              <a:pathLst>
                <a:path extrusionOk="0" h="12768" w="22126">
                  <a:moveTo>
                    <a:pt x="11064" y="0"/>
                  </a:moveTo>
                  <a:cubicBezTo>
                    <a:pt x="8129" y="0"/>
                    <a:pt x="5316" y="673"/>
                    <a:pt x="3241" y="1871"/>
                  </a:cubicBezTo>
                  <a:cubicBezTo>
                    <a:pt x="1166" y="3067"/>
                    <a:pt x="1" y="4690"/>
                    <a:pt x="1" y="6383"/>
                  </a:cubicBezTo>
                  <a:cubicBezTo>
                    <a:pt x="1" y="8076"/>
                    <a:pt x="1166" y="9701"/>
                    <a:pt x="3241" y="10897"/>
                  </a:cubicBezTo>
                  <a:cubicBezTo>
                    <a:pt x="5316" y="12095"/>
                    <a:pt x="8129" y="12767"/>
                    <a:pt x="11064" y="12767"/>
                  </a:cubicBezTo>
                  <a:cubicBezTo>
                    <a:pt x="13997" y="12767"/>
                    <a:pt x="16811" y="12095"/>
                    <a:pt x="18885" y="10897"/>
                  </a:cubicBezTo>
                  <a:cubicBezTo>
                    <a:pt x="20960" y="9701"/>
                    <a:pt x="22126" y="8076"/>
                    <a:pt x="22126" y="6383"/>
                  </a:cubicBezTo>
                  <a:cubicBezTo>
                    <a:pt x="22126" y="4690"/>
                    <a:pt x="20960" y="3067"/>
                    <a:pt x="18885" y="1871"/>
                  </a:cubicBezTo>
                  <a:cubicBezTo>
                    <a:pt x="16811" y="673"/>
                    <a:pt x="13997" y="0"/>
                    <a:pt x="11064" y="0"/>
                  </a:cubicBezTo>
                  <a:close/>
                </a:path>
              </a:pathLst>
            </a:custGeom>
            <a:solidFill>
              <a:srgbClr val="EAEC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7" name="Google Shape;167;p11"/>
            <p:cNvSpPr/>
            <p:nvPr/>
          </p:nvSpPr>
          <p:spPr>
            <a:xfrm>
              <a:off x="9538564" y="4710657"/>
              <a:ext cx="638205" cy="765218"/>
            </a:xfrm>
            <a:custGeom>
              <a:rect b="b" l="l" r="r" t="t"/>
              <a:pathLst>
                <a:path extrusionOk="0" h="12676" w="10572">
                  <a:moveTo>
                    <a:pt x="6777" y="0"/>
                  </a:moveTo>
                  <a:cubicBezTo>
                    <a:pt x="6704" y="0"/>
                    <a:pt x="6661" y="9"/>
                    <a:pt x="6661" y="9"/>
                  </a:cubicBezTo>
                  <a:lnTo>
                    <a:pt x="2087" y="778"/>
                  </a:lnTo>
                  <a:cubicBezTo>
                    <a:pt x="2087" y="778"/>
                    <a:pt x="2282" y="3167"/>
                    <a:pt x="2032" y="4880"/>
                  </a:cubicBezTo>
                  <a:cubicBezTo>
                    <a:pt x="1781" y="6592"/>
                    <a:pt x="485" y="6701"/>
                    <a:pt x="242" y="8411"/>
                  </a:cubicBezTo>
                  <a:cubicBezTo>
                    <a:pt x="0" y="10121"/>
                    <a:pt x="941" y="11455"/>
                    <a:pt x="3716" y="12339"/>
                  </a:cubicBezTo>
                  <a:cubicBezTo>
                    <a:pt x="4440" y="12569"/>
                    <a:pt x="5166" y="12676"/>
                    <a:pt x="5855" y="12676"/>
                  </a:cubicBezTo>
                  <a:cubicBezTo>
                    <a:pt x="7805" y="12676"/>
                    <a:pt x="9459" y="11825"/>
                    <a:pt x="9932" y="10541"/>
                  </a:cubicBezTo>
                  <a:cubicBezTo>
                    <a:pt x="10571" y="8804"/>
                    <a:pt x="9505" y="7707"/>
                    <a:pt x="8956" y="6565"/>
                  </a:cubicBezTo>
                  <a:cubicBezTo>
                    <a:pt x="8408" y="5424"/>
                    <a:pt x="8590" y="2861"/>
                    <a:pt x="8134" y="1336"/>
                  </a:cubicBezTo>
                  <a:cubicBezTo>
                    <a:pt x="7770" y="125"/>
                    <a:pt x="7056" y="0"/>
                    <a:pt x="6777" y="0"/>
                  </a:cubicBez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9565065" y="4666226"/>
              <a:ext cx="257769" cy="250103"/>
            </a:xfrm>
            <a:custGeom>
              <a:rect b="b" l="l" r="r" t="t"/>
              <a:pathLst>
                <a:path extrusionOk="0" h="4143" w="4270">
                  <a:moveTo>
                    <a:pt x="2889" y="0"/>
                  </a:moveTo>
                  <a:cubicBezTo>
                    <a:pt x="2604" y="0"/>
                    <a:pt x="2216" y="66"/>
                    <a:pt x="1792" y="320"/>
                  </a:cubicBezTo>
                  <a:cubicBezTo>
                    <a:pt x="925" y="841"/>
                    <a:pt x="0" y="2560"/>
                    <a:pt x="1236" y="3869"/>
                  </a:cubicBezTo>
                  <a:cubicBezTo>
                    <a:pt x="1415" y="4059"/>
                    <a:pt x="1609" y="4142"/>
                    <a:pt x="1807" y="4142"/>
                  </a:cubicBezTo>
                  <a:cubicBezTo>
                    <a:pt x="2974" y="4142"/>
                    <a:pt x="4269" y="1235"/>
                    <a:pt x="3375" y="72"/>
                  </a:cubicBezTo>
                  <a:cubicBezTo>
                    <a:pt x="3375" y="72"/>
                    <a:pt x="3188" y="0"/>
                    <a:pt x="2889" y="0"/>
                  </a:cubicBez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8848141" y="5135040"/>
              <a:ext cx="933644" cy="599630"/>
            </a:xfrm>
            <a:custGeom>
              <a:rect b="b" l="l" r="r" t="t"/>
              <a:pathLst>
                <a:path extrusionOk="0" h="9933" w="15466">
                  <a:moveTo>
                    <a:pt x="14139" y="0"/>
                  </a:moveTo>
                  <a:cubicBezTo>
                    <a:pt x="13699" y="0"/>
                    <a:pt x="13283" y="205"/>
                    <a:pt x="12733" y="964"/>
                  </a:cubicBezTo>
                  <a:cubicBezTo>
                    <a:pt x="12210" y="1685"/>
                    <a:pt x="10834" y="3825"/>
                    <a:pt x="9552" y="5184"/>
                  </a:cubicBezTo>
                  <a:cubicBezTo>
                    <a:pt x="8958" y="5814"/>
                    <a:pt x="7126" y="7340"/>
                    <a:pt x="4476" y="7593"/>
                  </a:cubicBezTo>
                  <a:cubicBezTo>
                    <a:pt x="4443" y="7596"/>
                    <a:pt x="4412" y="7597"/>
                    <a:pt x="4381" y="7597"/>
                  </a:cubicBezTo>
                  <a:cubicBezTo>
                    <a:pt x="3990" y="7597"/>
                    <a:pt x="3721" y="7363"/>
                    <a:pt x="3325" y="7162"/>
                  </a:cubicBezTo>
                  <a:cubicBezTo>
                    <a:pt x="2839" y="6916"/>
                    <a:pt x="2476" y="6923"/>
                    <a:pt x="2118" y="6777"/>
                  </a:cubicBezTo>
                  <a:cubicBezTo>
                    <a:pt x="1882" y="6679"/>
                    <a:pt x="1800" y="6589"/>
                    <a:pt x="1736" y="6589"/>
                  </a:cubicBezTo>
                  <a:cubicBezTo>
                    <a:pt x="1704" y="6589"/>
                    <a:pt x="1677" y="6612"/>
                    <a:pt x="1636" y="6668"/>
                  </a:cubicBezTo>
                  <a:cubicBezTo>
                    <a:pt x="1515" y="6838"/>
                    <a:pt x="1711" y="7215"/>
                    <a:pt x="2028" y="7406"/>
                  </a:cubicBezTo>
                  <a:cubicBezTo>
                    <a:pt x="2359" y="7606"/>
                    <a:pt x="2621" y="7606"/>
                    <a:pt x="2676" y="7677"/>
                  </a:cubicBezTo>
                  <a:cubicBezTo>
                    <a:pt x="2718" y="7731"/>
                    <a:pt x="2536" y="7768"/>
                    <a:pt x="2247" y="7768"/>
                  </a:cubicBezTo>
                  <a:cubicBezTo>
                    <a:pt x="2162" y="7768"/>
                    <a:pt x="2069" y="7765"/>
                    <a:pt x="1969" y="7758"/>
                  </a:cubicBezTo>
                  <a:cubicBezTo>
                    <a:pt x="1359" y="7718"/>
                    <a:pt x="998" y="7496"/>
                    <a:pt x="688" y="7428"/>
                  </a:cubicBezTo>
                  <a:cubicBezTo>
                    <a:pt x="648" y="7419"/>
                    <a:pt x="611" y="7414"/>
                    <a:pt x="579" y="7414"/>
                  </a:cubicBezTo>
                  <a:cubicBezTo>
                    <a:pt x="338" y="7414"/>
                    <a:pt x="318" y="7643"/>
                    <a:pt x="403" y="7748"/>
                  </a:cubicBezTo>
                  <a:cubicBezTo>
                    <a:pt x="499" y="7868"/>
                    <a:pt x="653" y="8041"/>
                    <a:pt x="1121" y="8227"/>
                  </a:cubicBezTo>
                  <a:cubicBezTo>
                    <a:pt x="1590" y="8412"/>
                    <a:pt x="2171" y="8525"/>
                    <a:pt x="2171" y="8525"/>
                  </a:cubicBezTo>
                  <a:cubicBezTo>
                    <a:pt x="2171" y="8525"/>
                    <a:pt x="2045" y="8541"/>
                    <a:pt x="1844" y="8541"/>
                  </a:cubicBezTo>
                  <a:cubicBezTo>
                    <a:pt x="1699" y="8541"/>
                    <a:pt x="1513" y="8532"/>
                    <a:pt x="1307" y="8504"/>
                  </a:cubicBezTo>
                  <a:cubicBezTo>
                    <a:pt x="768" y="8430"/>
                    <a:pt x="558" y="8334"/>
                    <a:pt x="276" y="8308"/>
                  </a:cubicBezTo>
                  <a:cubicBezTo>
                    <a:pt x="269" y="8308"/>
                    <a:pt x="261" y="8307"/>
                    <a:pt x="254" y="8307"/>
                  </a:cubicBezTo>
                  <a:cubicBezTo>
                    <a:pt x="1" y="8307"/>
                    <a:pt x="84" y="8749"/>
                    <a:pt x="363" y="8879"/>
                  </a:cubicBezTo>
                  <a:cubicBezTo>
                    <a:pt x="594" y="8987"/>
                    <a:pt x="938" y="9096"/>
                    <a:pt x="1301" y="9153"/>
                  </a:cubicBezTo>
                  <a:cubicBezTo>
                    <a:pt x="1665" y="9209"/>
                    <a:pt x="2276" y="9248"/>
                    <a:pt x="2276" y="9248"/>
                  </a:cubicBezTo>
                  <a:cubicBezTo>
                    <a:pt x="2066" y="9290"/>
                    <a:pt x="1872" y="9305"/>
                    <a:pt x="1697" y="9305"/>
                  </a:cubicBezTo>
                  <a:cubicBezTo>
                    <a:pt x="1383" y="9305"/>
                    <a:pt x="1132" y="9257"/>
                    <a:pt x="954" y="9237"/>
                  </a:cubicBezTo>
                  <a:cubicBezTo>
                    <a:pt x="914" y="9232"/>
                    <a:pt x="877" y="9230"/>
                    <a:pt x="843" y="9230"/>
                  </a:cubicBezTo>
                  <a:cubicBezTo>
                    <a:pt x="640" y="9230"/>
                    <a:pt x="544" y="9310"/>
                    <a:pt x="570" y="9452"/>
                  </a:cubicBezTo>
                  <a:cubicBezTo>
                    <a:pt x="594" y="9584"/>
                    <a:pt x="785" y="9727"/>
                    <a:pt x="1378" y="9864"/>
                  </a:cubicBezTo>
                  <a:cubicBezTo>
                    <a:pt x="1576" y="9911"/>
                    <a:pt x="1803" y="9932"/>
                    <a:pt x="2044" y="9932"/>
                  </a:cubicBezTo>
                  <a:cubicBezTo>
                    <a:pt x="2523" y="9932"/>
                    <a:pt x="3055" y="9847"/>
                    <a:pt x="3518" y="9703"/>
                  </a:cubicBezTo>
                  <a:cubicBezTo>
                    <a:pt x="4211" y="9488"/>
                    <a:pt x="4636" y="9483"/>
                    <a:pt x="5008" y="9414"/>
                  </a:cubicBezTo>
                  <a:cubicBezTo>
                    <a:pt x="8095" y="8842"/>
                    <a:pt x="10090" y="7270"/>
                    <a:pt x="10806" y="6614"/>
                  </a:cubicBezTo>
                  <a:cubicBezTo>
                    <a:pt x="12282" y="5261"/>
                    <a:pt x="13878" y="3066"/>
                    <a:pt x="14671" y="1829"/>
                  </a:cubicBezTo>
                  <a:cubicBezTo>
                    <a:pt x="15465" y="593"/>
                    <a:pt x="15188" y="163"/>
                    <a:pt x="14498" y="37"/>
                  </a:cubicBezTo>
                  <a:cubicBezTo>
                    <a:pt x="14375" y="15"/>
                    <a:pt x="14256" y="0"/>
                    <a:pt x="14139" y="0"/>
                  </a:cubicBezTo>
                  <a:close/>
                </a:path>
              </a:pathLst>
            </a:custGeom>
            <a:solidFill>
              <a:srgbClr val="D684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9027976" y="5763889"/>
              <a:ext cx="1269830" cy="628184"/>
            </a:xfrm>
            <a:custGeom>
              <a:rect b="b" l="l" r="r" t="t"/>
              <a:pathLst>
                <a:path extrusionOk="0" h="10406" w="21035">
                  <a:moveTo>
                    <a:pt x="9115" y="0"/>
                  </a:moveTo>
                  <a:cubicBezTo>
                    <a:pt x="7642" y="0"/>
                    <a:pt x="1338" y="85"/>
                    <a:pt x="637" y="1526"/>
                  </a:cubicBezTo>
                  <a:cubicBezTo>
                    <a:pt x="1" y="2832"/>
                    <a:pt x="3938" y="4175"/>
                    <a:pt x="4746" y="4254"/>
                  </a:cubicBezTo>
                  <a:lnTo>
                    <a:pt x="10303" y="4804"/>
                  </a:lnTo>
                  <a:lnTo>
                    <a:pt x="12133" y="5391"/>
                  </a:lnTo>
                  <a:lnTo>
                    <a:pt x="17277" y="9802"/>
                  </a:lnTo>
                  <a:lnTo>
                    <a:pt x="19958" y="10405"/>
                  </a:lnTo>
                  <a:cubicBezTo>
                    <a:pt x="21034" y="9745"/>
                    <a:pt x="20598" y="8381"/>
                    <a:pt x="19809" y="6717"/>
                  </a:cubicBezTo>
                  <a:cubicBezTo>
                    <a:pt x="18742" y="4469"/>
                    <a:pt x="16894" y="1980"/>
                    <a:pt x="16894" y="1980"/>
                  </a:cubicBezTo>
                  <a:lnTo>
                    <a:pt x="9422" y="2"/>
                  </a:lnTo>
                  <a:cubicBezTo>
                    <a:pt x="9422" y="2"/>
                    <a:pt x="9311" y="0"/>
                    <a:pt x="9115" y="0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9653383" y="6329834"/>
              <a:ext cx="199696" cy="411525"/>
            </a:xfrm>
            <a:custGeom>
              <a:rect b="b" l="l" r="r" t="t"/>
              <a:pathLst>
                <a:path extrusionOk="0" h="6817" w="3308">
                  <a:moveTo>
                    <a:pt x="1389" y="0"/>
                  </a:moveTo>
                  <a:lnTo>
                    <a:pt x="0" y="1247"/>
                  </a:lnTo>
                  <a:cubicBezTo>
                    <a:pt x="625" y="2195"/>
                    <a:pt x="734" y="3051"/>
                    <a:pt x="868" y="3938"/>
                  </a:cubicBezTo>
                  <a:cubicBezTo>
                    <a:pt x="986" y="4727"/>
                    <a:pt x="1009" y="5526"/>
                    <a:pt x="1077" y="6319"/>
                  </a:cubicBezTo>
                  <a:cubicBezTo>
                    <a:pt x="1088" y="6438"/>
                    <a:pt x="1101" y="6567"/>
                    <a:pt x="1176" y="6661"/>
                  </a:cubicBezTo>
                  <a:cubicBezTo>
                    <a:pt x="1265" y="6773"/>
                    <a:pt x="1386" y="6817"/>
                    <a:pt x="1515" y="6817"/>
                  </a:cubicBezTo>
                  <a:cubicBezTo>
                    <a:pt x="1727" y="6817"/>
                    <a:pt x="1960" y="6698"/>
                    <a:pt x="2101" y="6572"/>
                  </a:cubicBezTo>
                  <a:cubicBezTo>
                    <a:pt x="2315" y="6380"/>
                    <a:pt x="2530" y="6188"/>
                    <a:pt x="2712" y="5965"/>
                  </a:cubicBezTo>
                  <a:cubicBezTo>
                    <a:pt x="3057" y="5543"/>
                    <a:pt x="3308" y="5028"/>
                    <a:pt x="3235" y="4481"/>
                  </a:cubicBezTo>
                  <a:cubicBezTo>
                    <a:pt x="3151" y="3866"/>
                    <a:pt x="2961" y="3252"/>
                    <a:pt x="3046" y="2635"/>
                  </a:cubicBezTo>
                  <a:cubicBezTo>
                    <a:pt x="3091" y="2314"/>
                    <a:pt x="3211" y="1987"/>
                    <a:pt x="3133" y="1670"/>
                  </a:cubicBezTo>
                  <a:cubicBezTo>
                    <a:pt x="3029" y="1248"/>
                    <a:pt x="2695" y="978"/>
                    <a:pt x="2354" y="743"/>
                  </a:cubicBezTo>
                  <a:cubicBezTo>
                    <a:pt x="2181" y="623"/>
                    <a:pt x="2002" y="511"/>
                    <a:pt x="1840" y="377"/>
                  </a:cubicBezTo>
                  <a:cubicBezTo>
                    <a:pt x="1680" y="244"/>
                    <a:pt x="1500" y="112"/>
                    <a:pt x="1389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9015781" y="5828965"/>
              <a:ext cx="725436" cy="583995"/>
            </a:xfrm>
            <a:custGeom>
              <a:rect b="b" l="l" r="r" t="t"/>
              <a:pathLst>
                <a:path extrusionOk="0" h="9674" w="12017">
                  <a:moveTo>
                    <a:pt x="2221" y="1"/>
                  </a:moveTo>
                  <a:cubicBezTo>
                    <a:pt x="2005" y="1"/>
                    <a:pt x="1793" y="17"/>
                    <a:pt x="1589" y="53"/>
                  </a:cubicBezTo>
                  <a:cubicBezTo>
                    <a:pt x="1" y="328"/>
                    <a:pt x="886" y="1875"/>
                    <a:pt x="1902" y="2771"/>
                  </a:cubicBezTo>
                  <a:cubicBezTo>
                    <a:pt x="2570" y="3360"/>
                    <a:pt x="10674" y="9674"/>
                    <a:pt x="10674" y="9674"/>
                  </a:cubicBezTo>
                  <a:cubicBezTo>
                    <a:pt x="11764" y="9627"/>
                    <a:pt x="12017" y="8441"/>
                    <a:pt x="12017" y="8441"/>
                  </a:cubicBezTo>
                  <a:cubicBezTo>
                    <a:pt x="12017" y="8441"/>
                    <a:pt x="9415" y="5008"/>
                    <a:pt x="7795" y="3121"/>
                  </a:cubicBezTo>
                  <a:cubicBezTo>
                    <a:pt x="7058" y="2262"/>
                    <a:pt x="5888" y="1272"/>
                    <a:pt x="5888" y="1272"/>
                  </a:cubicBezTo>
                  <a:cubicBezTo>
                    <a:pt x="5293" y="744"/>
                    <a:pt x="3677" y="1"/>
                    <a:pt x="2221" y="1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9067758" y="6133217"/>
              <a:ext cx="372769" cy="250887"/>
            </a:xfrm>
            <a:custGeom>
              <a:rect b="b" l="l" r="r" t="t"/>
              <a:pathLst>
                <a:path extrusionOk="0" h="4156" w="6175">
                  <a:moveTo>
                    <a:pt x="4155" y="0"/>
                  </a:moveTo>
                  <a:cubicBezTo>
                    <a:pt x="4062" y="0"/>
                    <a:pt x="3968" y="11"/>
                    <a:pt x="3873" y="37"/>
                  </a:cubicBezTo>
                  <a:cubicBezTo>
                    <a:pt x="3558" y="120"/>
                    <a:pt x="3329" y="383"/>
                    <a:pt x="3068" y="576"/>
                  </a:cubicBezTo>
                  <a:cubicBezTo>
                    <a:pt x="2570" y="947"/>
                    <a:pt x="1939" y="1075"/>
                    <a:pt x="1360" y="1298"/>
                  </a:cubicBezTo>
                  <a:cubicBezTo>
                    <a:pt x="845" y="1496"/>
                    <a:pt x="513" y="1963"/>
                    <a:pt x="309" y="2468"/>
                  </a:cubicBezTo>
                  <a:cubicBezTo>
                    <a:pt x="200" y="2735"/>
                    <a:pt x="135" y="3016"/>
                    <a:pt x="71" y="3297"/>
                  </a:cubicBezTo>
                  <a:cubicBezTo>
                    <a:pt x="1" y="3593"/>
                    <a:pt x="62" y="4088"/>
                    <a:pt x="436" y="4150"/>
                  </a:cubicBezTo>
                  <a:cubicBezTo>
                    <a:pt x="455" y="4154"/>
                    <a:pt x="474" y="4155"/>
                    <a:pt x="493" y="4155"/>
                  </a:cubicBezTo>
                  <a:cubicBezTo>
                    <a:pt x="593" y="4155"/>
                    <a:pt x="691" y="4113"/>
                    <a:pt x="784" y="4072"/>
                  </a:cubicBezTo>
                  <a:cubicBezTo>
                    <a:pt x="1512" y="3752"/>
                    <a:pt x="2224" y="3387"/>
                    <a:pt x="2972" y="3113"/>
                  </a:cubicBezTo>
                  <a:cubicBezTo>
                    <a:pt x="3713" y="2841"/>
                    <a:pt x="4422" y="2564"/>
                    <a:pt x="5351" y="2564"/>
                  </a:cubicBezTo>
                  <a:cubicBezTo>
                    <a:pt x="5479" y="2564"/>
                    <a:pt x="5612" y="2570"/>
                    <a:pt x="5749" y="2581"/>
                  </a:cubicBezTo>
                  <a:lnTo>
                    <a:pt x="6175" y="764"/>
                  </a:lnTo>
                  <a:cubicBezTo>
                    <a:pt x="6024" y="720"/>
                    <a:pt x="5821" y="626"/>
                    <a:pt x="5628" y="549"/>
                  </a:cubicBezTo>
                  <a:cubicBezTo>
                    <a:pt x="5435" y="472"/>
                    <a:pt x="5249" y="369"/>
                    <a:pt x="5062" y="275"/>
                  </a:cubicBezTo>
                  <a:cubicBezTo>
                    <a:pt x="4774" y="130"/>
                    <a:pt x="4472" y="0"/>
                    <a:pt x="4155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9397123" y="6178674"/>
              <a:ext cx="911247" cy="264047"/>
            </a:xfrm>
            <a:custGeom>
              <a:rect b="b" l="l" r="r" t="t"/>
              <a:pathLst>
                <a:path extrusionOk="0" h="4374" w="15095">
                  <a:moveTo>
                    <a:pt x="699" y="0"/>
                  </a:moveTo>
                  <a:cubicBezTo>
                    <a:pt x="1" y="736"/>
                    <a:pt x="293" y="1828"/>
                    <a:pt x="293" y="1828"/>
                  </a:cubicBezTo>
                  <a:cubicBezTo>
                    <a:pt x="293" y="1828"/>
                    <a:pt x="6068" y="4013"/>
                    <a:pt x="7891" y="4185"/>
                  </a:cubicBezTo>
                  <a:cubicBezTo>
                    <a:pt x="9108" y="4301"/>
                    <a:pt x="10010" y="4374"/>
                    <a:pt x="10748" y="4374"/>
                  </a:cubicBezTo>
                  <a:cubicBezTo>
                    <a:pt x="11763" y="4374"/>
                    <a:pt x="12469" y="4236"/>
                    <a:pt x="13261" y="3881"/>
                  </a:cubicBezTo>
                  <a:cubicBezTo>
                    <a:pt x="14628" y="3267"/>
                    <a:pt x="15094" y="1949"/>
                    <a:pt x="12872" y="1373"/>
                  </a:cubicBezTo>
                  <a:cubicBezTo>
                    <a:pt x="12201" y="1199"/>
                    <a:pt x="11310" y="556"/>
                    <a:pt x="8165" y="534"/>
                  </a:cubicBezTo>
                  <a:cubicBezTo>
                    <a:pt x="4990" y="513"/>
                    <a:pt x="699" y="0"/>
                    <a:pt x="699" y="0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9642879" y="5005130"/>
              <a:ext cx="361782" cy="380195"/>
            </a:xfrm>
            <a:custGeom>
              <a:rect b="b" l="l" r="r" t="t"/>
              <a:pathLst>
                <a:path extrusionOk="0" h="6298" w="5993">
                  <a:moveTo>
                    <a:pt x="4617" y="0"/>
                  </a:moveTo>
                  <a:cubicBezTo>
                    <a:pt x="4617" y="0"/>
                    <a:pt x="3039" y="547"/>
                    <a:pt x="1954" y="896"/>
                  </a:cubicBezTo>
                  <a:lnTo>
                    <a:pt x="1886" y="2074"/>
                  </a:lnTo>
                  <a:cubicBezTo>
                    <a:pt x="1867" y="2077"/>
                    <a:pt x="1843" y="2077"/>
                    <a:pt x="1817" y="2077"/>
                  </a:cubicBezTo>
                  <a:cubicBezTo>
                    <a:pt x="1774" y="2077"/>
                    <a:pt x="1722" y="2075"/>
                    <a:pt x="1662" y="2075"/>
                  </a:cubicBezTo>
                  <a:cubicBezTo>
                    <a:pt x="1563" y="2075"/>
                    <a:pt x="1444" y="2081"/>
                    <a:pt x="1312" y="2114"/>
                  </a:cubicBezTo>
                  <a:cubicBezTo>
                    <a:pt x="979" y="2424"/>
                    <a:pt x="1" y="3289"/>
                    <a:pt x="163" y="4425"/>
                  </a:cubicBezTo>
                  <a:cubicBezTo>
                    <a:pt x="313" y="5473"/>
                    <a:pt x="2126" y="6297"/>
                    <a:pt x="3160" y="6297"/>
                  </a:cubicBezTo>
                  <a:cubicBezTo>
                    <a:pt x="3343" y="6297"/>
                    <a:pt x="3502" y="6271"/>
                    <a:pt x="3623" y="6216"/>
                  </a:cubicBezTo>
                  <a:cubicBezTo>
                    <a:pt x="4424" y="5849"/>
                    <a:pt x="5992" y="3380"/>
                    <a:pt x="5736" y="3169"/>
                  </a:cubicBezTo>
                  <a:cubicBezTo>
                    <a:pt x="5481" y="2957"/>
                    <a:pt x="4571" y="2787"/>
                    <a:pt x="4525" y="2608"/>
                  </a:cubicBezTo>
                  <a:cubicBezTo>
                    <a:pt x="4481" y="2431"/>
                    <a:pt x="4617" y="1"/>
                    <a:pt x="4617" y="0"/>
                  </a:cubicBezTo>
                  <a:close/>
                </a:path>
              </a:pathLst>
            </a:custGeom>
            <a:solidFill>
              <a:srgbClr val="D684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9488761" y="5129970"/>
              <a:ext cx="572706" cy="553389"/>
            </a:xfrm>
            <a:custGeom>
              <a:rect b="b" l="l" r="r" t="t"/>
              <a:pathLst>
                <a:path extrusionOk="0" h="9167" w="9487">
                  <a:moveTo>
                    <a:pt x="4093" y="0"/>
                  </a:moveTo>
                  <a:cubicBezTo>
                    <a:pt x="3770" y="0"/>
                    <a:pt x="3463" y="139"/>
                    <a:pt x="3239" y="373"/>
                  </a:cubicBezTo>
                  <a:cubicBezTo>
                    <a:pt x="1513" y="2158"/>
                    <a:pt x="1" y="4350"/>
                    <a:pt x="2064" y="6140"/>
                  </a:cubicBezTo>
                  <a:cubicBezTo>
                    <a:pt x="2078" y="7036"/>
                    <a:pt x="2320" y="8308"/>
                    <a:pt x="2320" y="8308"/>
                  </a:cubicBezTo>
                  <a:cubicBezTo>
                    <a:pt x="3416" y="8984"/>
                    <a:pt x="4638" y="9166"/>
                    <a:pt x="5638" y="9166"/>
                  </a:cubicBezTo>
                  <a:cubicBezTo>
                    <a:pt x="6815" y="9166"/>
                    <a:pt x="7685" y="8914"/>
                    <a:pt x="7685" y="8914"/>
                  </a:cubicBezTo>
                  <a:cubicBezTo>
                    <a:pt x="7746" y="7712"/>
                    <a:pt x="8314" y="7234"/>
                    <a:pt x="8901" y="5670"/>
                  </a:cubicBezTo>
                  <a:cubicBezTo>
                    <a:pt x="9487" y="4104"/>
                    <a:pt x="9211" y="2050"/>
                    <a:pt x="9085" y="1614"/>
                  </a:cubicBezTo>
                  <a:cubicBezTo>
                    <a:pt x="8976" y="1240"/>
                    <a:pt x="8194" y="878"/>
                    <a:pt x="7511" y="775"/>
                  </a:cubicBezTo>
                  <a:cubicBezTo>
                    <a:pt x="6722" y="1221"/>
                    <a:pt x="6506" y="1738"/>
                    <a:pt x="6008" y="2275"/>
                  </a:cubicBezTo>
                  <a:cubicBezTo>
                    <a:pt x="5432" y="2896"/>
                    <a:pt x="4947" y="3340"/>
                    <a:pt x="4268" y="3340"/>
                  </a:cubicBezTo>
                  <a:cubicBezTo>
                    <a:pt x="4086" y="3340"/>
                    <a:pt x="3890" y="3308"/>
                    <a:pt x="3674" y="3239"/>
                  </a:cubicBezTo>
                  <a:cubicBezTo>
                    <a:pt x="3055" y="3041"/>
                    <a:pt x="3014" y="2203"/>
                    <a:pt x="3323" y="1496"/>
                  </a:cubicBezTo>
                  <a:cubicBezTo>
                    <a:pt x="3659" y="725"/>
                    <a:pt x="4260" y="7"/>
                    <a:pt x="4260" y="7"/>
                  </a:cubicBezTo>
                  <a:cubicBezTo>
                    <a:pt x="4223" y="5"/>
                    <a:pt x="4181" y="2"/>
                    <a:pt x="4134" y="1"/>
                  </a:cubicBezTo>
                  <a:cubicBezTo>
                    <a:pt x="4120" y="0"/>
                    <a:pt x="4107" y="0"/>
                    <a:pt x="4093" y="0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9757396" y="5005130"/>
              <a:ext cx="164260" cy="140354"/>
            </a:xfrm>
            <a:custGeom>
              <a:rect b="b" l="l" r="r" t="t"/>
              <a:pathLst>
                <a:path extrusionOk="0" h="2325" w="2721">
                  <a:moveTo>
                    <a:pt x="2720" y="0"/>
                  </a:moveTo>
                  <a:lnTo>
                    <a:pt x="830" y="643"/>
                  </a:lnTo>
                  <a:lnTo>
                    <a:pt x="57" y="896"/>
                  </a:lnTo>
                  <a:lnTo>
                    <a:pt x="1" y="1850"/>
                  </a:lnTo>
                  <a:cubicBezTo>
                    <a:pt x="49" y="2218"/>
                    <a:pt x="420" y="2325"/>
                    <a:pt x="753" y="2325"/>
                  </a:cubicBezTo>
                  <a:cubicBezTo>
                    <a:pt x="956" y="2325"/>
                    <a:pt x="1145" y="2285"/>
                    <a:pt x="1236" y="2241"/>
                  </a:cubicBezTo>
                  <a:cubicBezTo>
                    <a:pt x="2608" y="1593"/>
                    <a:pt x="2685" y="763"/>
                    <a:pt x="2685" y="763"/>
                  </a:cubicBezTo>
                  <a:cubicBezTo>
                    <a:pt x="2698" y="440"/>
                    <a:pt x="2720" y="0"/>
                    <a:pt x="2720" y="0"/>
                  </a:cubicBezTo>
                  <a:close/>
                </a:path>
              </a:pathLst>
            </a:custGeom>
            <a:solidFill>
              <a:srgbClr val="BD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9639015" y="4663751"/>
              <a:ext cx="370113" cy="449013"/>
            </a:xfrm>
            <a:custGeom>
              <a:rect b="b" l="l" r="r" t="t"/>
              <a:pathLst>
                <a:path extrusionOk="0" h="7438" w="6131">
                  <a:moveTo>
                    <a:pt x="2937" y="0"/>
                  </a:moveTo>
                  <a:cubicBezTo>
                    <a:pt x="1418" y="0"/>
                    <a:pt x="364" y="1153"/>
                    <a:pt x="133" y="2660"/>
                  </a:cubicBezTo>
                  <a:cubicBezTo>
                    <a:pt x="1" y="3430"/>
                    <a:pt x="11" y="5023"/>
                    <a:pt x="641" y="6372"/>
                  </a:cubicBezTo>
                  <a:cubicBezTo>
                    <a:pt x="969" y="7076"/>
                    <a:pt x="1414" y="7438"/>
                    <a:pt x="1842" y="7438"/>
                  </a:cubicBezTo>
                  <a:cubicBezTo>
                    <a:pt x="1846" y="7438"/>
                    <a:pt x="1849" y="7438"/>
                    <a:pt x="1853" y="7438"/>
                  </a:cubicBezTo>
                  <a:cubicBezTo>
                    <a:pt x="2353" y="7430"/>
                    <a:pt x="3722" y="7252"/>
                    <a:pt x="4308" y="6469"/>
                  </a:cubicBezTo>
                  <a:cubicBezTo>
                    <a:pt x="4401" y="6343"/>
                    <a:pt x="4681" y="5655"/>
                    <a:pt x="4681" y="5655"/>
                  </a:cubicBezTo>
                  <a:cubicBezTo>
                    <a:pt x="5449" y="5129"/>
                    <a:pt x="5980" y="4279"/>
                    <a:pt x="6035" y="3277"/>
                  </a:cubicBezTo>
                  <a:cubicBezTo>
                    <a:pt x="6131" y="1565"/>
                    <a:pt x="4819" y="101"/>
                    <a:pt x="3107" y="5"/>
                  </a:cubicBezTo>
                  <a:cubicBezTo>
                    <a:pt x="3050" y="2"/>
                    <a:pt x="2993" y="0"/>
                    <a:pt x="2937" y="0"/>
                  </a:cubicBezTo>
                  <a:close/>
                </a:path>
              </a:pathLst>
            </a:custGeom>
            <a:solidFill>
              <a:srgbClr val="D684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9651572" y="4660250"/>
              <a:ext cx="360454" cy="344940"/>
            </a:xfrm>
            <a:custGeom>
              <a:rect b="b" l="l" r="r" t="t"/>
              <a:pathLst>
                <a:path extrusionOk="0" h="5714" w="5971">
                  <a:moveTo>
                    <a:pt x="2698" y="1"/>
                  </a:moveTo>
                  <a:cubicBezTo>
                    <a:pt x="1536" y="1"/>
                    <a:pt x="573" y="535"/>
                    <a:pt x="1" y="2116"/>
                  </a:cubicBezTo>
                  <a:cubicBezTo>
                    <a:pt x="588" y="2063"/>
                    <a:pt x="1179" y="2011"/>
                    <a:pt x="1755" y="1351"/>
                  </a:cubicBezTo>
                  <a:cubicBezTo>
                    <a:pt x="2337" y="2428"/>
                    <a:pt x="3361" y="2082"/>
                    <a:pt x="3826" y="2791"/>
                  </a:cubicBezTo>
                  <a:cubicBezTo>
                    <a:pt x="4036" y="3112"/>
                    <a:pt x="4138" y="3490"/>
                    <a:pt x="4063" y="3868"/>
                  </a:cubicBezTo>
                  <a:cubicBezTo>
                    <a:pt x="4041" y="3979"/>
                    <a:pt x="4017" y="4104"/>
                    <a:pt x="3991" y="4238"/>
                  </a:cubicBezTo>
                  <a:cubicBezTo>
                    <a:pt x="3898" y="4724"/>
                    <a:pt x="4312" y="4763"/>
                    <a:pt x="4312" y="4763"/>
                  </a:cubicBezTo>
                  <a:cubicBezTo>
                    <a:pt x="4318" y="4517"/>
                    <a:pt x="4353" y="4281"/>
                    <a:pt x="4485" y="4127"/>
                  </a:cubicBezTo>
                  <a:lnTo>
                    <a:pt x="4485" y="4127"/>
                  </a:lnTo>
                  <a:cubicBezTo>
                    <a:pt x="5322" y="4395"/>
                    <a:pt x="4507" y="5608"/>
                    <a:pt x="4473" y="5713"/>
                  </a:cubicBezTo>
                  <a:cubicBezTo>
                    <a:pt x="5355" y="5107"/>
                    <a:pt x="5970" y="4078"/>
                    <a:pt x="5862" y="2879"/>
                  </a:cubicBezTo>
                  <a:cubicBezTo>
                    <a:pt x="5739" y="1546"/>
                    <a:pt x="4725" y="261"/>
                    <a:pt x="3402" y="58"/>
                  </a:cubicBezTo>
                  <a:cubicBezTo>
                    <a:pt x="3161" y="21"/>
                    <a:pt x="2926" y="1"/>
                    <a:pt x="2698" y="1"/>
                  </a:cubicBez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9921596" y="4893812"/>
              <a:ext cx="96407" cy="121641"/>
            </a:xfrm>
            <a:custGeom>
              <a:rect b="b" l="l" r="r" t="t"/>
              <a:pathLst>
                <a:path extrusionOk="0" h="2015" w="1597">
                  <a:moveTo>
                    <a:pt x="612" y="1"/>
                  </a:moveTo>
                  <a:cubicBezTo>
                    <a:pt x="368" y="1"/>
                    <a:pt x="126" y="113"/>
                    <a:pt x="12" y="258"/>
                  </a:cubicBezTo>
                  <a:lnTo>
                    <a:pt x="0" y="1844"/>
                  </a:lnTo>
                  <a:cubicBezTo>
                    <a:pt x="0" y="1844"/>
                    <a:pt x="75" y="2000"/>
                    <a:pt x="377" y="2014"/>
                  </a:cubicBezTo>
                  <a:cubicBezTo>
                    <a:pt x="384" y="2015"/>
                    <a:pt x="392" y="2015"/>
                    <a:pt x="399" y="2015"/>
                  </a:cubicBezTo>
                  <a:cubicBezTo>
                    <a:pt x="959" y="2015"/>
                    <a:pt x="1597" y="984"/>
                    <a:pt x="1148" y="281"/>
                  </a:cubicBezTo>
                  <a:cubicBezTo>
                    <a:pt x="1018" y="79"/>
                    <a:pt x="815" y="1"/>
                    <a:pt x="612" y="1"/>
                  </a:cubicBezTo>
                  <a:close/>
                </a:path>
              </a:pathLst>
            </a:custGeom>
            <a:solidFill>
              <a:srgbClr val="D684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9575267" y="5606269"/>
              <a:ext cx="472617" cy="381583"/>
            </a:xfrm>
            <a:custGeom>
              <a:rect b="b" l="l" r="r" t="t"/>
              <a:pathLst>
                <a:path extrusionOk="0" h="6321" w="7829">
                  <a:moveTo>
                    <a:pt x="2224" y="0"/>
                  </a:moveTo>
                  <a:cubicBezTo>
                    <a:pt x="1481" y="0"/>
                    <a:pt x="925" y="107"/>
                    <a:pt x="888" y="418"/>
                  </a:cubicBezTo>
                  <a:cubicBezTo>
                    <a:pt x="771" y="1403"/>
                    <a:pt x="399" y="2187"/>
                    <a:pt x="240" y="3184"/>
                  </a:cubicBezTo>
                  <a:cubicBezTo>
                    <a:pt x="1" y="4907"/>
                    <a:pt x="2476" y="6320"/>
                    <a:pt x="4713" y="6320"/>
                  </a:cubicBezTo>
                  <a:cubicBezTo>
                    <a:pt x="4905" y="6320"/>
                    <a:pt x="5095" y="6310"/>
                    <a:pt x="5281" y="6288"/>
                  </a:cubicBezTo>
                  <a:cubicBezTo>
                    <a:pt x="7214" y="6066"/>
                    <a:pt x="7782" y="4785"/>
                    <a:pt x="7829" y="4591"/>
                  </a:cubicBezTo>
                  <a:cubicBezTo>
                    <a:pt x="7236" y="3224"/>
                    <a:pt x="6876" y="2615"/>
                    <a:pt x="6651" y="2094"/>
                  </a:cubicBezTo>
                  <a:cubicBezTo>
                    <a:pt x="6360" y="1417"/>
                    <a:pt x="6244" y="918"/>
                    <a:pt x="6318" y="499"/>
                  </a:cubicBezTo>
                  <a:cubicBezTo>
                    <a:pt x="6318" y="499"/>
                    <a:pt x="3833" y="0"/>
                    <a:pt x="2224" y="0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9289367" y="5859088"/>
              <a:ext cx="263866" cy="185268"/>
            </a:xfrm>
            <a:custGeom>
              <a:rect b="b" l="l" r="r" t="t"/>
              <a:pathLst>
                <a:path extrusionOk="0" h="3069" w="4371">
                  <a:moveTo>
                    <a:pt x="1" y="0"/>
                  </a:moveTo>
                  <a:lnTo>
                    <a:pt x="1" y="0"/>
                  </a:lnTo>
                  <a:cubicBezTo>
                    <a:pt x="1564" y="584"/>
                    <a:pt x="3574" y="2990"/>
                    <a:pt x="3574" y="2990"/>
                  </a:cubicBezTo>
                  <a:lnTo>
                    <a:pt x="4370" y="3068"/>
                  </a:lnTo>
                  <a:cubicBezTo>
                    <a:pt x="4370" y="3068"/>
                    <a:pt x="3323" y="1647"/>
                    <a:pt x="2175" y="909"/>
                  </a:cubicBezTo>
                  <a:cubicBezTo>
                    <a:pt x="1025" y="17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9575388" y="6346797"/>
              <a:ext cx="135887" cy="66223"/>
            </a:xfrm>
            <a:custGeom>
              <a:rect b="b" l="l" r="r" t="t"/>
              <a:pathLst>
                <a:path extrusionOk="0" h="1097" w="2251">
                  <a:moveTo>
                    <a:pt x="1" y="1"/>
                  </a:moveTo>
                  <a:lnTo>
                    <a:pt x="1404" y="1096"/>
                  </a:lnTo>
                  <a:cubicBezTo>
                    <a:pt x="1404" y="1096"/>
                    <a:pt x="1416" y="1097"/>
                    <a:pt x="1437" y="1097"/>
                  </a:cubicBezTo>
                  <a:cubicBezTo>
                    <a:pt x="1504" y="1097"/>
                    <a:pt x="1662" y="1086"/>
                    <a:pt x="1850" y="1001"/>
                  </a:cubicBezTo>
                  <a:cubicBezTo>
                    <a:pt x="2160" y="862"/>
                    <a:pt x="2250" y="741"/>
                    <a:pt x="2250" y="74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942375" y="5532802"/>
              <a:ext cx="622087" cy="248774"/>
            </a:xfrm>
            <a:custGeom>
              <a:rect b="b" l="l" r="r" t="t"/>
              <a:pathLst>
                <a:path extrusionOk="0" h="4121" w="10305">
                  <a:moveTo>
                    <a:pt x="3486" y="1"/>
                  </a:moveTo>
                  <a:lnTo>
                    <a:pt x="1" y="3989"/>
                  </a:lnTo>
                  <a:lnTo>
                    <a:pt x="230" y="4121"/>
                  </a:lnTo>
                  <a:lnTo>
                    <a:pt x="10304" y="4121"/>
                  </a:lnTo>
                  <a:lnTo>
                    <a:pt x="10135" y="3795"/>
                  </a:lnTo>
                  <a:lnTo>
                    <a:pt x="3486" y="1"/>
                  </a:lnTo>
                  <a:close/>
                </a:path>
              </a:pathLst>
            </a:custGeom>
            <a:solidFill>
              <a:srgbClr val="FF66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8956199" y="5547471"/>
              <a:ext cx="608263" cy="409714"/>
            </a:xfrm>
            <a:custGeom>
              <a:rect b="b" l="l" r="r" t="t"/>
              <a:pathLst>
                <a:path extrusionOk="0" h="6787" w="10076">
                  <a:moveTo>
                    <a:pt x="3357" y="0"/>
                  </a:moveTo>
                  <a:lnTo>
                    <a:pt x="1" y="3878"/>
                  </a:lnTo>
                  <a:lnTo>
                    <a:pt x="6366" y="6787"/>
                  </a:lnTo>
                  <a:lnTo>
                    <a:pt x="10075" y="3878"/>
                  </a:lnTo>
                  <a:lnTo>
                    <a:pt x="3357" y="0"/>
                  </a:lnTo>
                  <a:close/>
                </a:path>
              </a:pathLst>
            </a:custGeom>
            <a:solidFill>
              <a:srgbClr val="BF2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8892270" y="5440198"/>
              <a:ext cx="63929" cy="341378"/>
            </a:xfrm>
            <a:custGeom>
              <a:rect b="b" l="l" r="r" t="t"/>
              <a:pathLst>
                <a:path extrusionOk="0" h="5655" w="1059">
                  <a:moveTo>
                    <a:pt x="219" y="1"/>
                  </a:moveTo>
                  <a:lnTo>
                    <a:pt x="0" y="128"/>
                  </a:lnTo>
                  <a:lnTo>
                    <a:pt x="104" y="4787"/>
                  </a:lnTo>
                  <a:cubicBezTo>
                    <a:pt x="109" y="4987"/>
                    <a:pt x="218" y="5169"/>
                    <a:pt x="390" y="5269"/>
                  </a:cubicBezTo>
                  <a:lnTo>
                    <a:pt x="1058" y="5655"/>
                  </a:lnTo>
                  <a:lnTo>
                    <a:pt x="1058" y="5413"/>
                  </a:lnTo>
                  <a:lnTo>
                    <a:pt x="339" y="5006"/>
                  </a:lnTo>
                  <a:lnTo>
                    <a:pt x="219" y="1"/>
                  </a:lnTo>
                  <a:close/>
                </a:path>
              </a:pathLst>
            </a:custGeom>
            <a:solidFill>
              <a:srgbClr val="FF66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8905490" y="5440198"/>
              <a:ext cx="215391" cy="323751"/>
            </a:xfrm>
            <a:custGeom>
              <a:rect b="b" l="l" r="r" t="t"/>
              <a:pathLst>
                <a:path extrusionOk="0" h="5363" w="3568">
                  <a:moveTo>
                    <a:pt x="0" y="1"/>
                  </a:moveTo>
                  <a:lnTo>
                    <a:pt x="120" y="5006"/>
                  </a:lnTo>
                  <a:lnTo>
                    <a:pt x="751" y="5362"/>
                  </a:lnTo>
                  <a:lnTo>
                    <a:pt x="3567" y="21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747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916115" y="5474245"/>
              <a:ext cx="155990" cy="283667"/>
            </a:xfrm>
            <a:custGeom>
              <a:rect b="b" l="l" r="r" t="t"/>
              <a:pathLst>
                <a:path extrusionOk="0" h="4699" w="2584">
                  <a:moveTo>
                    <a:pt x="0" y="1"/>
                  </a:moveTo>
                  <a:lnTo>
                    <a:pt x="108" y="4364"/>
                  </a:lnTo>
                  <a:lnTo>
                    <a:pt x="665" y="4698"/>
                  </a:lnTo>
                  <a:lnTo>
                    <a:pt x="2584" y="25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FE2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916115" y="5474245"/>
              <a:ext cx="192210" cy="253362"/>
            </a:xfrm>
            <a:custGeom>
              <a:rect b="b" l="l" r="r" t="t"/>
              <a:pathLst>
                <a:path extrusionOk="0" h="4197" w="3184">
                  <a:moveTo>
                    <a:pt x="0" y="1"/>
                  </a:moveTo>
                  <a:cubicBezTo>
                    <a:pt x="0" y="1"/>
                    <a:pt x="132" y="555"/>
                    <a:pt x="464" y="1798"/>
                  </a:cubicBezTo>
                  <a:cubicBezTo>
                    <a:pt x="795" y="3042"/>
                    <a:pt x="519" y="4197"/>
                    <a:pt x="519" y="4197"/>
                  </a:cubicBezTo>
                  <a:cubicBezTo>
                    <a:pt x="687" y="3837"/>
                    <a:pt x="1083" y="3357"/>
                    <a:pt x="2584" y="2501"/>
                  </a:cubicBezTo>
                  <a:lnTo>
                    <a:pt x="3183" y="18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FB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9281036" y="5196253"/>
              <a:ext cx="798722" cy="743788"/>
            </a:xfrm>
            <a:custGeom>
              <a:rect b="b" l="l" r="r" t="t"/>
              <a:pathLst>
                <a:path extrusionOk="0" h="12321" w="13231">
                  <a:moveTo>
                    <a:pt x="11991" y="1"/>
                  </a:moveTo>
                  <a:cubicBezTo>
                    <a:pt x="11592" y="1"/>
                    <a:pt x="11283" y="479"/>
                    <a:pt x="10998" y="1308"/>
                  </a:cubicBezTo>
                  <a:cubicBezTo>
                    <a:pt x="10707" y="2149"/>
                    <a:pt x="9715" y="4493"/>
                    <a:pt x="8735" y="6083"/>
                  </a:cubicBezTo>
                  <a:cubicBezTo>
                    <a:pt x="8280" y="6821"/>
                    <a:pt x="6793" y="8684"/>
                    <a:pt x="4249" y="9467"/>
                  </a:cubicBezTo>
                  <a:cubicBezTo>
                    <a:pt x="4148" y="9498"/>
                    <a:pt x="4053" y="9511"/>
                    <a:pt x="3961" y="9511"/>
                  </a:cubicBezTo>
                  <a:cubicBezTo>
                    <a:pt x="3661" y="9511"/>
                    <a:pt x="3388" y="9375"/>
                    <a:pt x="3034" y="9279"/>
                  </a:cubicBezTo>
                  <a:cubicBezTo>
                    <a:pt x="2510" y="9135"/>
                    <a:pt x="2154" y="9216"/>
                    <a:pt x="1776" y="9144"/>
                  </a:cubicBezTo>
                  <a:cubicBezTo>
                    <a:pt x="1545" y="9101"/>
                    <a:pt x="1443" y="9037"/>
                    <a:pt x="1380" y="9037"/>
                  </a:cubicBezTo>
                  <a:cubicBezTo>
                    <a:pt x="1339" y="9037"/>
                    <a:pt x="1314" y="9063"/>
                    <a:pt x="1281" y="9138"/>
                  </a:cubicBezTo>
                  <a:cubicBezTo>
                    <a:pt x="1196" y="9328"/>
                    <a:pt x="1465" y="9657"/>
                    <a:pt x="1814" y="9781"/>
                  </a:cubicBezTo>
                  <a:cubicBezTo>
                    <a:pt x="2179" y="9911"/>
                    <a:pt x="2436" y="9857"/>
                    <a:pt x="2503" y="9916"/>
                  </a:cubicBezTo>
                  <a:cubicBezTo>
                    <a:pt x="2569" y="9973"/>
                    <a:pt x="2267" y="10076"/>
                    <a:pt x="1827" y="10137"/>
                  </a:cubicBezTo>
                  <a:cubicBezTo>
                    <a:pt x="1691" y="10156"/>
                    <a:pt x="1566" y="10163"/>
                    <a:pt x="1449" y="10163"/>
                  </a:cubicBezTo>
                  <a:cubicBezTo>
                    <a:pt x="1047" y="10163"/>
                    <a:pt x="752" y="10076"/>
                    <a:pt x="506" y="10072"/>
                  </a:cubicBezTo>
                  <a:cubicBezTo>
                    <a:pt x="502" y="10072"/>
                    <a:pt x="498" y="10072"/>
                    <a:pt x="495" y="10072"/>
                  </a:cubicBezTo>
                  <a:cubicBezTo>
                    <a:pt x="154" y="10072"/>
                    <a:pt x="174" y="10348"/>
                    <a:pt x="291" y="10444"/>
                  </a:cubicBezTo>
                  <a:cubicBezTo>
                    <a:pt x="409" y="10541"/>
                    <a:pt x="595" y="10679"/>
                    <a:pt x="1092" y="10767"/>
                  </a:cubicBezTo>
                  <a:cubicBezTo>
                    <a:pt x="1517" y="10842"/>
                    <a:pt x="2010" y="10847"/>
                    <a:pt x="2144" y="10847"/>
                  </a:cubicBezTo>
                  <a:cubicBezTo>
                    <a:pt x="2167" y="10847"/>
                    <a:pt x="2179" y="10847"/>
                    <a:pt x="2179" y="10847"/>
                  </a:cubicBezTo>
                  <a:lnTo>
                    <a:pt x="2179" y="10847"/>
                  </a:lnTo>
                  <a:cubicBezTo>
                    <a:pt x="2179" y="10847"/>
                    <a:pt x="1825" y="10968"/>
                    <a:pt x="1329" y="11001"/>
                  </a:cubicBezTo>
                  <a:cubicBezTo>
                    <a:pt x="1175" y="11011"/>
                    <a:pt x="1047" y="11014"/>
                    <a:pt x="935" y="11014"/>
                  </a:cubicBezTo>
                  <a:cubicBezTo>
                    <a:pt x="759" y="11014"/>
                    <a:pt x="626" y="11006"/>
                    <a:pt x="502" y="11006"/>
                  </a:cubicBezTo>
                  <a:cubicBezTo>
                    <a:pt x="427" y="11006"/>
                    <a:pt x="356" y="11009"/>
                    <a:pt x="281" y="11018"/>
                  </a:cubicBezTo>
                  <a:cubicBezTo>
                    <a:pt x="1" y="11050"/>
                    <a:pt x="173" y="11487"/>
                    <a:pt x="480" y="11559"/>
                  </a:cubicBezTo>
                  <a:cubicBezTo>
                    <a:pt x="684" y="11608"/>
                    <a:pt x="962" y="11642"/>
                    <a:pt x="1258" y="11642"/>
                  </a:cubicBezTo>
                  <a:cubicBezTo>
                    <a:pt x="1323" y="11642"/>
                    <a:pt x="1389" y="11641"/>
                    <a:pt x="1455" y="11637"/>
                  </a:cubicBezTo>
                  <a:cubicBezTo>
                    <a:pt x="1822" y="11619"/>
                    <a:pt x="2429" y="11534"/>
                    <a:pt x="2429" y="11534"/>
                  </a:cubicBezTo>
                  <a:lnTo>
                    <a:pt x="2429" y="11534"/>
                  </a:lnTo>
                  <a:cubicBezTo>
                    <a:pt x="1875" y="11770"/>
                    <a:pt x="1410" y="11765"/>
                    <a:pt x="1131" y="11790"/>
                  </a:cubicBezTo>
                  <a:cubicBezTo>
                    <a:pt x="852" y="11814"/>
                    <a:pt x="735" y="11923"/>
                    <a:pt x="798" y="12079"/>
                  </a:cubicBezTo>
                  <a:cubicBezTo>
                    <a:pt x="848" y="12202"/>
                    <a:pt x="1066" y="12304"/>
                    <a:pt x="1674" y="12320"/>
                  </a:cubicBezTo>
                  <a:cubicBezTo>
                    <a:pt x="1691" y="12320"/>
                    <a:pt x="1708" y="12320"/>
                    <a:pt x="1725" y="12320"/>
                  </a:cubicBezTo>
                  <a:cubicBezTo>
                    <a:pt x="2326" y="12320"/>
                    <a:pt x="3117" y="12071"/>
                    <a:pt x="3736" y="11729"/>
                  </a:cubicBezTo>
                  <a:cubicBezTo>
                    <a:pt x="4373" y="11376"/>
                    <a:pt x="4787" y="11287"/>
                    <a:pt x="5137" y="11144"/>
                  </a:cubicBezTo>
                  <a:cubicBezTo>
                    <a:pt x="8046" y="9960"/>
                    <a:pt x="9681" y="8019"/>
                    <a:pt x="10250" y="7231"/>
                  </a:cubicBezTo>
                  <a:cubicBezTo>
                    <a:pt x="11423" y="5608"/>
                    <a:pt x="12174" y="4134"/>
                    <a:pt x="12703" y="2762"/>
                  </a:cubicBezTo>
                  <a:cubicBezTo>
                    <a:pt x="13230" y="1392"/>
                    <a:pt x="12982" y="415"/>
                    <a:pt x="12265" y="70"/>
                  </a:cubicBezTo>
                  <a:cubicBezTo>
                    <a:pt x="12169" y="23"/>
                    <a:pt x="12078" y="1"/>
                    <a:pt x="11991" y="1"/>
                  </a:cubicBezTo>
                  <a:close/>
                </a:path>
              </a:pathLst>
            </a:custGeom>
            <a:solidFill>
              <a:srgbClr val="D684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9721206" y="5013625"/>
              <a:ext cx="91407" cy="22720"/>
            </a:xfrm>
            <a:custGeom>
              <a:rect b="b" l="l" r="r" t="t"/>
              <a:pathLst>
                <a:path extrusionOk="0" h="302" w="1215">
                  <a:moveTo>
                    <a:pt x="239" y="0"/>
                  </a:moveTo>
                  <a:cubicBezTo>
                    <a:pt x="54" y="0"/>
                    <a:pt x="1" y="112"/>
                    <a:pt x="147" y="198"/>
                  </a:cubicBezTo>
                  <a:cubicBezTo>
                    <a:pt x="263" y="260"/>
                    <a:pt x="378" y="302"/>
                    <a:pt x="532" y="302"/>
                  </a:cubicBezTo>
                  <a:cubicBezTo>
                    <a:pt x="697" y="302"/>
                    <a:pt x="908" y="254"/>
                    <a:pt x="1215" y="133"/>
                  </a:cubicBezTo>
                  <a:lnTo>
                    <a:pt x="1215" y="133"/>
                  </a:lnTo>
                  <a:cubicBezTo>
                    <a:pt x="1185" y="135"/>
                    <a:pt x="1155" y="136"/>
                    <a:pt x="1127" y="136"/>
                  </a:cubicBezTo>
                  <a:cubicBezTo>
                    <a:pt x="823" y="136"/>
                    <a:pt x="583" y="26"/>
                    <a:pt x="276" y="2"/>
                  </a:cubicBezTo>
                  <a:cubicBezTo>
                    <a:pt x="263" y="1"/>
                    <a:pt x="251" y="0"/>
                    <a:pt x="239" y="0"/>
                  </a:cubicBez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9730911" y="5026611"/>
              <a:ext cx="72012" cy="31539"/>
            </a:xfrm>
            <a:custGeom>
              <a:rect b="b" l="l" r="r" t="t"/>
              <a:pathLst>
                <a:path extrusionOk="0" h="494" w="1128">
                  <a:moveTo>
                    <a:pt x="1127" y="0"/>
                  </a:moveTo>
                  <a:lnTo>
                    <a:pt x="1127" y="0"/>
                  </a:lnTo>
                  <a:cubicBezTo>
                    <a:pt x="854" y="82"/>
                    <a:pt x="628" y="126"/>
                    <a:pt x="438" y="126"/>
                  </a:cubicBezTo>
                  <a:cubicBezTo>
                    <a:pt x="302" y="126"/>
                    <a:pt x="185" y="104"/>
                    <a:pt x="83" y="57"/>
                  </a:cubicBezTo>
                  <a:lnTo>
                    <a:pt x="83" y="57"/>
                  </a:lnTo>
                  <a:cubicBezTo>
                    <a:pt x="83" y="57"/>
                    <a:pt x="1" y="424"/>
                    <a:pt x="376" y="481"/>
                  </a:cubicBezTo>
                  <a:cubicBezTo>
                    <a:pt x="431" y="490"/>
                    <a:pt x="481" y="493"/>
                    <a:pt x="528" y="493"/>
                  </a:cubicBezTo>
                  <a:cubicBezTo>
                    <a:pt x="1062" y="493"/>
                    <a:pt x="1127" y="1"/>
                    <a:pt x="1127" y="0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9792453" y="4899189"/>
              <a:ext cx="37346" cy="31667"/>
            </a:xfrm>
            <a:custGeom>
              <a:rect b="b" l="l" r="r" t="t"/>
              <a:pathLst>
                <a:path extrusionOk="0" h="496" w="585">
                  <a:moveTo>
                    <a:pt x="325" y="0"/>
                  </a:moveTo>
                  <a:cubicBezTo>
                    <a:pt x="257" y="0"/>
                    <a:pt x="189" y="28"/>
                    <a:pt x="138" y="88"/>
                  </a:cubicBezTo>
                  <a:cubicBezTo>
                    <a:pt x="1" y="250"/>
                    <a:pt x="119" y="496"/>
                    <a:pt x="325" y="496"/>
                  </a:cubicBezTo>
                  <a:cubicBezTo>
                    <a:pt x="332" y="496"/>
                    <a:pt x="339" y="495"/>
                    <a:pt x="347" y="495"/>
                  </a:cubicBezTo>
                  <a:cubicBezTo>
                    <a:pt x="484" y="482"/>
                    <a:pt x="584" y="363"/>
                    <a:pt x="573" y="227"/>
                  </a:cubicBezTo>
                  <a:cubicBezTo>
                    <a:pt x="561" y="87"/>
                    <a:pt x="445" y="0"/>
                    <a:pt x="325" y="0"/>
                  </a:cubicBezTo>
                  <a:close/>
                </a:path>
              </a:pathLst>
            </a:custGeom>
            <a:solidFill>
              <a:srgbClr val="291D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9679201" y="4890187"/>
              <a:ext cx="37346" cy="31667"/>
            </a:xfrm>
            <a:custGeom>
              <a:rect b="b" l="l" r="r" t="t"/>
              <a:pathLst>
                <a:path extrusionOk="0" h="496" w="585">
                  <a:moveTo>
                    <a:pt x="325" y="1"/>
                  </a:moveTo>
                  <a:cubicBezTo>
                    <a:pt x="258" y="1"/>
                    <a:pt x="189" y="28"/>
                    <a:pt x="138" y="89"/>
                  </a:cubicBezTo>
                  <a:cubicBezTo>
                    <a:pt x="1" y="251"/>
                    <a:pt x="120" y="496"/>
                    <a:pt x="325" y="496"/>
                  </a:cubicBezTo>
                  <a:cubicBezTo>
                    <a:pt x="332" y="496"/>
                    <a:pt x="340" y="496"/>
                    <a:pt x="347" y="495"/>
                  </a:cubicBezTo>
                  <a:cubicBezTo>
                    <a:pt x="484" y="483"/>
                    <a:pt x="584" y="364"/>
                    <a:pt x="573" y="227"/>
                  </a:cubicBezTo>
                  <a:cubicBezTo>
                    <a:pt x="562" y="87"/>
                    <a:pt x="445" y="1"/>
                    <a:pt x="325" y="1"/>
                  </a:cubicBezTo>
                  <a:close/>
                </a:path>
              </a:pathLst>
            </a:custGeom>
            <a:solidFill>
              <a:srgbClr val="291D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9781751" y="4843983"/>
              <a:ext cx="69776" cy="32441"/>
            </a:xfrm>
            <a:custGeom>
              <a:rect b="b" l="l" r="r" t="t"/>
              <a:pathLst>
                <a:path extrusionOk="0" h="509" w="1095">
                  <a:moveTo>
                    <a:pt x="371" y="1"/>
                  </a:moveTo>
                  <a:cubicBezTo>
                    <a:pt x="282" y="1"/>
                    <a:pt x="195" y="18"/>
                    <a:pt x="120" y="57"/>
                  </a:cubicBezTo>
                  <a:cubicBezTo>
                    <a:pt x="38" y="98"/>
                    <a:pt x="1" y="254"/>
                    <a:pt x="104" y="288"/>
                  </a:cubicBezTo>
                  <a:cubicBezTo>
                    <a:pt x="203" y="323"/>
                    <a:pt x="305" y="299"/>
                    <a:pt x="408" y="318"/>
                  </a:cubicBezTo>
                  <a:cubicBezTo>
                    <a:pt x="485" y="333"/>
                    <a:pt x="553" y="362"/>
                    <a:pt x="625" y="391"/>
                  </a:cubicBezTo>
                  <a:cubicBezTo>
                    <a:pt x="709" y="424"/>
                    <a:pt x="875" y="509"/>
                    <a:pt x="975" y="509"/>
                  </a:cubicBezTo>
                  <a:cubicBezTo>
                    <a:pt x="981" y="509"/>
                    <a:pt x="986" y="509"/>
                    <a:pt x="992" y="508"/>
                  </a:cubicBezTo>
                  <a:cubicBezTo>
                    <a:pt x="1014" y="505"/>
                    <a:pt x="1028" y="476"/>
                    <a:pt x="1035" y="458"/>
                  </a:cubicBezTo>
                  <a:cubicBezTo>
                    <a:pt x="1094" y="288"/>
                    <a:pt x="876" y="163"/>
                    <a:pt x="750" y="96"/>
                  </a:cubicBezTo>
                  <a:cubicBezTo>
                    <a:pt x="639" y="38"/>
                    <a:pt x="503" y="1"/>
                    <a:pt x="371" y="1"/>
                  </a:cubicBezTo>
                  <a:close/>
                </a:path>
              </a:pathLst>
            </a:custGeom>
            <a:solidFill>
              <a:srgbClr val="291D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9661900" y="4842175"/>
              <a:ext cx="69777" cy="30199"/>
            </a:xfrm>
            <a:custGeom>
              <a:rect b="b" l="l" r="r" t="t"/>
              <a:pathLst>
                <a:path extrusionOk="0" h="473" w="1093">
                  <a:moveTo>
                    <a:pt x="695" y="1"/>
                  </a:moveTo>
                  <a:cubicBezTo>
                    <a:pt x="577" y="1"/>
                    <a:pt x="457" y="28"/>
                    <a:pt x="356" y="74"/>
                  </a:cubicBezTo>
                  <a:cubicBezTo>
                    <a:pt x="225" y="133"/>
                    <a:pt x="0" y="244"/>
                    <a:pt x="49" y="418"/>
                  </a:cubicBezTo>
                  <a:cubicBezTo>
                    <a:pt x="54" y="436"/>
                    <a:pt x="66" y="467"/>
                    <a:pt x="88" y="470"/>
                  </a:cubicBezTo>
                  <a:cubicBezTo>
                    <a:pt x="97" y="472"/>
                    <a:pt x="107" y="473"/>
                    <a:pt x="118" y="473"/>
                  </a:cubicBezTo>
                  <a:cubicBezTo>
                    <a:pt x="219" y="473"/>
                    <a:pt x="380" y="403"/>
                    <a:pt x="463" y="376"/>
                  </a:cubicBezTo>
                  <a:cubicBezTo>
                    <a:pt x="535" y="352"/>
                    <a:pt x="606" y="327"/>
                    <a:pt x="683" y="317"/>
                  </a:cubicBezTo>
                  <a:cubicBezTo>
                    <a:pt x="702" y="315"/>
                    <a:pt x="721" y="314"/>
                    <a:pt x="739" y="314"/>
                  </a:cubicBezTo>
                  <a:cubicBezTo>
                    <a:pt x="789" y="314"/>
                    <a:pt x="837" y="320"/>
                    <a:pt x="886" y="320"/>
                  </a:cubicBezTo>
                  <a:cubicBezTo>
                    <a:pt x="920" y="320"/>
                    <a:pt x="954" y="317"/>
                    <a:pt x="989" y="307"/>
                  </a:cubicBezTo>
                  <a:cubicBezTo>
                    <a:pt x="1093" y="278"/>
                    <a:pt x="1066" y="120"/>
                    <a:pt x="988" y="74"/>
                  </a:cubicBezTo>
                  <a:cubicBezTo>
                    <a:pt x="902" y="23"/>
                    <a:pt x="799" y="1"/>
                    <a:pt x="695" y="1"/>
                  </a:cubicBezTo>
                  <a:close/>
                </a:path>
              </a:pathLst>
            </a:custGeom>
            <a:solidFill>
              <a:srgbClr val="291D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9719229" y="4900976"/>
              <a:ext cx="50880" cy="88106"/>
            </a:xfrm>
            <a:custGeom>
              <a:rect b="b" l="l" r="r" t="t"/>
              <a:pathLst>
                <a:path extrusionOk="0" h="1380" w="797">
                  <a:moveTo>
                    <a:pt x="566" y="0"/>
                  </a:moveTo>
                  <a:cubicBezTo>
                    <a:pt x="560" y="0"/>
                    <a:pt x="553" y="2"/>
                    <a:pt x="547" y="5"/>
                  </a:cubicBezTo>
                  <a:cubicBezTo>
                    <a:pt x="486" y="41"/>
                    <a:pt x="392" y="190"/>
                    <a:pt x="252" y="560"/>
                  </a:cubicBezTo>
                  <a:cubicBezTo>
                    <a:pt x="127" y="892"/>
                    <a:pt x="0" y="1133"/>
                    <a:pt x="120" y="1236"/>
                  </a:cubicBezTo>
                  <a:cubicBezTo>
                    <a:pt x="265" y="1361"/>
                    <a:pt x="552" y="1379"/>
                    <a:pt x="643" y="1379"/>
                  </a:cubicBezTo>
                  <a:cubicBezTo>
                    <a:pt x="646" y="1379"/>
                    <a:pt x="650" y="1379"/>
                    <a:pt x="652" y="1379"/>
                  </a:cubicBezTo>
                  <a:cubicBezTo>
                    <a:pt x="797" y="1378"/>
                    <a:pt x="693" y="656"/>
                    <a:pt x="677" y="423"/>
                  </a:cubicBezTo>
                  <a:cubicBezTo>
                    <a:pt x="660" y="160"/>
                    <a:pt x="622" y="0"/>
                    <a:pt x="566" y="0"/>
                  </a:cubicBezTo>
                  <a:close/>
                </a:path>
              </a:pathLst>
            </a:custGeom>
            <a:solidFill>
              <a:srgbClr val="BD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98" name="Google Shape;198;p11"/>
          <p:cNvGrpSpPr/>
          <p:nvPr/>
        </p:nvGrpSpPr>
        <p:grpSpPr>
          <a:xfrm>
            <a:off x="6173629" y="2096707"/>
            <a:ext cx="878274" cy="1814762"/>
            <a:chOff x="5154286" y="1764293"/>
            <a:chExt cx="878274" cy="1814762"/>
          </a:xfrm>
        </p:grpSpPr>
        <p:sp>
          <p:nvSpPr>
            <p:cNvPr id="199" name="Google Shape;199;p11"/>
            <p:cNvSpPr/>
            <p:nvPr/>
          </p:nvSpPr>
          <p:spPr>
            <a:xfrm>
              <a:off x="5154286" y="2535786"/>
              <a:ext cx="674684" cy="389288"/>
            </a:xfrm>
            <a:custGeom>
              <a:rect b="b" l="l" r="r" t="t"/>
              <a:pathLst>
                <a:path extrusionOk="0" h="9866" w="17099">
                  <a:moveTo>
                    <a:pt x="8550" y="0"/>
                  </a:moveTo>
                  <a:cubicBezTo>
                    <a:pt x="6282" y="0"/>
                    <a:pt x="4108" y="520"/>
                    <a:pt x="2505" y="1445"/>
                  </a:cubicBezTo>
                  <a:cubicBezTo>
                    <a:pt x="901" y="2370"/>
                    <a:pt x="1" y="3625"/>
                    <a:pt x="1" y="4933"/>
                  </a:cubicBezTo>
                  <a:cubicBezTo>
                    <a:pt x="1" y="6241"/>
                    <a:pt x="901" y="7497"/>
                    <a:pt x="2505" y="8421"/>
                  </a:cubicBezTo>
                  <a:cubicBezTo>
                    <a:pt x="4108" y="9346"/>
                    <a:pt x="6282" y="9866"/>
                    <a:pt x="8550" y="9866"/>
                  </a:cubicBezTo>
                  <a:cubicBezTo>
                    <a:pt x="10817" y="9866"/>
                    <a:pt x="12992" y="9346"/>
                    <a:pt x="14595" y="8421"/>
                  </a:cubicBezTo>
                  <a:cubicBezTo>
                    <a:pt x="16198" y="7497"/>
                    <a:pt x="17098" y="6241"/>
                    <a:pt x="17098" y="4933"/>
                  </a:cubicBezTo>
                  <a:cubicBezTo>
                    <a:pt x="17098" y="3625"/>
                    <a:pt x="16198" y="2370"/>
                    <a:pt x="14595" y="1445"/>
                  </a:cubicBezTo>
                  <a:cubicBezTo>
                    <a:pt x="12992" y="520"/>
                    <a:pt x="10817" y="0"/>
                    <a:pt x="8550" y="0"/>
                  </a:cubicBezTo>
                  <a:close/>
                </a:path>
              </a:pathLst>
            </a:custGeom>
            <a:solidFill>
              <a:srgbClr val="EAEC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00" name="Google Shape;200;p11"/>
            <p:cNvGrpSpPr/>
            <p:nvPr/>
          </p:nvGrpSpPr>
          <p:grpSpPr>
            <a:xfrm>
              <a:off x="5179256" y="1764293"/>
              <a:ext cx="853304" cy="1814762"/>
              <a:chOff x="5187161" y="2224162"/>
              <a:chExt cx="543471" cy="1155899"/>
            </a:xfrm>
          </p:grpSpPr>
          <p:sp>
            <p:nvSpPr>
              <p:cNvPr id="201" name="Google Shape;201;p11"/>
              <p:cNvSpPr/>
              <p:nvPr/>
            </p:nvSpPr>
            <p:spPr>
              <a:xfrm>
                <a:off x="5413632" y="2389796"/>
                <a:ext cx="255932" cy="439776"/>
              </a:xfrm>
              <a:custGeom>
                <a:rect b="b" l="l" r="r" t="t"/>
                <a:pathLst>
                  <a:path extrusionOk="0" h="7583" w="4413">
                    <a:moveTo>
                      <a:pt x="378" y="0"/>
                    </a:moveTo>
                    <a:cubicBezTo>
                      <a:pt x="128" y="0"/>
                      <a:pt x="1" y="341"/>
                      <a:pt x="51" y="672"/>
                    </a:cubicBezTo>
                    <a:cubicBezTo>
                      <a:pt x="147" y="1305"/>
                      <a:pt x="641" y="3754"/>
                      <a:pt x="1370" y="4994"/>
                    </a:cubicBezTo>
                    <a:cubicBezTo>
                      <a:pt x="1654" y="5528"/>
                      <a:pt x="1964" y="5891"/>
                      <a:pt x="2361" y="6347"/>
                    </a:cubicBezTo>
                    <a:cubicBezTo>
                      <a:pt x="2470" y="6470"/>
                      <a:pt x="2519" y="6590"/>
                      <a:pt x="2698" y="6850"/>
                    </a:cubicBezTo>
                    <a:cubicBezTo>
                      <a:pt x="2875" y="7111"/>
                      <a:pt x="3144" y="7369"/>
                      <a:pt x="3383" y="7482"/>
                    </a:cubicBezTo>
                    <a:cubicBezTo>
                      <a:pt x="3536" y="7555"/>
                      <a:pt x="3634" y="7582"/>
                      <a:pt x="3696" y="7582"/>
                    </a:cubicBezTo>
                    <a:cubicBezTo>
                      <a:pt x="3731" y="7582"/>
                      <a:pt x="3755" y="7574"/>
                      <a:pt x="3771" y="7560"/>
                    </a:cubicBezTo>
                    <a:cubicBezTo>
                      <a:pt x="3826" y="7511"/>
                      <a:pt x="3801" y="7446"/>
                      <a:pt x="3697" y="7382"/>
                    </a:cubicBezTo>
                    <a:cubicBezTo>
                      <a:pt x="3595" y="7318"/>
                      <a:pt x="3412" y="7230"/>
                      <a:pt x="3243" y="7030"/>
                    </a:cubicBezTo>
                    <a:lnTo>
                      <a:pt x="3243" y="7030"/>
                    </a:lnTo>
                    <a:cubicBezTo>
                      <a:pt x="3243" y="7030"/>
                      <a:pt x="3463" y="7181"/>
                      <a:pt x="3602" y="7260"/>
                    </a:cubicBezTo>
                    <a:cubicBezTo>
                      <a:pt x="3725" y="7332"/>
                      <a:pt x="3858" y="7385"/>
                      <a:pt x="3995" y="7421"/>
                    </a:cubicBezTo>
                    <a:cubicBezTo>
                      <a:pt x="4009" y="7424"/>
                      <a:pt x="4022" y="7426"/>
                      <a:pt x="4036" y="7426"/>
                    </a:cubicBezTo>
                    <a:cubicBezTo>
                      <a:pt x="4157" y="7426"/>
                      <a:pt x="4271" y="7309"/>
                      <a:pt x="4179" y="7250"/>
                    </a:cubicBezTo>
                    <a:cubicBezTo>
                      <a:pt x="4076" y="7182"/>
                      <a:pt x="3978" y="7158"/>
                      <a:pt x="3774" y="7038"/>
                    </a:cubicBezTo>
                    <a:cubicBezTo>
                      <a:pt x="3666" y="6975"/>
                      <a:pt x="3566" y="6898"/>
                      <a:pt x="3474" y="6812"/>
                    </a:cubicBezTo>
                    <a:lnTo>
                      <a:pt x="3474" y="6812"/>
                    </a:lnTo>
                    <a:cubicBezTo>
                      <a:pt x="3474" y="6812"/>
                      <a:pt x="3703" y="6930"/>
                      <a:pt x="3912" y="6993"/>
                    </a:cubicBezTo>
                    <a:cubicBezTo>
                      <a:pt x="4026" y="7027"/>
                      <a:pt x="4107" y="7037"/>
                      <a:pt x="4168" y="7037"/>
                    </a:cubicBezTo>
                    <a:cubicBezTo>
                      <a:pt x="4219" y="7037"/>
                      <a:pt x="4256" y="7030"/>
                      <a:pt x="4286" y="7023"/>
                    </a:cubicBezTo>
                    <a:cubicBezTo>
                      <a:pt x="4351" y="7008"/>
                      <a:pt x="4413" y="6902"/>
                      <a:pt x="4275" y="6837"/>
                    </a:cubicBezTo>
                    <a:cubicBezTo>
                      <a:pt x="4151" y="6777"/>
                      <a:pt x="3969" y="6755"/>
                      <a:pt x="3749" y="6604"/>
                    </a:cubicBezTo>
                    <a:cubicBezTo>
                      <a:pt x="3590" y="6494"/>
                      <a:pt x="3493" y="6395"/>
                      <a:pt x="3531" y="6386"/>
                    </a:cubicBezTo>
                    <a:cubicBezTo>
                      <a:pt x="3533" y="6385"/>
                      <a:pt x="3535" y="6385"/>
                      <a:pt x="3538" y="6385"/>
                    </a:cubicBezTo>
                    <a:cubicBezTo>
                      <a:pt x="3580" y="6385"/>
                      <a:pt x="3668" y="6449"/>
                      <a:pt x="3824" y="6468"/>
                    </a:cubicBezTo>
                    <a:cubicBezTo>
                      <a:pt x="3842" y="6470"/>
                      <a:pt x="3859" y="6471"/>
                      <a:pt x="3877" y="6471"/>
                    </a:cubicBezTo>
                    <a:cubicBezTo>
                      <a:pt x="4019" y="6471"/>
                      <a:pt x="4152" y="6402"/>
                      <a:pt x="4156" y="6322"/>
                    </a:cubicBezTo>
                    <a:cubicBezTo>
                      <a:pt x="4159" y="6231"/>
                      <a:pt x="4123" y="6275"/>
                      <a:pt x="3963" y="6228"/>
                    </a:cubicBezTo>
                    <a:cubicBezTo>
                      <a:pt x="3801" y="6182"/>
                      <a:pt x="3679" y="6082"/>
                      <a:pt x="3447" y="6035"/>
                    </a:cubicBezTo>
                    <a:cubicBezTo>
                      <a:pt x="3242" y="5994"/>
                      <a:pt x="3111" y="5959"/>
                      <a:pt x="2938" y="5870"/>
                    </a:cubicBezTo>
                    <a:cubicBezTo>
                      <a:pt x="2766" y="5782"/>
                      <a:pt x="2407" y="5221"/>
                      <a:pt x="2136" y="4721"/>
                    </a:cubicBezTo>
                    <a:cubicBezTo>
                      <a:pt x="1899" y="4165"/>
                      <a:pt x="1659" y="3247"/>
                      <a:pt x="1558" y="2885"/>
                    </a:cubicBezTo>
                    <a:cubicBezTo>
                      <a:pt x="1388" y="2271"/>
                      <a:pt x="1154" y="1015"/>
                      <a:pt x="1029" y="590"/>
                    </a:cubicBezTo>
                    <a:cubicBezTo>
                      <a:pt x="905" y="166"/>
                      <a:pt x="702" y="67"/>
                      <a:pt x="449" y="9"/>
                    </a:cubicBezTo>
                    <a:cubicBezTo>
                      <a:pt x="424" y="3"/>
                      <a:pt x="401" y="0"/>
                      <a:pt x="378" y="0"/>
                    </a:cubicBezTo>
                    <a:close/>
                  </a:path>
                </a:pathLst>
              </a:custGeom>
              <a:solidFill>
                <a:srgbClr val="B44C6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Open San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>
                <a:off x="5406672" y="2386258"/>
                <a:ext cx="102941" cy="191499"/>
              </a:xfrm>
              <a:custGeom>
                <a:rect b="b" l="l" r="r" t="t"/>
                <a:pathLst>
                  <a:path extrusionOk="0" h="3302" w="1775">
                    <a:moveTo>
                      <a:pt x="610" y="1"/>
                    </a:moveTo>
                    <a:cubicBezTo>
                      <a:pt x="588" y="1"/>
                      <a:pt x="567" y="2"/>
                      <a:pt x="545" y="6"/>
                    </a:cubicBezTo>
                    <a:cubicBezTo>
                      <a:pt x="1" y="91"/>
                      <a:pt x="61" y="621"/>
                      <a:pt x="202" y="1452"/>
                    </a:cubicBezTo>
                    <a:cubicBezTo>
                      <a:pt x="343" y="2284"/>
                      <a:pt x="682" y="3276"/>
                      <a:pt x="682" y="3276"/>
                    </a:cubicBezTo>
                    <a:cubicBezTo>
                      <a:pt x="760" y="3294"/>
                      <a:pt x="837" y="3302"/>
                      <a:pt x="912" y="3302"/>
                    </a:cubicBezTo>
                    <a:cubicBezTo>
                      <a:pt x="1383" y="3302"/>
                      <a:pt x="1774" y="2991"/>
                      <a:pt x="1774" y="2991"/>
                    </a:cubicBezTo>
                    <a:cubicBezTo>
                      <a:pt x="1745" y="2787"/>
                      <a:pt x="1698" y="2588"/>
                      <a:pt x="1632" y="2394"/>
                    </a:cubicBezTo>
                    <a:cubicBezTo>
                      <a:pt x="1520" y="2064"/>
                      <a:pt x="1354" y="1118"/>
                      <a:pt x="1225" y="679"/>
                    </a:cubicBezTo>
                    <a:cubicBezTo>
                      <a:pt x="1107" y="273"/>
                      <a:pt x="882" y="1"/>
                      <a:pt x="610" y="1"/>
                    </a:cubicBezTo>
                    <a:close/>
                  </a:path>
                </a:pathLst>
              </a:custGeom>
              <a:solidFill>
                <a:srgbClr val="AACA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Open San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3" name="Google Shape;203;p11"/>
              <p:cNvSpPr/>
              <p:nvPr/>
            </p:nvSpPr>
            <p:spPr>
              <a:xfrm>
                <a:off x="5437816" y="2544063"/>
                <a:ext cx="82991" cy="63389"/>
              </a:xfrm>
              <a:custGeom>
                <a:rect b="b" l="l" r="r" t="t"/>
                <a:pathLst>
                  <a:path extrusionOk="0" h="1093" w="1431">
                    <a:moveTo>
                      <a:pt x="1188" y="1"/>
                    </a:moveTo>
                    <a:lnTo>
                      <a:pt x="1211" y="111"/>
                    </a:lnTo>
                    <a:cubicBezTo>
                      <a:pt x="1074" y="251"/>
                      <a:pt x="903" y="352"/>
                      <a:pt x="715" y="404"/>
                    </a:cubicBezTo>
                    <a:cubicBezTo>
                      <a:pt x="516" y="459"/>
                      <a:pt x="361" y="472"/>
                      <a:pt x="260" y="472"/>
                    </a:cubicBezTo>
                    <a:cubicBezTo>
                      <a:pt x="166" y="472"/>
                      <a:pt x="116" y="461"/>
                      <a:pt x="116" y="461"/>
                    </a:cubicBezTo>
                    <a:lnTo>
                      <a:pt x="75" y="340"/>
                    </a:lnTo>
                    <a:lnTo>
                      <a:pt x="75" y="340"/>
                    </a:lnTo>
                    <a:cubicBezTo>
                      <a:pt x="1" y="502"/>
                      <a:pt x="214" y="872"/>
                      <a:pt x="305" y="1005"/>
                    </a:cubicBezTo>
                    <a:cubicBezTo>
                      <a:pt x="345" y="1065"/>
                      <a:pt x="444" y="1093"/>
                      <a:pt x="569" y="1093"/>
                    </a:cubicBezTo>
                    <a:cubicBezTo>
                      <a:pt x="836" y="1093"/>
                      <a:pt x="1219" y="963"/>
                      <a:pt x="1388" y="738"/>
                    </a:cubicBezTo>
                    <a:cubicBezTo>
                      <a:pt x="1430" y="683"/>
                      <a:pt x="1416" y="514"/>
                      <a:pt x="1331" y="259"/>
                    </a:cubicBezTo>
                    <a:cubicBezTo>
                      <a:pt x="1247" y="3"/>
                      <a:pt x="1188" y="1"/>
                      <a:pt x="1188" y="1"/>
                    </a:cubicBezTo>
                    <a:close/>
                  </a:path>
                </a:pathLst>
              </a:custGeom>
              <a:solidFill>
                <a:srgbClr val="C4D9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Open San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4" name="Google Shape;204;p11"/>
              <p:cNvSpPr/>
              <p:nvPr/>
            </p:nvSpPr>
            <p:spPr>
              <a:xfrm>
                <a:off x="5583731" y="3156432"/>
                <a:ext cx="146901" cy="100099"/>
              </a:xfrm>
              <a:custGeom>
                <a:rect b="b" l="l" r="r" t="t"/>
                <a:pathLst>
                  <a:path extrusionOk="0" h="1726" w="2533">
                    <a:moveTo>
                      <a:pt x="127" y="1"/>
                    </a:moveTo>
                    <a:cubicBezTo>
                      <a:pt x="115" y="105"/>
                      <a:pt x="96" y="207"/>
                      <a:pt x="70" y="310"/>
                    </a:cubicBezTo>
                    <a:cubicBezTo>
                      <a:pt x="33" y="449"/>
                      <a:pt x="0" y="678"/>
                      <a:pt x="24" y="791"/>
                    </a:cubicBezTo>
                    <a:cubicBezTo>
                      <a:pt x="50" y="904"/>
                      <a:pt x="372" y="1064"/>
                      <a:pt x="549" y="1087"/>
                    </a:cubicBezTo>
                    <a:cubicBezTo>
                      <a:pt x="727" y="1111"/>
                      <a:pt x="1003" y="1301"/>
                      <a:pt x="1104" y="1430"/>
                    </a:cubicBezTo>
                    <a:cubicBezTo>
                      <a:pt x="1236" y="1597"/>
                      <a:pt x="1568" y="1725"/>
                      <a:pt x="1814" y="1725"/>
                    </a:cubicBezTo>
                    <a:cubicBezTo>
                      <a:pt x="1838" y="1725"/>
                      <a:pt x="1861" y="1724"/>
                      <a:pt x="1884" y="1722"/>
                    </a:cubicBezTo>
                    <a:cubicBezTo>
                      <a:pt x="2132" y="1693"/>
                      <a:pt x="2414" y="1635"/>
                      <a:pt x="2473" y="1533"/>
                    </a:cubicBezTo>
                    <a:cubicBezTo>
                      <a:pt x="2533" y="1433"/>
                      <a:pt x="2450" y="1321"/>
                      <a:pt x="1928" y="948"/>
                    </a:cubicBezTo>
                    <a:cubicBezTo>
                      <a:pt x="1406" y="577"/>
                      <a:pt x="1056" y="351"/>
                      <a:pt x="892" y="6"/>
                    </a:cubicBezTo>
                    <a:lnTo>
                      <a:pt x="127" y="1"/>
                    </a:lnTo>
                    <a:close/>
                  </a:path>
                </a:pathLst>
              </a:custGeom>
              <a:solidFill>
                <a:srgbClr val="2D29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Open San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>
                <a:off x="5431784" y="3249862"/>
                <a:ext cx="123181" cy="130199"/>
              </a:xfrm>
              <a:custGeom>
                <a:rect b="b" l="l" r="r" t="t"/>
                <a:pathLst>
                  <a:path extrusionOk="0" h="2245" w="2124">
                    <a:moveTo>
                      <a:pt x="937" y="1"/>
                    </a:moveTo>
                    <a:lnTo>
                      <a:pt x="154" y="10"/>
                    </a:lnTo>
                    <a:cubicBezTo>
                      <a:pt x="152" y="76"/>
                      <a:pt x="133" y="169"/>
                      <a:pt x="121" y="255"/>
                    </a:cubicBezTo>
                    <a:cubicBezTo>
                      <a:pt x="109" y="341"/>
                      <a:pt x="86" y="428"/>
                      <a:pt x="67" y="514"/>
                    </a:cubicBezTo>
                    <a:cubicBezTo>
                      <a:pt x="28" y="684"/>
                      <a:pt x="1" y="861"/>
                      <a:pt x="89" y="1022"/>
                    </a:cubicBezTo>
                    <a:cubicBezTo>
                      <a:pt x="155" y="1142"/>
                      <a:pt x="286" y="1209"/>
                      <a:pt x="390" y="1296"/>
                    </a:cubicBezTo>
                    <a:cubicBezTo>
                      <a:pt x="591" y="1461"/>
                      <a:pt x="707" y="1706"/>
                      <a:pt x="855" y="1919"/>
                    </a:cubicBezTo>
                    <a:cubicBezTo>
                      <a:pt x="988" y="2109"/>
                      <a:pt x="1211" y="2197"/>
                      <a:pt x="1438" y="2229"/>
                    </a:cubicBezTo>
                    <a:cubicBezTo>
                      <a:pt x="1522" y="2242"/>
                      <a:pt x="1607" y="2245"/>
                      <a:pt x="1692" y="2245"/>
                    </a:cubicBezTo>
                    <a:cubicBezTo>
                      <a:pt x="1728" y="2245"/>
                      <a:pt x="1764" y="2244"/>
                      <a:pt x="1800" y="2244"/>
                    </a:cubicBezTo>
                    <a:cubicBezTo>
                      <a:pt x="1928" y="2243"/>
                      <a:pt x="2123" y="2168"/>
                      <a:pt x="2111" y="2009"/>
                    </a:cubicBezTo>
                    <a:cubicBezTo>
                      <a:pt x="2107" y="1958"/>
                      <a:pt x="2076" y="1915"/>
                      <a:pt x="2045" y="1875"/>
                    </a:cubicBezTo>
                    <a:cubicBezTo>
                      <a:pt x="1841" y="1610"/>
                      <a:pt x="1620" y="1357"/>
                      <a:pt x="1433" y="1080"/>
                    </a:cubicBezTo>
                    <a:cubicBezTo>
                      <a:pt x="1222" y="767"/>
                      <a:pt x="1013" y="471"/>
                      <a:pt x="937" y="1"/>
                    </a:cubicBezTo>
                    <a:close/>
                  </a:path>
                </a:pathLst>
              </a:custGeom>
              <a:solidFill>
                <a:srgbClr val="2D29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Open San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>
                <a:off x="5250608" y="2707493"/>
                <a:ext cx="430497" cy="548517"/>
              </a:xfrm>
              <a:custGeom>
                <a:rect b="b" l="l" r="r" t="t"/>
                <a:pathLst>
                  <a:path extrusionOk="0" h="9458" w="7423">
                    <a:moveTo>
                      <a:pt x="3922" y="0"/>
                    </a:moveTo>
                    <a:lnTo>
                      <a:pt x="284" y="915"/>
                    </a:lnTo>
                    <a:cubicBezTo>
                      <a:pt x="1" y="2687"/>
                      <a:pt x="912" y="3204"/>
                      <a:pt x="1776" y="3870"/>
                    </a:cubicBezTo>
                    <a:cubicBezTo>
                      <a:pt x="2477" y="4409"/>
                      <a:pt x="2940" y="4791"/>
                      <a:pt x="2940" y="4791"/>
                    </a:cubicBezTo>
                    <a:cubicBezTo>
                      <a:pt x="2940" y="4791"/>
                      <a:pt x="2924" y="5180"/>
                      <a:pt x="2917" y="6053"/>
                    </a:cubicBezTo>
                    <a:cubicBezTo>
                      <a:pt x="2910" y="6823"/>
                      <a:pt x="3278" y="9362"/>
                      <a:pt x="3278" y="9362"/>
                    </a:cubicBezTo>
                    <a:cubicBezTo>
                      <a:pt x="3278" y="9362"/>
                      <a:pt x="3461" y="9457"/>
                      <a:pt x="3688" y="9457"/>
                    </a:cubicBezTo>
                    <a:cubicBezTo>
                      <a:pt x="3807" y="9457"/>
                      <a:pt x="3938" y="9431"/>
                      <a:pt x="4061" y="9353"/>
                    </a:cubicBezTo>
                    <a:cubicBezTo>
                      <a:pt x="4061" y="9353"/>
                      <a:pt x="4208" y="7469"/>
                      <a:pt x="4295" y="6500"/>
                    </a:cubicBezTo>
                    <a:cubicBezTo>
                      <a:pt x="4415" y="5185"/>
                      <a:pt x="4545" y="4511"/>
                      <a:pt x="4477" y="4227"/>
                    </a:cubicBezTo>
                    <a:cubicBezTo>
                      <a:pt x="4418" y="3979"/>
                      <a:pt x="3527" y="2747"/>
                      <a:pt x="3255" y="2329"/>
                    </a:cubicBezTo>
                    <a:lnTo>
                      <a:pt x="3255" y="2329"/>
                    </a:lnTo>
                    <a:lnTo>
                      <a:pt x="5760" y="3784"/>
                    </a:lnTo>
                    <a:cubicBezTo>
                      <a:pt x="5760" y="3784"/>
                      <a:pt x="5674" y="4421"/>
                      <a:pt x="5688" y="4897"/>
                    </a:cubicBezTo>
                    <a:cubicBezTo>
                      <a:pt x="5714" y="5940"/>
                      <a:pt x="5871" y="7742"/>
                      <a:pt x="5871" y="7742"/>
                    </a:cubicBezTo>
                    <a:cubicBezTo>
                      <a:pt x="5871" y="7742"/>
                      <a:pt x="6057" y="7876"/>
                      <a:pt x="6286" y="7876"/>
                    </a:cubicBezTo>
                    <a:cubicBezTo>
                      <a:pt x="6398" y="7876"/>
                      <a:pt x="6521" y="7843"/>
                      <a:pt x="6637" y="7747"/>
                    </a:cubicBezTo>
                    <a:cubicBezTo>
                      <a:pt x="6637" y="7747"/>
                      <a:pt x="7423" y="3502"/>
                      <a:pt x="7423" y="3128"/>
                    </a:cubicBezTo>
                    <a:cubicBezTo>
                      <a:pt x="7423" y="2560"/>
                      <a:pt x="4954" y="862"/>
                      <a:pt x="4487" y="467"/>
                    </a:cubicBezTo>
                    <a:cubicBezTo>
                      <a:pt x="4220" y="240"/>
                      <a:pt x="3922" y="0"/>
                      <a:pt x="3922" y="0"/>
                    </a:cubicBezTo>
                    <a:close/>
                  </a:path>
                </a:pathLst>
              </a:custGeom>
              <a:solidFill>
                <a:srgbClr val="7FA8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Open San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>
                <a:off x="5439382" y="2795181"/>
                <a:ext cx="145393" cy="131823"/>
              </a:xfrm>
              <a:custGeom>
                <a:rect b="b" l="l" r="r" t="t"/>
                <a:pathLst>
                  <a:path extrusionOk="0" h="2273" w="2507">
                    <a:moveTo>
                      <a:pt x="573" y="0"/>
                    </a:moveTo>
                    <a:cubicBezTo>
                      <a:pt x="402" y="519"/>
                      <a:pt x="0" y="817"/>
                      <a:pt x="0" y="817"/>
                    </a:cubicBezTo>
                    <a:lnTo>
                      <a:pt x="2506" y="2272"/>
                    </a:lnTo>
                    <a:cubicBezTo>
                      <a:pt x="2506" y="2272"/>
                      <a:pt x="415" y="892"/>
                      <a:pt x="484" y="622"/>
                    </a:cubicBezTo>
                    <a:cubicBezTo>
                      <a:pt x="551" y="350"/>
                      <a:pt x="573" y="0"/>
                      <a:pt x="573" y="0"/>
                    </a:cubicBezTo>
                    <a:close/>
                  </a:path>
                </a:pathLst>
              </a:custGeom>
              <a:solidFill>
                <a:srgbClr val="67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Open San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8" name="Google Shape;208;p11"/>
              <p:cNvSpPr/>
              <p:nvPr/>
            </p:nvSpPr>
            <p:spPr>
              <a:xfrm>
                <a:off x="5293524" y="2367584"/>
                <a:ext cx="143016" cy="132693"/>
              </a:xfrm>
              <a:custGeom>
                <a:rect b="b" l="l" r="r" t="t"/>
                <a:pathLst>
                  <a:path extrusionOk="0" h="2288" w="2466">
                    <a:moveTo>
                      <a:pt x="578" y="1"/>
                    </a:moveTo>
                    <a:lnTo>
                      <a:pt x="578" y="1"/>
                    </a:lnTo>
                    <a:cubicBezTo>
                      <a:pt x="578" y="1"/>
                      <a:pt x="621" y="845"/>
                      <a:pt x="603" y="920"/>
                    </a:cubicBezTo>
                    <a:cubicBezTo>
                      <a:pt x="584" y="994"/>
                      <a:pt x="215" y="1242"/>
                      <a:pt x="108" y="1330"/>
                    </a:cubicBezTo>
                    <a:cubicBezTo>
                      <a:pt x="0" y="1420"/>
                      <a:pt x="691" y="2101"/>
                      <a:pt x="1027" y="2255"/>
                    </a:cubicBezTo>
                    <a:cubicBezTo>
                      <a:pt x="1076" y="2277"/>
                      <a:pt x="1141" y="2288"/>
                      <a:pt x="1216" y="2288"/>
                    </a:cubicBezTo>
                    <a:cubicBezTo>
                      <a:pt x="1653" y="2288"/>
                      <a:pt x="2431" y="1926"/>
                      <a:pt x="2446" y="1480"/>
                    </a:cubicBezTo>
                    <a:cubicBezTo>
                      <a:pt x="2466" y="958"/>
                      <a:pt x="2265" y="518"/>
                      <a:pt x="2101" y="495"/>
                    </a:cubicBezTo>
                    <a:cubicBezTo>
                      <a:pt x="1938" y="471"/>
                      <a:pt x="579" y="1"/>
                      <a:pt x="578" y="1"/>
                    </a:cubicBezTo>
                    <a:close/>
                  </a:path>
                </a:pathLst>
              </a:custGeom>
              <a:solidFill>
                <a:srgbClr val="B44C6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Open San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9" name="Google Shape;209;p11"/>
              <p:cNvSpPr/>
              <p:nvPr/>
            </p:nvSpPr>
            <p:spPr>
              <a:xfrm>
                <a:off x="5327045" y="2367584"/>
                <a:ext cx="86993" cy="62809"/>
              </a:xfrm>
              <a:custGeom>
                <a:rect b="b" l="l" r="r" t="t"/>
                <a:pathLst>
                  <a:path extrusionOk="0" h="1083" w="150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0" y="195"/>
                      <a:pt x="16" y="331"/>
                    </a:cubicBezTo>
                    <a:cubicBezTo>
                      <a:pt x="16" y="489"/>
                      <a:pt x="116" y="651"/>
                      <a:pt x="242" y="748"/>
                    </a:cubicBezTo>
                    <a:cubicBezTo>
                      <a:pt x="356" y="838"/>
                      <a:pt x="484" y="912"/>
                      <a:pt x="619" y="966"/>
                    </a:cubicBezTo>
                    <a:cubicBezTo>
                      <a:pt x="705" y="1000"/>
                      <a:pt x="884" y="1082"/>
                      <a:pt x="1069" y="1082"/>
                    </a:cubicBezTo>
                    <a:cubicBezTo>
                      <a:pt x="1180" y="1082"/>
                      <a:pt x="1292" y="1053"/>
                      <a:pt x="1388" y="967"/>
                    </a:cubicBezTo>
                    <a:cubicBezTo>
                      <a:pt x="1499" y="867"/>
                      <a:pt x="1370" y="645"/>
                      <a:pt x="1294" y="491"/>
                    </a:cubicBezTo>
                    <a:cubicBezTo>
                      <a:pt x="945" y="38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A239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Open San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>
                <a:off x="5260583" y="2385041"/>
                <a:ext cx="233198" cy="419826"/>
              </a:xfrm>
              <a:custGeom>
                <a:rect b="b" l="l" r="r" t="t"/>
                <a:pathLst>
                  <a:path extrusionOk="0" h="7239" w="4021">
                    <a:moveTo>
                      <a:pt x="2950" y="0"/>
                    </a:moveTo>
                    <a:cubicBezTo>
                      <a:pt x="2723" y="0"/>
                      <a:pt x="2439" y="229"/>
                      <a:pt x="2439" y="229"/>
                    </a:cubicBezTo>
                    <a:cubicBezTo>
                      <a:pt x="2812" y="532"/>
                      <a:pt x="2818" y="1021"/>
                      <a:pt x="2576" y="1452"/>
                    </a:cubicBezTo>
                    <a:cubicBezTo>
                      <a:pt x="1413" y="1341"/>
                      <a:pt x="1051" y="745"/>
                      <a:pt x="1051" y="745"/>
                    </a:cubicBezTo>
                    <a:cubicBezTo>
                      <a:pt x="1051" y="745"/>
                      <a:pt x="876" y="828"/>
                      <a:pt x="447" y="1133"/>
                    </a:cubicBezTo>
                    <a:cubicBezTo>
                      <a:pt x="127" y="1361"/>
                      <a:pt x="0" y="1348"/>
                      <a:pt x="42" y="1986"/>
                    </a:cubicBezTo>
                    <a:cubicBezTo>
                      <a:pt x="86" y="2625"/>
                      <a:pt x="255" y="3203"/>
                      <a:pt x="319" y="3997"/>
                    </a:cubicBezTo>
                    <a:cubicBezTo>
                      <a:pt x="379" y="4747"/>
                      <a:pt x="157" y="6001"/>
                      <a:pt x="71" y="6716"/>
                    </a:cubicBezTo>
                    <a:cubicBezTo>
                      <a:pt x="164" y="6919"/>
                      <a:pt x="628" y="7083"/>
                      <a:pt x="1060" y="7184"/>
                    </a:cubicBezTo>
                    <a:cubicBezTo>
                      <a:pt x="1213" y="7220"/>
                      <a:pt x="1377" y="7238"/>
                      <a:pt x="1550" y="7238"/>
                    </a:cubicBezTo>
                    <a:cubicBezTo>
                      <a:pt x="1970" y="7238"/>
                      <a:pt x="2442" y="7131"/>
                      <a:pt x="2937" y="6904"/>
                    </a:cubicBezTo>
                    <a:cubicBezTo>
                      <a:pt x="4021" y="6409"/>
                      <a:pt x="3875" y="5753"/>
                      <a:pt x="3875" y="5753"/>
                    </a:cubicBezTo>
                    <a:cubicBezTo>
                      <a:pt x="3875" y="5753"/>
                      <a:pt x="3831" y="3530"/>
                      <a:pt x="3846" y="2634"/>
                    </a:cubicBezTo>
                    <a:cubicBezTo>
                      <a:pt x="3860" y="1738"/>
                      <a:pt x="3702" y="1161"/>
                      <a:pt x="3544" y="680"/>
                    </a:cubicBezTo>
                    <a:cubicBezTo>
                      <a:pt x="3386" y="198"/>
                      <a:pt x="3015" y="7"/>
                      <a:pt x="3015" y="7"/>
                    </a:cubicBezTo>
                    <a:cubicBezTo>
                      <a:pt x="2995" y="3"/>
                      <a:pt x="2973" y="0"/>
                      <a:pt x="2950" y="0"/>
                    </a:cubicBezTo>
                    <a:close/>
                  </a:path>
                </a:pathLst>
              </a:custGeom>
              <a:solidFill>
                <a:srgbClr val="F5FB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Open San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>
                <a:off x="5401975" y="2383185"/>
                <a:ext cx="89544" cy="389030"/>
              </a:xfrm>
              <a:custGeom>
                <a:rect b="b" l="l" r="r" t="t"/>
                <a:pathLst>
                  <a:path extrusionOk="0" h="6708" w="1544">
                    <a:moveTo>
                      <a:pt x="521" y="1"/>
                    </a:moveTo>
                    <a:lnTo>
                      <a:pt x="1" y="263"/>
                    </a:lnTo>
                    <a:cubicBezTo>
                      <a:pt x="1" y="263"/>
                      <a:pt x="486" y="789"/>
                      <a:pt x="727" y="1528"/>
                    </a:cubicBezTo>
                    <a:cubicBezTo>
                      <a:pt x="967" y="2268"/>
                      <a:pt x="1037" y="3391"/>
                      <a:pt x="1060" y="4150"/>
                    </a:cubicBezTo>
                    <a:cubicBezTo>
                      <a:pt x="1083" y="4911"/>
                      <a:pt x="1164" y="6707"/>
                      <a:pt x="1164" y="6707"/>
                    </a:cubicBezTo>
                    <a:cubicBezTo>
                      <a:pt x="1164" y="6707"/>
                      <a:pt x="1544" y="6447"/>
                      <a:pt x="1538" y="5776"/>
                    </a:cubicBezTo>
                    <a:cubicBezTo>
                      <a:pt x="1538" y="5776"/>
                      <a:pt x="1478" y="4588"/>
                      <a:pt x="1443" y="3543"/>
                    </a:cubicBezTo>
                    <a:cubicBezTo>
                      <a:pt x="1408" y="2500"/>
                      <a:pt x="1473" y="1619"/>
                      <a:pt x="1217" y="876"/>
                    </a:cubicBezTo>
                    <a:cubicBezTo>
                      <a:pt x="962" y="132"/>
                      <a:pt x="521" y="1"/>
                      <a:pt x="521" y="1"/>
                    </a:cubicBezTo>
                    <a:close/>
                  </a:path>
                </a:pathLst>
              </a:custGeom>
              <a:solidFill>
                <a:srgbClr val="C4D9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Open San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>
                <a:off x="5392522" y="2383127"/>
                <a:ext cx="78757" cy="177697"/>
              </a:xfrm>
              <a:custGeom>
                <a:rect b="b" l="l" r="r" t="t"/>
                <a:pathLst>
                  <a:path extrusionOk="0" h="3064" w="1358">
                    <a:moveTo>
                      <a:pt x="1" y="1"/>
                    </a:moveTo>
                    <a:cubicBezTo>
                      <a:pt x="1" y="1"/>
                      <a:pt x="247" y="289"/>
                      <a:pt x="521" y="875"/>
                    </a:cubicBezTo>
                    <a:cubicBezTo>
                      <a:pt x="795" y="1462"/>
                      <a:pt x="1049" y="2077"/>
                      <a:pt x="1160" y="3063"/>
                    </a:cubicBezTo>
                    <a:cubicBezTo>
                      <a:pt x="1160" y="3063"/>
                      <a:pt x="1357" y="2027"/>
                      <a:pt x="1306" y="1703"/>
                    </a:cubicBezTo>
                    <a:cubicBezTo>
                      <a:pt x="1256" y="1379"/>
                      <a:pt x="973" y="1251"/>
                      <a:pt x="973" y="1251"/>
                    </a:cubicBezTo>
                    <a:cubicBezTo>
                      <a:pt x="973" y="1251"/>
                      <a:pt x="768" y="423"/>
                      <a:pt x="684" y="226"/>
                    </a:cubicBezTo>
                    <a:cubicBezTo>
                      <a:pt x="598" y="3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AACA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Open San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>
                <a:off x="5248752" y="2420940"/>
                <a:ext cx="130315" cy="405965"/>
              </a:xfrm>
              <a:custGeom>
                <a:rect b="b" l="l" r="r" t="t"/>
                <a:pathLst>
                  <a:path extrusionOk="0" h="7000" w="2247">
                    <a:moveTo>
                      <a:pt x="1375" y="0"/>
                    </a:moveTo>
                    <a:cubicBezTo>
                      <a:pt x="1375" y="0"/>
                      <a:pt x="669" y="363"/>
                      <a:pt x="334" y="646"/>
                    </a:cubicBezTo>
                    <a:cubicBezTo>
                      <a:pt x="0" y="928"/>
                      <a:pt x="245" y="1661"/>
                      <a:pt x="348" y="2497"/>
                    </a:cubicBezTo>
                    <a:cubicBezTo>
                      <a:pt x="450" y="3334"/>
                      <a:pt x="501" y="4509"/>
                      <a:pt x="334" y="5319"/>
                    </a:cubicBezTo>
                    <a:cubicBezTo>
                      <a:pt x="168" y="6127"/>
                      <a:pt x="104" y="6599"/>
                      <a:pt x="104" y="6599"/>
                    </a:cubicBezTo>
                    <a:cubicBezTo>
                      <a:pt x="114" y="6600"/>
                      <a:pt x="124" y="6600"/>
                      <a:pt x="134" y="6600"/>
                    </a:cubicBezTo>
                    <a:cubicBezTo>
                      <a:pt x="621" y="6600"/>
                      <a:pt x="733" y="6055"/>
                      <a:pt x="733" y="6055"/>
                    </a:cubicBezTo>
                    <a:cubicBezTo>
                      <a:pt x="785" y="6869"/>
                      <a:pt x="1972" y="7000"/>
                      <a:pt x="1972" y="7000"/>
                    </a:cubicBezTo>
                    <a:cubicBezTo>
                      <a:pt x="1972" y="7000"/>
                      <a:pt x="2247" y="3445"/>
                      <a:pt x="2161" y="1962"/>
                    </a:cubicBezTo>
                    <a:cubicBezTo>
                      <a:pt x="2074" y="479"/>
                      <a:pt x="1377" y="270"/>
                      <a:pt x="1375" y="0"/>
                    </a:cubicBezTo>
                    <a:close/>
                  </a:path>
                </a:pathLst>
              </a:custGeom>
              <a:solidFill>
                <a:srgbClr val="C4D9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Open San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>
                <a:off x="5304833" y="2405687"/>
                <a:ext cx="77713" cy="189354"/>
              </a:xfrm>
              <a:custGeom>
                <a:rect b="b" l="l" r="r" t="t"/>
                <a:pathLst>
                  <a:path extrusionOk="0" h="3265" w="1340">
                    <a:moveTo>
                      <a:pt x="410" y="0"/>
                    </a:moveTo>
                    <a:cubicBezTo>
                      <a:pt x="410" y="0"/>
                      <a:pt x="294" y="63"/>
                      <a:pt x="264" y="149"/>
                    </a:cubicBezTo>
                    <a:cubicBezTo>
                      <a:pt x="233" y="234"/>
                      <a:pt x="1" y="488"/>
                      <a:pt x="1" y="488"/>
                    </a:cubicBezTo>
                    <a:cubicBezTo>
                      <a:pt x="1" y="488"/>
                      <a:pt x="103" y="790"/>
                      <a:pt x="410" y="1080"/>
                    </a:cubicBezTo>
                    <a:cubicBezTo>
                      <a:pt x="716" y="1368"/>
                      <a:pt x="920" y="1714"/>
                      <a:pt x="920" y="1714"/>
                    </a:cubicBezTo>
                    <a:cubicBezTo>
                      <a:pt x="920" y="1714"/>
                      <a:pt x="725" y="2362"/>
                      <a:pt x="701" y="2503"/>
                    </a:cubicBezTo>
                    <a:cubicBezTo>
                      <a:pt x="678" y="2644"/>
                      <a:pt x="1211" y="3264"/>
                      <a:pt x="1211" y="3264"/>
                    </a:cubicBezTo>
                    <a:cubicBezTo>
                      <a:pt x="1211" y="3264"/>
                      <a:pt x="1339" y="2120"/>
                      <a:pt x="1098" y="1424"/>
                    </a:cubicBezTo>
                    <a:cubicBezTo>
                      <a:pt x="858" y="728"/>
                      <a:pt x="434" y="327"/>
                      <a:pt x="412" y="210"/>
                    </a:cubicBezTo>
                    <a:lnTo>
                      <a:pt x="410" y="0"/>
                    </a:lnTo>
                    <a:close/>
                  </a:path>
                </a:pathLst>
              </a:custGeom>
              <a:solidFill>
                <a:srgbClr val="AACA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Open San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>
                <a:off x="5288073" y="2229904"/>
                <a:ext cx="157050" cy="179031"/>
              </a:xfrm>
              <a:custGeom>
                <a:rect b="b" l="l" r="r" t="t"/>
                <a:pathLst>
                  <a:path extrusionOk="0" h="3087" w="2708">
                    <a:moveTo>
                      <a:pt x="1405" y="1"/>
                    </a:moveTo>
                    <a:cubicBezTo>
                      <a:pt x="1381" y="1"/>
                      <a:pt x="1358" y="1"/>
                      <a:pt x="1334" y="3"/>
                    </a:cubicBezTo>
                    <a:cubicBezTo>
                      <a:pt x="777" y="31"/>
                      <a:pt x="301" y="413"/>
                      <a:pt x="150" y="951"/>
                    </a:cubicBezTo>
                    <a:cubicBezTo>
                      <a:pt x="0" y="1488"/>
                      <a:pt x="210" y="2061"/>
                      <a:pt x="672" y="2375"/>
                    </a:cubicBezTo>
                    <a:cubicBezTo>
                      <a:pt x="672" y="2375"/>
                      <a:pt x="734" y="2611"/>
                      <a:pt x="776" y="2661"/>
                    </a:cubicBezTo>
                    <a:cubicBezTo>
                      <a:pt x="997" y="2919"/>
                      <a:pt x="1632" y="3086"/>
                      <a:pt x="1891" y="3086"/>
                    </a:cubicBezTo>
                    <a:cubicBezTo>
                      <a:pt x="1912" y="3086"/>
                      <a:pt x="1931" y="3085"/>
                      <a:pt x="1947" y="3083"/>
                    </a:cubicBezTo>
                    <a:cubicBezTo>
                      <a:pt x="2212" y="3046"/>
                      <a:pt x="2357" y="2935"/>
                      <a:pt x="2484" y="2643"/>
                    </a:cubicBezTo>
                    <a:cubicBezTo>
                      <a:pt x="2708" y="2129"/>
                      <a:pt x="2638" y="1441"/>
                      <a:pt x="2583" y="1116"/>
                    </a:cubicBezTo>
                    <a:cubicBezTo>
                      <a:pt x="2485" y="484"/>
                      <a:pt x="2042" y="1"/>
                      <a:pt x="1405" y="1"/>
                    </a:cubicBezTo>
                    <a:close/>
                  </a:path>
                </a:pathLst>
              </a:custGeom>
              <a:solidFill>
                <a:srgbClr val="B44C6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Open San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>
                <a:off x="5291726" y="2229904"/>
                <a:ext cx="140464" cy="137738"/>
              </a:xfrm>
              <a:custGeom>
                <a:rect b="b" l="l" r="r" t="t"/>
                <a:pathLst>
                  <a:path extrusionOk="0" h="2375" w="2422">
                    <a:moveTo>
                      <a:pt x="1345" y="0"/>
                    </a:moveTo>
                    <a:cubicBezTo>
                      <a:pt x="1256" y="0"/>
                      <a:pt x="1164" y="10"/>
                      <a:pt x="1072" y="29"/>
                    </a:cubicBezTo>
                    <a:cubicBezTo>
                      <a:pt x="521" y="144"/>
                      <a:pt x="97" y="620"/>
                      <a:pt x="46" y="1180"/>
                    </a:cubicBezTo>
                    <a:cubicBezTo>
                      <a:pt x="0" y="1683"/>
                      <a:pt x="239" y="2120"/>
                      <a:pt x="609" y="2375"/>
                    </a:cubicBezTo>
                    <a:cubicBezTo>
                      <a:pt x="595" y="2330"/>
                      <a:pt x="255" y="1821"/>
                      <a:pt x="605" y="1709"/>
                    </a:cubicBezTo>
                    <a:lnTo>
                      <a:pt x="605" y="1709"/>
                    </a:lnTo>
                    <a:cubicBezTo>
                      <a:pt x="661" y="1773"/>
                      <a:pt x="676" y="1873"/>
                      <a:pt x="678" y="1975"/>
                    </a:cubicBezTo>
                    <a:cubicBezTo>
                      <a:pt x="678" y="1975"/>
                      <a:pt x="852" y="1960"/>
                      <a:pt x="813" y="1756"/>
                    </a:cubicBezTo>
                    <a:cubicBezTo>
                      <a:pt x="802" y="1699"/>
                      <a:pt x="792" y="1646"/>
                      <a:pt x="783" y="1599"/>
                    </a:cubicBezTo>
                    <a:cubicBezTo>
                      <a:pt x="752" y="1441"/>
                      <a:pt x="793" y="1282"/>
                      <a:pt x="882" y="1146"/>
                    </a:cubicBezTo>
                    <a:cubicBezTo>
                      <a:pt x="956" y="1039"/>
                      <a:pt x="1017" y="889"/>
                      <a:pt x="975" y="722"/>
                    </a:cubicBezTo>
                    <a:lnTo>
                      <a:pt x="975" y="722"/>
                    </a:lnTo>
                    <a:cubicBezTo>
                      <a:pt x="975" y="722"/>
                      <a:pt x="1230" y="836"/>
                      <a:pt x="1599" y="836"/>
                    </a:cubicBezTo>
                    <a:cubicBezTo>
                      <a:pt x="1711" y="836"/>
                      <a:pt x="1834" y="825"/>
                      <a:pt x="1963" y="798"/>
                    </a:cubicBezTo>
                    <a:cubicBezTo>
                      <a:pt x="2197" y="749"/>
                      <a:pt x="2357" y="661"/>
                      <a:pt x="2422" y="588"/>
                    </a:cubicBezTo>
                    <a:cubicBezTo>
                      <a:pt x="2188" y="234"/>
                      <a:pt x="1794" y="0"/>
                      <a:pt x="134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Open San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>
                <a:off x="5289696" y="2224162"/>
                <a:ext cx="174449" cy="105377"/>
              </a:xfrm>
              <a:custGeom>
                <a:rect b="b" l="l" r="r" t="t"/>
                <a:pathLst>
                  <a:path extrusionOk="0" h="1817" w="3008">
                    <a:moveTo>
                      <a:pt x="1300" y="1"/>
                    </a:moveTo>
                    <a:cubicBezTo>
                      <a:pt x="976" y="1"/>
                      <a:pt x="659" y="115"/>
                      <a:pt x="456" y="468"/>
                    </a:cubicBezTo>
                    <a:cubicBezTo>
                      <a:pt x="456" y="468"/>
                      <a:pt x="174" y="514"/>
                      <a:pt x="100" y="680"/>
                    </a:cubicBezTo>
                    <a:cubicBezTo>
                      <a:pt x="25" y="846"/>
                      <a:pt x="0" y="1445"/>
                      <a:pt x="164" y="1816"/>
                    </a:cubicBezTo>
                    <a:lnTo>
                      <a:pt x="1009" y="821"/>
                    </a:lnTo>
                    <a:cubicBezTo>
                      <a:pt x="1009" y="821"/>
                      <a:pt x="1231" y="1014"/>
                      <a:pt x="1774" y="1072"/>
                    </a:cubicBezTo>
                    <a:cubicBezTo>
                      <a:pt x="1819" y="1076"/>
                      <a:pt x="1863" y="1079"/>
                      <a:pt x="1906" y="1079"/>
                    </a:cubicBezTo>
                    <a:cubicBezTo>
                      <a:pt x="2395" y="1079"/>
                      <a:pt x="2810" y="798"/>
                      <a:pt x="2915" y="594"/>
                    </a:cubicBezTo>
                    <a:cubicBezTo>
                      <a:pt x="3008" y="414"/>
                      <a:pt x="2951" y="401"/>
                      <a:pt x="2831" y="401"/>
                    </a:cubicBezTo>
                    <a:cubicBezTo>
                      <a:pt x="2809" y="401"/>
                      <a:pt x="2786" y="401"/>
                      <a:pt x="2761" y="401"/>
                    </a:cubicBezTo>
                    <a:cubicBezTo>
                      <a:pt x="2665" y="401"/>
                      <a:pt x="2546" y="395"/>
                      <a:pt x="2431" y="333"/>
                    </a:cubicBezTo>
                    <a:cubicBezTo>
                      <a:pt x="2247" y="235"/>
                      <a:pt x="1766" y="1"/>
                      <a:pt x="130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Open San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>
                <a:off x="5288189" y="2322696"/>
                <a:ext cx="38915" cy="49122"/>
              </a:xfrm>
              <a:custGeom>
                <a:rect b="b" l="l" r="r" t="t"/>
                <a:pathLst>
                  <a:path extrusionOk="0" h="847" w="671">
                    <a:moveTo>
                      <a:pt x="414" y="0"/>
                    </a:moveTo>
                    <a:cubicBezTo>
                      <a:pt x="329" y="0"/>
                      <a:pt x="243" y="33"/>
                      <a:pt x="189" y="117"/>
                    </a:cubicBezTo>
                    <a:cubicBezTo>
                      <a:pt x="1" y="413"/>
                      <a:pt x="269" y="846"/>
                      <a:pt x="504" y="846"/>
                    </a:cubicBezTo>
                    <a:cubicBezTo>
                      <a:pt x="507" y="846"/>
                      <a:pt x="509" y="846"/>
                      <a:pt x="512" y="846"/>
                    </a:cubicBezTo>
                    <a:cubicBezTo>
                      <a:pt x="640" y="840"/>
                      <a:pt x="670" y="770"/>
                      <a:pt x="670" y="770"/>
                    </a:cubicBezTo>
                    <a:lnTo>
                      <a:pt x="666" y="107"/>
                    </a:lnTo>
                    <a:cubicBezTo>
                      <a:pt x="618" y="47"/>
                      <a:pt x="516" y="0"/>
                      <a:pt x="414" y="0"/>
                    </a:cubicBezTo>
                    <a:close/>
                  </a:path>
                </a:pathLst>
              </a:custGeom>
              <a:solidFill>
                <a:srgbClr val="B44C6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Open San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9" name="Google Shape;219;p11"/>
              <p:cNvSpPr/>
              <p:nvPr/>
            </p:nvSpPr>
            <p:spPr>
              <a:xfrm>
                <a:off x="5427435" y="2573814"/>
                <a:ext cx="109089" cy="89660"/>
              </a:xfrm>
              <a:custGeom>
                <a:rect b="b" l="l" r="r" t="t"/>
                <a:pathLst>
                  <a:path extrusionOk="0" h="1546" w="1881">
                    <a:moveTo>
                      <a:pt x="1837" y="1"/>
                    </a:moveTo>
                    <a:cubicBezTo>
                      <a:pt x="1837" y="1"/>
                      <a:pt x="884" y="91"/>
                      <a:pt x="801" y="124"/>
                    </a:cubicBezTo>
                    <a:cubicBezTo>
                      <a:pt x="685" y="168"/>
                      <a:pt x="79" y="1347"/>
                      <a:pt x="29" y="1461"/>
                    </a:cubicBezTo>
                    <a:cubicBezTo>
                      <a:pt x="0" y="1525"/>
                      <a:pt x="225" y="1546"/>
                      <a:pt x="462" y="1546"/>
                    </a:cubicBezTo>
                    <a:cubicBezTo>
                      <a:pt x="647" y="1546"/>
                      <a:pt x="840" y="1533"/>
                      <a:pt x="924" y="1519"/>
                    </a:cubicBezTo>
                    <a:cubicBezTo>
                      <a:pt x="1058" y="1497"/>
                      <a:pt x="1881" y="98"/>
                      <a:pt x="1837" y="1"/>
                    </a:cubicBezTo>
                    <a:close/>
                  </a:path>
                </a:pathLst>
              </a:custGeom>
              <a:solidFill>
                <a:srgbClr val="2D29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Open San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>
                <a:off x="5187161" y="2464088"/>
                <a:ext cx="330687" cy="280812"/>
              </a:xfrm>
              <a:custGeom>
                <a:rect b="b" l="l" r="r" t="t"/>
                <a:pathLst>
                  <a:path extrusionOk="0" h="4842" w="5702">
                    <a:moveTo>
                      <a:pt x="1470" y="1"/>
                    </a:moveTo>
                    <a:cubicBezTo>
                      <a:pt x="1193" y="1"/>
                      <a:pt x="919" y="307"/>
                      <a:pt x="794" y="739"/>
                    </a:cubicBezTo>
                    <a:cubicBezTo>
                      <a:pt x="549" y="1589"/>
                      <a:pt x="420" y="1896"/>
                      <a:pt x="224" y="3026"/>
                    </a:cubicBezTo>
                    <a:cubicBezTo>
                      <a:pt x="72" y="3897"/>
                      <a:pt x="0" y="4484"/>
                      <a:pt x="267" y="4620"/>
                    </a:cubicBezTo>
                    <a:cubicBezTo>
                      <a:pt x="430" y="4703"/>
                      <a:pt x="944" y="4842"/>
                      <a:pt x="1643" y="4842"/>
                    </a:cubicBezTo>
                    <a:cubicBezTo>
                      <a:pt x="1800" y="4842"/>
                      <a:pt x="1966" y="4835"/>
                      <a:pt x="2140" y="4819"/>
                    </a:cubicBezTo>
                    <a:cubicBezTo>
                      <a:pt x="2748" y="4763"/>
                      <a:pt x="3500" y="4623"/>
                      <a:pt x="4061" y="4361"/>
                    </a:cubicBezTo>
                    <a:cubicBezTo>
                      <a:pt x="4148" y="4322"/>
                      <a:pt x="4246" y="4307"/>
                      <a:pt x="4337" y="4272"/>
                    </a:cubicBezTo>
                    <a:cubicBezTo>
                      <a:pt x="4430" y="4237"/>
                      <a:pt x="4520" y="4194"/>
                      <a:pt x="4606" y="4145"/>
                    </a:cubicBezTo>
                    <a:cubicBezTo>
                      <a:pt x="4780" y="4046"/>
                      <a:pt x="4938" y="3923"/>
                      <a:pt x="5077" y="3780"/>
                    </a:cubicBezTo>
                    <a:cubicBezTo>
                      <a:pt x="5330" y="3519"/>
                      <a:pt x="5516" y="3196"/>
                      <a:pt x="5629" y="2850"/>
                    </a:cubicBezTo>
                    <a:cubicBezTo>
                      <a:pt x="5665" y="2738"/>
                      <a:pt x="5702" y="2643"/>
                      <a:pt x="5681" y="2529"/>
                    </a:cubicBezTo>
                    <a:lnTo>
                      <a:pt x="5681" y="2529"/>
                    </a:lnTo>
                    <a:cubicBezTo>
                      <a:pt x="5518" y="2796"/>
                      <a:pt x="5226" y="2912"/>
                      <a:pt x="4900" y="3028"/>
                    </a:cubicBezTo>
                    <a:cubicBezTo>
                      <a:pt x="4831" y="3052"/>
                      <a:pt x="4665" y="3086"/>
                      <a:pt x="4566" y="3086"/>
                    </a:cubicBezTo>
                    <a:cubicBezTo>
                      <a:pt x="4534" y="3086"/>
                      <a:pt x="4510" y="3083"/>
                      <a:pt x="4496" y="3075"/>
                    </a:cubicBezTo>
                    <a:cubicBezTo>
                      <a:pt x="4487" y="3029"/>
                      <a:pt x="4542" y="2980"/>
                      <a:pt x="4566" y="2946"/>
                    </a:cubicBezTo>
                    <a:cubicBezTo>
                      <a:pt x="4608" y="2891"/>
                      <a:pt x="4643" y="2829"/>
                      <a:pt x="4671" y="2765"/>
                    </a:cubicBezTo>
                    <a:cubicBezTo>
                      <a:pt x="4740" y="2600"/>
                      <a:pt x="4730" y="2509"/>
                      <a:pt x="4686" y="2469"/>
                    </a:cubicBezTo>
                    <a:cubicBezTo>
                      <a:pt x="4670" y="2455"/>
                      <a:pt x="4655" y="2448"/>
                      <a:pt x="4640" y="2448"/>
                    </a:cubicBezTo>
                    <a:cubicBezTo>
                      <a:pt x="4592" y="2448"/>
                      <a:pt x="4547" y="2520"/>
                      <a:pt x="4467" y="2607"/>
                    </a:cubicBezTo>
                    <a:cubicBezTo>
                      <a:pt x="4343" y="2742"/>
                      <a:pt x="4215" y="2836"/>
                      <a:pt x="4098" y="3070"/>
                    </a:cubicBezTo>
                    <a:cubicBezTo>
                      <a:pt x="3996" y="3277"/>
                      <a:pt x="3919" y="3344"/>
                      <a:pt x="3781" y="3499"/>
                    </a:cubicBezTo>
                    <a:cubicBezTo>
                      <a:pt x="3643" y="3652"/>
                      <a:pt x="3228" y="3841"/>
                      <a:pt x="2562" y="3888"/>
                    </a:cubicBezTo>
                    <a:cubicBezTo>
                      <a:pt x="2492" y="3893"/>
                      <a:pt x="2420" y="3896"/>
                      <a:pt x="2348" y="3896"/>
                    </a:cubicBezTo>
                    <a:cubicBezTo>
                      <a:pt x="1778" y="3896"/>
                      <a:pt x="1205" y="3756"/>
                      <a:pt x="1205" y="3756"/>
                    </a:cubicBezTo>
                    <a:cubicBezTo>
                      <a:pt x="1265" y="2926"/>
                      <a:pt x="1488" y="2244"/>
                      <a:pt x="1664" y="1528"/>
                    </a:cubicBezTo>
                    <a:cubicBezTo>
                      <a:pt x="1877" y="661"/>
                      <a:pt x="1958" y="279"/>
                      <a:pt x="1725" y="95"/>
                    </a:cubicBezTo>
                    <a:cubicBezTo>
                      <a:pt x="1643" y="30"/>
                      <a:pt x="1556" y="1"/>
                      <a:pt x="1470" y="1"/>
                    </a:cubicBezTo>
                    <a:close/>
                  </a:path>
                </a:pathLst>
              </a:custGeom>
              <a:solidFill>
                <a:srgbClr val="B44C6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Open San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>
                <a:off x="5199920" y="2456664"/>
                <a:ext cx="102477" cy="189760"/>
              </a:xfrm>
              <a:custGeom>
                <a:rect b="b" l="l" r="r" t="t"/>
                <a:pathLst>
                  <a:path extrusionOk="0" h="3272" w="1767">
                    <a:moveTo>
                      <a:pt x="1191" y="1"/>
                    </a:moveTo>
                    <a:cubicBezTo>
                      <a:pt x="810" y="1"/>
                      <a:pt x="637" y="467"/>
                      <a:pt x="415" y="1162"/>
                    </a:cubicBezTo>
                    <a:cubicBezTo>
                      <a:pt x="157" y="1964"/>
                      <a:pt x="0" y="2999"/>
                      <a:pt x="0" y="2999"/>
                    </a:cubicBezTo>
                    <a:cubicBezTo>
                      <a:pt x="263" y="3226"/>
                      <a:pt x="603" y="3271"/>
                      <a:pt x="835" y="3271"/>
                    </a:cubicBezTo>
                    <a:cubicBezTo>
                      <a:pt x="993" y="3271"/>
                      <a:pt x="1100" y="3250"/>
                      <a:pt x="1100" y="3250"/>
                    </a:cubicBezTo>
                    <a:cubicBezTo>
                      <a:pt x="1169" y="3057"/>
                      <a:pt x="1219" y="2858"/>
                      <a:pt x="1249" y="2655"/>
                    </a:cubicBezTo>
                    <a:cubicBezTo>
                      <a:pt x="1302" y="2311"/>
                      <a:pt x="1590" y="1396"/>
                      <a:pt x="1678" y="947"/>
                    </a:cubicBezTo>
                    <a:cubicBezTo>
                      <a:pt x="1766" y="498"/>
                      <a:pt x="1675" y="132"/>
                      <a:pt x="1385" y="36"/>
                    </a:cubicBezTo>
                    <a:cubicBezTo>
                      <a:pt x="1315" y="12"/>
                      <a:pt x="1250" y="1"/>
                      <a:pt x="1191" y="1"/>
                    </a:cubicBezTo>
                    <a:close/>
                  </a:path>
                </a:pathLst>
              </a:custGeom>
              <a:solidFill>
                <a:srgbClr val="AACA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Open San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>
                <a:off x="5193889" y="2617775"/>
                <a:ext cx="77481" cy="59445"/>
              </a:xfrm>
              <a:custGeom>
                <a:rect b="b" l="l" r="r" t="t"/>
                <a:pathLst>
                  <a:path extrusionOk="0" h="1025" w="1336">
                    <a:moveTo>
                      <a:pt x="141" y="0"/>
                    </a:moveTo>
                    <a:cubicBezTo>
                      <a:pt x="0" y="110"/>
                      <a:pt x="18" y="536"/>
                      <a:pt x="38" y="695"/>
                    </a:cubicBezTo>
                    <a:cubicBezTo>
                      <a:pt x="58" y="863"/>
                      <a:pt x="439" y="1025"/>
                      <a:pt x="786" y="1025"/>
                    </a:cubicBezTo>
                    <a:cubicBezTo>
                      <a:pt x="908" y="1025"/>
                      <a:pt x="1026" y="1005"/>
                      <a:pt x="1122" y="958"/>
                    </a:cubicBezTo>
                    <a:cubicBezTo>
                      <a:pt x="1185" y="928"/>
                      <a:pt x="1250" y="773"/>
                      <a:pt x="1294" y="506"/>
                    </a:cubicBezTo>
                    <a:cubicBezTo>
                      <a:pt x="1336" y="241"/>
                      <a:pt x="1284" y="212"/>
                      <a:pt x="1284" y="212"/>
                    </a:cubicBezTo>
                    <a:lnTo>
                      <a:pt x="1254" y="320"/>
                    </a:lnTo>
                    <a:cubicBezTo>
                      <a:pt x="1141" y="357"/>
                      <a:pt x="1025" y="375"/>
                      <a:pt x="907" y="375"/>
                    </a:cubicBezTo>
                    <a:cubicBezTo>
                      <a:pt x="831" y="375"/>
                      <a:pt x="754" y="367"/>
                      <a:pt x="678" y="352"/>
                    </a:cubicBezTo>
                    <a:cubicBezTo>
                      <a:pt x="291" y="268"/>
                      <a:pt x="122" y="127"/>
                      <a:pt x="122" y="127"/>
                    </a:cubicBez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C4D9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Open San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223" name="Google Shape;223;p11"/>
          <p:cNvGrpSpPr/>
          <p:nvPr/>
        </p:nvGrpSpPr>
        <p:grpSpPr>
          <a:xfrm>
            <a:off x="6448161" y="2215834"/>
            <a:ext cx="125613" cy="128816"/>
            <a:chOff x="2291775" y="431375"/>
            <a:chExt cx="85300" cy="87475"/>
          </a:xfrm>
        </p:grpSpPr>
        <p:sp>
          <p:nvSpPr>
            <p:cNvPr id="224" name="Google Shape;224;p11"/>
            <p:cNvSpPr/>
            <p:nvPr/>
          </p:nvSpPr>
          <p:spPr>
            <a:xfrm>
              <a:off x="2356325" y="452550"/>
              <a:ext cx="11575" cy="12000"/>
            </a:xfrm>
            <a:custGeom>
              <a:rect b="b" l="l" r="r" t="t"/>
              <a:pathLst>
                <a:path extrusionOk="0" h="480" w="463">
                  <a:moveTo>
                    <a:pt x="232" y="0"/>
                  </a:moveTo>
                  <a:cubicBezTo>
                    <a:pt x="105" y="0"/>
                    <a:pt x="1" y="107"/>
                    <a:pt x="1" y="240"/>
                  </a:cubicBezTo>
                  <a:cubicBezTo>
                    <a:pt x="1" y="372"/>
                    <a:pt x="105" y="480"/>
                    <a:pt x="232" y="480"/>
                  </a:cubicBezTo>
                  <a:cubicBezTo>
                    <a:pt x="359" y="480"/>
                    <a:pt x="462" y="372"/>
                    <a:pt x="462" y="240"/>
                  </a:cubicBezTo>
                  <a:cubicBezTo>
                    <a:pt x="462" y="107"/>
                    <a:pt x="359" y="0"/>
                    <a:pt x="232" y="0"/>
                  </a:cubicBezTo>
                  <a:close/>
                </a:path>
              </a:pathLst>
            </a:custGeom>
            <a:solidFill>
              <a:srgbClr val="180D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2308050" y="455675"/>
              <a:ext cx="11550" cy="11975"/>
            </a:xfrm>
            <a:custGeom>
              <a:rect b="b" l="l" r="r" t="t"/>
              <a:pathLst>
                <a:path extrusionOk="0" h="479" w="462">
                  <a:moveTo>
                    <a:pt x="232" y="0"/>
                  </a:moveTo>
                  <a:cubicBezTo>
                    <a:pt x="104" y="0"/>
                    <a:pt x="0" y="107"/>
                    <a:pt x="0" y="240"/>
                  </a:cubicBezTo>
                  <a:cubicBezTo>
                    <a:pt x="0" y="372"/>
                    <a:pt x="103" y="479"/>
                    <a:pt x="232" y="479"/>
                  </a:cubicBezTo>
                  <a:cubicBezTo>
                    <a:pt x="359" y="479"/>
                    <a:pt x="462" y="372"/>
                    <a:pt x="462" y="240"/>
                  </a:cubicBezTo>
                  <a:cubicBezTo>
                    <a:pt x="462" y="107"/>
                    <a:pt x="359" y="0"/>
                    <a:pt x="232" y="0"/>
                  </a:cubicBezTo>
                  <a:close/>
                </a:path>
              </a:pathLst>
            </a:custGeom>
            <a:solidFill>
              <a:srgbClr val="180D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6" name="Google Shape;226;p11"/>
            <p:cNvSpPr/>
            <p:nvPr/>
          </p:nvSpPr>
          <p:spPr>
            <a:xfrm>
              <a:off x="2335625" y="457950"/>
              <a:ext cx="23125" cy="39225"/>
            </a:xfrm>
            <a:custGeom>
              <a:rect b="b" l="l" r="r" t="t"/>
              <a:pathLst>
                <a:path extrusionOk="0" h="1569" w="925">
                  <a:moveTo>
                    <a:pt x="164" y="0"/>
                  </a:moveTo>
                  <a:cubicBezTo>
                    <a:pt x="90" y="0"/>
                    <a:pt x="31" y="198"/>
                    <a:pt x="36" y="509"/>
                  </a:cubicBezTo>
                  <a:cubicBezTo>
                    <a:pt x="42" y="781"/>
                    <a:pt x="1" y="1524"/>
                    <a:pt x="178" y="1563"/>
                  </a:cubicBezTo>
                  <a:cubicBezTo>
                    <a:pt x="194" y="1567"/>
                    <a:pt x="217" y="1569"/>
                    <a:pt x="247" y="1569"/>
                  </a:cubicBezTo>
                  <a:cubicBezTo>
                    <a:pt x="388" y="1569"/>
                    <a:pt x="662" y="1523"/>
                    <a:pt x="796" y="1387"/>
                  </a:cubicBezTo>
                  <a:cubicBezTo>
                    <a:pt x="924" y="1256"/>
                    <a:pt x="753" y="989"/>
                    <a:pt x="577" y="616"/>
                  </a:cubicBezTo>
                  <a:cubicBezTo>
                    <a:pt x="381" y="203"/>
                    <a:pt x="256" y="39"/>
                    <a:pt x="183" y="5"/>
                  </a:cubicBezTo>
                  <a:cubicBezTo>
                    <a:pt x="176" y="2"/>
                    <a:pt x="170" y="0"/>
                    <a:pt x="164" y="0"/>
                  </a:cubicBezTo>
                  <a:close/>
                </a:path>
              </a:pathLst>
            </a:custGeom>
            <a:solidFill>
              <a:srgbClr val="912B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7" name="Google Shape;227;p11"/>
            <p:cNvSpPr/>
            <p:nvPr/>
          </p:nvSpPr>
          <p:spPr>
            <a:xfrm>
              <a:off x="2312625" y="502900"/>
              <a:ext cx="34925" cy="15950"/>
            </a:xfrm>
            <a:custGeom>
              <a:rect b="b" l="l" r="r" t="t"/>
              <a:pathLst>
                <a:path extrusionOk="0" h="638" w="1397">
                  <a:moveTo>
                    <a:pt x="15" y="0"/>
                  </a:moveTo>
                  <a:cubicBezTo>
                    <a:pt x="7" y="0"/>
                    <a:pt x="1" y="4"/>
                    <a:pt x="3" y="15"/>
                  </a:cubicBezTo>
                  <a:cubicBezTo>
                    <a:pt x="126" y="446"/>
                    <a:pt x="520" y="638"/>
                    <a:pt x="879" y="638"/>
                  </a:cubicBezTo>
                  <a:cubicBezTo>
                    <a:pt x="999" y="638"/>
                    <a:pt x="1114" y="617"/>
                    <a:pt x="1214" y="576"/>
                  </a:cubicBezTo>
                  <a:cubicBezTo>
                    <a:pt x="1374" y="512"/>
                    <a:pt x="1397" y="367"/>
                    <a:pt x="1259" y="367"/>
                  </a:cubicBezTo>
                  <a:cubicBezTo>
                    <a:pt x="1244" y="367"/>
                    <a:pt x="1226" y="369"/>
                    <a:pt x="1207" y="373"/>
                  </a:cubicBezTo>
                  <a:cubicBezTo>
                    <a:pt x="1096" y="395"/>
                    <a:pt x="994" y="405"/>
                    <a:pt x="899" y="405"/>
                  </a:cubicBezTo>
                  <a:cubicBezTo>
                    <a:pt x="537" y="405"/>
                    <a:pt x="275" y="255"/>
                    <a:pt x="45" y="12"/>
                  </a:cubicBezTo>
                  <a:cubicBezTo>
                    <a:pt x="40" y="7"/>
                    <a:pt x="25" y="0"/>
                    <a:pt x="15" y="0"/>
                  </a:cubicBezTo>
                  <a:close/>
                </a:path>
              </a:pathLst>
            </a:custGeom>
            <a:solidFill>
              <a:srgbClr val="771D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8" name="Google Shape;228;p11"/>
            <p:cNvSpPr/>
            <p:nvPr/>
          </p:nvSpPr>
          <p:spPr>
            <a:xfrm>
              <a:off x="2291775" y="437625"/>
              <a:ext cx="32600" cy="12500"/>
            </a:xfrm>
            <a:custGeom>
              <a:rect b="b" l="l" r="r" t="t"/>
              <a:pathLst>
                <a:path extrusionOk="0" h="500" w="1304">
                  <a:moveTo>
                    <a:pt x="969" y="0"/>
                  </a:moveTo>
                  <a:cubicBezTo>
                    <a:pt x="882" y="0"/>
                    <a:pt x="795" y="12"/>
                    <a:pt x="733" y="21"/>
                  </a:cubicBezTo>
                  <a:cubicBezTo>
                    <a:pt x="497" y="57"/>
                    <a:pt x="168" y="228"/>
                    <a:pt x="32" y="429"/>
                  </a:cubicBezTo>
                  <a:cubicBezTo>
                    <a:pt x="1" y="476"/>
                    <a:pt x="73" y="500"/>
                    <a:pt x="117" y="500"/>
                  </a:cubicBezTo>
                  <a:cubicBezTo>
                    <a:pt x="126" y="500"/>
                    <a:pt x="133" y="499"/>
                    <a:pt x="139" y="497"/>
                  </a:cubicBezTo>
                  <a:cubicBezTo>
                    <a:pt x="275" y="449"/>
                    <a:pt x="393" y="350"/>
                    <a:pt x="531" y="311"/>
                  </a:cubicBezTo>
                  <a:cubicBezTo>
                    <a:pt x="598" y="293"/>
                    <a:pt x="666" y="286"/>
                    <a:pt x="734" y="286"/>
                  </a:cubicBezTo>
                  <a:cubicBezTo>
                    <a:pt x="887" y="286"/>
                    <a:pt x="1043" y="319"/>
                    <a:pt x="1193" y="323"/>
                  </a:cubicBezTo>
                  <a:cubicBezTo>
                    <a:pt x="1196" y="324"/>
                    <a:pt x="1198" y="324"/>
                    <a:pt x="1201" y="324"/>
                  </a:cubicBezTo>
                  <a:cubicBezTo>
                    <a:pt x="1218" y="324"/>
                    <a:pt x="1236" y="320"/>
                    <a:pt x="1252" y="314"/>
                  </a:cubicBezTo>
                  <a:cubicBezTo>
                    <a:pt x="1283" y="295"/>
                    <a:pt x="1301" y="262"/>
                    <a:pt x="1301" y="227"/>
                  </a:cubicBezTo>
                  <a:cubicBezTo>
                    <a:pt x="1303" y="43"/>
                    <a:pt x="1136" y="0"/>
                    <a:pt x="969" y="0"/>
                  </a:cubicBezTo>
                  <a:close/>
                </a:path>
              </a:pathLst>
            </a:custGeom>
            <a:solidFill>
              <a:srgbClr val="180D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9" name="Google Shape;229;p11"/>
            <p:cNvSpPr/>
            <p:nvPr/>
          </p:nvSpPr>
          <p:spPr>
            <a:xfrm>
              <a:off x="2348625" y="431375"/>
              <a:ext cx="28450" cy="14600"/>
            </a:xfrm>
            <a:custGeom>
              <a:rect b="b" l="l" r="r" t="t"/>
              <a:pathLst>
                <a:path extrusionOk="0" h="584" w="1138">
                  <a:moveTo>
                    <a:pt x="280" y="1"/>
                  </a:moveTo>
                  <a:cubicBezTo>
                    <a:pt x="233" y="1"/>
                    <a:pt x="189" y="8"/>
                    <a:pt x="147" y="25"/>
                  </a:cubicBezTo>
                  <a:cubicBezTo>
                    <a:pt x="81" y="54"/>
                    <a:pt x="1" y="142"/>
                    <a:pt x="45" y="216"/>
                  </a:cubicBezTo>
                  <a:cubicBezTo>
                    <a:pt x="100" y="308"/>
                    <a:pt x="282" y="318"/>
                    <a:pt x="372" y="328"/>
                  </a:cubicBezTo>
                  <a:cubicBezTo>
                    <a:pt x="633" y="357"/>
                    <a:pt x="840" y="456"/>
                    <a:pt x="1069" y="575"/>
                  </a:cubicBezTo>
                  <a:cubicBezTo>
                    <a:pt x="1080" y="581"/>
                    <a:pt x="1089" y="583"/>
                    <a:pt x="1097" y="583"/>
                  </a:cubicBezTo>
                  <a:cubicBezTo>
                    <a:pt x="1137" y="583"/>
                    <a:pt x="1122" y="505"/>
                    <a:pt x="1111" y="476"/>
                  </a:cubicBezTo>
                  <a:cubicBezTo>
                    <a:pt x="1042" y="281"/>
                    <a:pt x="814" y="147"/>
                    <a:pt x="624" y="80"/>
                  </a:cubicBezTo>
                  <a:cubicBezTo>
                    <a:pt x="524" y="46"/>
                    <a:pt x="397" y="1"/>
                    <a:pt x="280" y="1"/>
                  </a:cubicBezTo>
                  <a:close/>
                </a:path>
              </a:pathLst>
            </a:custGeom>
            <a:solidFill>
              <a:srgbClr val="180D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30" name="Google Shape;230;p11"/>
          <p:cNvSpPr txBox="1"/>
          <p:nvPr/>
        </p:nvSpPr>
        <p:spPr>
          <a:xfrm flipH="1">
            <a:off x="406400" y="3364574"/>
            <a:ext cx="3695627" cy="10568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369B"/>
              </a:buClr>
              <a:buSzPts val="2900"/>
              <a:buFont typeface="Arial"/>
              <a:buNone/>
            </a:pPr>
            <a:r>
              <a:rPr lang="en-US" sz="2900">
                <a:solidFill>
                  <a:srgbClr val="FB369B"/>
                </a:solidFill>
                <a:latin typeface="Comfortaa"/>
                <a:ea typeface="Comfortaa"/>
                <a:cs typeface="Comfortaa"/>
                <a:sym typeface="Comfortaa"/>
              </a:rPr>
              <a:t>—Hướng phát triển</a:t>
            </a:r>
            <a:endParaRPr sz="29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1" name="Google Shape;231;p11"/>
          <p:cNvSpPr txBox="1"/>
          <p:nvPr/>
        </p:nvSpPr>
        <p:spPr>
          <a:xfrm flipH="1">
            <a:off x="7017955" y="2530207"/>
            <a:ext cx="4506722" cy="4761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369B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FB369B"/>
                </a:solidFill>
                <a:latin typeface="Comfortaa"/>
                <a:ea typeface="Comfortaa"/>
                <a:cs typeface="Comfortaa"/>
                <a:sym typeface="Comfortaa"/>
              </a:rPr>
              <a:t>—Khó khăn</a:t>
            </a:r>
            <a:endParaRPr sz="3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2" name="Google Shape;232;p11"/>
          <p:cNvSpPr txBox="1"/>
          <p:nvPr/>
        </p:nvSpPr>
        <p:spPr>
          <a:xfrm flipH="1">
            <a:off x="7217727" y="3994023"/>
            <a:ext cx="4506722" cy="4761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369B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FB369B"/>
                </a:solidFill>
                <a:latin typeface="Comfortaa"/>
                <a:ea typeface="Comfortaa"/>
                <a:cs typeface="Comfortaa"/>
                <a:sym typeface="Comfortaa"/>
              </a:rPr>
              <a:t>—Kết quả đạt được</a:t>
            </a:r>
            <a:r>
              <a:rPr lang="en-US" sz="3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3" name="Google Shape;233;p11"/>
          <p:cNvSpPr txBox="1"/>
          <p:nvPr/>
        </p:nvSpPr>
        <p:spPr>
          <a:xfrm>
            <a:off x="4694905" y="249210"/>
            <a:ext cx="2656176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>
                <a:solidFill>
                  <a:srgbClr val="FFE197"/>
                </a:solidFill>
                <a:latin typeface="Comfortaa"/>
                <a:ea typeface="Comfortaa"/>
                <a:cs typeface="Comfortaa"/>
                <a:sym typeface="Comfortaa"/>
              </a:rPr>
              <a:t>Kết luận</a:t>
            </a:r>
            <a:endParaRPr sz="5200">
              <a:solidFill>
                <a:srgbClr val="FFE19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/>
          <p:nvPr/>
        </p:nvSpPr>
        <p:spPr>
          <a:xfrm>
            <a:off x="4306860" y="3770693"/>
            <a:ext cx="3432266" cy="1820075"/>
          </a:xfrm>
          <a:custGeom>
            <a:rect b="b" l="l" r="r" t="t"/>
            <a:pathLst>
              <a:path extrusionOk="0" h="4288390" w="4941859">
                <a:moveTo>
                  <a:pt x="3877363" y="501160"/>
                </a:moveTo>
                <a:cubicBezTo>
                  <a:pt x="4345002" y="762548"/>
                  <a:pt x="4842251" y="1061714"/>
                  <a:pt x="4931082" y="1462985"/>
                </a:cubicBezTo>
                <a:cubicBezTo>
                  <a:pt x="5019913" y="1864256"/>
                  <a:pt x="4699304" y="2368652"/>
                  <a:pt x="4504285" y="2896532"/>
                </a:cubicBezTo>
                <a:cubicBezTo>
                  <a:pt x="4310286" y="3424413"/>
                  <a:pt x="4240855" y="3975777"/>
                  <a:pt x="3933520" y="4182029"/>
                </a:cubicBezTo>
                <a:cubicBezTo>
                  <a:pt x="3626186" y="4388280"/>
                  <a:pt x="3079926" y="4249418"/>
                  <a:pt x="2577572" y="4189176"/>
                </a:cubicBezTo>
                <a:cubicBezTo>
                  <a:pt x="2075218" y="4128934"/>
                  <a:pt x="1617789" y="4146292"/>
                  <a:pt x="1263487" y="3955357"/>
                </a:cubicBezTo>
                <a:cubicBezTo>
                  <a:pt x="908163" y="3764421"/>
                  <a:pt x="658007" y="3364171"/>
                  <a:pt x="407851" y="2892448"/>
                </a:cubicBezTo>
                <a:cubicBezTo>
                  <a:pt x="157695" y="2421746"/>
                  <a:pt x="-91441" y="1880592"/>
                  <a:pt x="33127" y="1448690"/>
                </a:cubicBezTo>
                <a:cubicBezTo>
                  <a:pt x="157695" y="1016788"/>
                  <a:pt x="654944" y="695159"/>
                  <a:pt x="1134835" y="436834"/>
                </a:cubicBezTo>
                <a:cubicBezTo>
                  <a:pt x="1613705" y="179531"/>
                  <a:pt x="2073176" y="-14468"/>
                  <a:pt x="2522436" y="848"/>
                </a:cubicBezTo>
                <a:cubicBezTo>
                  <a:pt x="2971696" y="15142"/>
                  <a:pt x="3409724" y="239772"/>
                  <a:pt x="3877363" y="501160"/>
                </a:cubicBezTo>
                <a:close/>
              </a:path>
            </a:pathLst>
          </a:custGeom>
          <a:gradFill>
            <a:gsLst>
              <a:gs pos="0">
                <a:srgbClr val="ED5883"/>
              </a:gs>
              <a:gs pos="33596">
                <a:srgbClr val="F96E85"/>
              </a:gs>
              <a:gs pos="60000">
                <a:srgbClr val="FF8380"/>
              </a:gs>
              <a:gs pos="85000">
                <a:srgbClr val="FF996F"/>
              </a:gs>
              <a:gs pos="100000">
                <a:srgbClr val="F49B64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9" name="Google Shape;239;p13"/>
          <p:cNvCxnSpPr/>
          <p:nvPr/>
        </p:nvCxnSpPr>
        <p:spPr>
          <a:xfrm>
            <a:off x="5419968" y="2481003"/>
            <a:ext cx="715308" cy="1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0" name="Google Shape;240;p13"/>
          <p:cNvSpPr txBox="1"/>
          <p:nvPr/>
        </p:nvSpPr>
        <p:spPr>
          <a:xfrm>
            <a:off x="4516822" y="1950860"/>
            <a:ext cx="1080214" cy="7548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241" name="Google Shape;241;p13"/>
          <p:cNvSpPr txBox="1"/>
          <p:nvPr/>
        </p:nvSpPr>
        <p:spPr>
          <a:xfrm>
            <a:off x="4369896" y="2914600"/>
            <a:ext cx="1376136" cy="7548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sp>
        <p:nvSpPr>
          <p:cNvPr id="242" name="Google Shape;242;p13"/>
          <p:cNvSpPr txBox="1"/>
          <p:nvPr/>
        </p:nvSpPr>
        <p:spPr>
          <a:xfrm>
            <a:off x="6338001" y="2468744"/>
            <a:ext cx="1237777" cy="754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cxnSp>
        <p:nvCxnSpPr>
          <p:cNvPr id="243" name="Google Shape;243;p13"/>
          <p:cNvCxnSpPr/>
          <p:nvPr/>
        </p:nvCxnSpPr>
        <p:spPr>
          <a:xfrm>
            <a:off x="5419968" y="3429003"/>
            <a:ext cx="715308" cy="1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4" name="Google Shape;244;p13"/>
          <p:cNvCxnSpPr/>
          <p:nvPr/>
        </p:nvCxnSpPr>
        <p:spPr>
          <a:xfrm>
            <a:off x="5872768" y="2971878"/>
            <a:ext cx="700022" cy="1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45" name="Google Shape;245;p13"/>
          <p:cNvGrpSpPr/>
          <p:nvPr/>
        </p:nvGrpSpPr>
        <p:grpSpPr>
          <a:xfrm>
            <a:off x="5572005" y="1803316"/>
            <a:ext cx="904995" cy="2978402"/>
            <a:chOff x="2603475" y="2442675"/>
            <a:chExt cx="217375" cy="1020325"/>
          </a:xfrm>
        </p:grpSpPr>
        <p:sp>
          <p:nvSpPr>
            <p:cNvPr id="246" name="Google Shape;246;p13"/>
            <p:cNvSpPr/>
            <p:nvPr/>
          </p:nvSpPr>
          <p:spPr>
            <a:xfrm>
              <a:off x="2603475" y="3337500"/>
              <a:ext cx="217375" cy="125500"/>
            </a:xfrm>
            <a:custGeom>
              <a:rect b="b" l="l" r="r" t="t"/>
              <a:pathLst>
                <a:path extrusionOk="0" h="5020" w="8695">
                  <a:moveTo>
                    <a:pt x="4347" y="0"/>
                  </a:moveTo>
                  <a:cubicBezTo>
                    <a:pt x="1947" y="0"/>
                    <a:pt x="0" y="1125"/>
                    <a:pt x="0" y="2510"/>
                  </a:cubicBezTo>
                  <a:cubicBezTo>
                    <a:pt x="0" y="3897"/>
                    <a:pt x="1947" y="5020"/>
                    <a:pt x="4347" y="5020"/>
                  </a:cubicBezTo>
                  <a:cubicBezTo>
                    <a:pt x="6748" y="5020"/>
                    <a:pt x="8694" y="3897"/>
                    <a:pt x="8694" y="2510"/>
                  </a:cubicBezTo>
                  <a:cubicBezTo>
                    <a:pt x="8694" y="1125"/>
                    <a:pt x="6748" y="0"/>
                    <a:pt x="4347" y="0"/>
                  </a:cubicBezTo>
                  <a:close/>
                </a:path>
              </a:pathLst>
            </a:custGeom>
            <a:gradFill>
              <a:gsLst>
                <a:gs pos="0">
                  <a:srgbClr val="ED5883"/>
                </a:gs>
                <a:gs pos="33596">
                  <a:srgbClr val="F96E85"/>
                </a:gs>
                <a:gs pos="60000">
                  <a:srgbClr val="FF8380"/>
                </a:gs>
                <a:gs pos="85000">
                  <a:srgbClr val="FF996F"/>
                </a:gs>
                <a:gs pos="100000">
                  <a:srgbClr val="F49B6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2615700" y="2509975"/>
              <a:ext cx="192950" cy="246375"/>
            </a:xfrm>
            <a:custGeom>
              <a:rect b="b" l="l" r="r" t="t"/>
              <a:pathLst>
                <a:path extrusionOk="0" h="9855" w="7718">
                  <a:moveTo>
                    <a:pt x="5249" y="0"/>
                  </a:moveTo>
                  <a:lnTo>
                    <a:pt x="5249" y="0"/>
                  </a:lnTo>
                  <a:cubicBezTo>
                    <a:pt x="5308" y="244"/>
                    <a:pt x="5175" y="498"/>
                    <a:pt x="4851" y="686"/>
                  </a:cubicBezTo>
                  <a:cubicBezTo>
                    <a:pt x="4577" y="844"/>
                    <a:pt x="4218" y="924"/>
                    <a:pt x="3859" y="924"/>
                  </a:cubicBezTo>
                  <a:cubicBezTo>
                    <a:pt x="3500" y="924"/>
                    <a:pt x="3140" y="844"/>
                    <a:pt x="2867" y="686"/>
                  </a:cubicBezTo>
                  <a:cubicBezTo>
                    <a:pt x="2561" y="509"/>
                    <a:pt x="2425" y="273"/>
                    <a:pt x="2459" y="41"/>
                  </a:cubicBezTo>
                  <a:lnTo>
                    <a:pt x="2459" y="41"/>
                  </a:lnTo>
                  <a:lnTo>
                    <a:pt x="0" y="5969"/>
                  </a:lnTo>
                  <a:lnTo>
                    <a:pt x="0" y="9216"/>
                  </a:lnTo>
                  <a:cubicBezTo>
                    <a:pt x="0" y="9216"/>
                    <a:pt x="1358" y="9855"/>
                    <a:pt x="3857" y="9855"/>
                  </a:cubicBezTo>
                  <a:cubicBezTo>
                    <a:pt x="6358" y="9855"/>
                    <a:pt x="7718" y="9218"/>
                    <a:pt x="7718" y="9218"/>
                  </a:cubicBezTo>
                  <a:lnTo>
                    <a:pt x="7718" y="5907"/>
                  </a:lnTo>
                  <a:lnTo>
                    <a:pt x="5249" y="0"/>
                  </a:ln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2615700" y="2509975"/>
              <a:ext cx="192950" cy="246375"/>
            </a:xfrm>
            <a:custGeom>
              <a:rect b="b" l="l" r="r" t="t"/>
              <a:pathLst>
                <a:path extrusionOk="0" h="9855" w="7718">
                  <a:moveTo>
                    <a:pt x="5250" y="0"/>
                  </a:moveTo>
                  <a:lnTo>
                    <a:pt x="5250" y="0"/>
                  </a:lnTo>
                  <a:cubicBezTo>
                    <a:pt x="5308" y="244"/>
                    <a:pt x="5175" y="498"/>
                    <a:pt x="4852" y="686"/>
                  </a:cubicBezTo>
                  <a:cubicBezTo>
                    <a:pt x="4789" y="722"/>
                    <a:pt x="4723" y="753"/>
                    <a:pt x="4655" y="780"/>
                  </a:cubicBezTo>
                  <a:cubicBezTo>
                    <a:pt x="4417" y="875"/>
                    <a:pt x="4138" y="923"/>
                    <a:pt x="3859" y="923"/>
                  </a:cubicBezTo>
                  <a:cubicBezTo>
                    <a:pt x="3500" y="923"/>
                    <a:pt x="3141" y="844"/>
                    <a:pt x="2867" y="686"/>
                  </a:cubicBezTo>
                  <a:cubicBezTo>
                    <a:pt x="2561" y="509"/>
                    <a:pt x="2425" y="273"/>
                    <a:pt x="2459" y="41"/>
                  </a:cubicBezTo>
                  <a:lnTo>
                    <a:pt x="2459" y="41"/>
                  </a:lnTo>
                  <a:lnTo>
                    <a:pt x="0" y="5969"/>
                  </a:lnTo>
                  <a:lnTo>
                    <a:pt x="0" y="9216"/>
                  </a:lnTo>
                  <a:cubicBezTo>
                    <a:pt x="0" y="9216"/>
                    <a:pt x="1358" y="9855"/>
                    <a:pt x="3857" y="9855"/>
                  </a:cubicBezTo>
                  <a:cubicBezTo>
                    <a:pt x="6358" y="9855"/>
                    <a:pt x="7718" y="9218"/>
                    <a:pt x="7718" y="9218"/>
                  </a:cubicBezTo>
                  <a:lnTo>
                    <a:pt x="7718" y="5907"/>
                  </a:lnTo>
                  <a:lnTo>
                    <a:pt x="5250" y="0"/>
                  </a:ln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2712150" y="2442700"/>
              <a:ext cx="96500" cy="256350"/>
            </a:xfrm>
            <a:custGeom>
              <a:rect b="b" l="l" r="r" t="t"/>
              <a:pathLst>
                <a:path extrusionOk="0" h="10254" w="3860">
                  <a:moveTo>
                    <a:pt x="7" y="0"/>
                  </a:moveTo>
                  <a:cubicBezTo>
                    <a:pt x="5" y="0"/>
                    <a:pt x="3" y="0"/>
                    <a:pt x="1" y="0"/>
                  </a:cubicBezTo>
                  <a:cubicBezTo>
                    <a:pt x="84" y="16"/>
                    <a:pt x="422" y="1593"/>
                    <a:pt x="797" y="3471"/>
                  </a:cubicBezTo>
                  <a:cubicBezTo>
                    <a:pt x="1351" y="6247"/>
                    <a:pt x="1985" y="9680"/>
                    <a:pt x="1985" y="9680"/>
                  </a:cubicBezTo>
                  <a:lnTo>
                    <a:pt x="1985" y="10253"/>
                  </a:lnTo>
                  <a:lnTo>
                    <a:pt x="3860" y="10253"/>
                  </a:lnTo>
                  <a:lnTo>
                    <a:pt x="3860" y="8598"/>
                  </a:lnTo>
                  <a:lnTo>
                    <a:pt x="1391" y="2691"/>
                  </a:lnTo>
                  <a:cubicBezTo>
                    <a:pt x="1391" y="2690"/>
                    <a:pt x="1390" y="2689"/>
                    <a:pt x="1390" y="2686"/>
                  </a:cubicBezTo>
                  <a:lnTo>
                    <a:pt x="1322" y="2529"/>
                  </a:lnTo>
                  <a:lnTo>
                    <a:pt x="367" y="243"/>
                  </a:lnTo>
                  <a:cubicBezTo>
                    <a:pt x="307" y="96"/>
                    <a:pt x="165" y="0"/>
                    <a:pt x="7" y="0"/>
                  </a:cubicBezTo>
                  <a:close/>
                </a:path>
              </a:pathLst>
            </a:custGeom>
            <a:solidFill>
              <a:srgbClr val="F2E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2615625" y="3257800"/>
              <a:ext cx="50" cy="3200"/>
            </a:xfrm>
            <a:custGeom>
              <a:rect b="b" l="l" r="r" t="t"/>
              <a:pathLst>
                <a:path extrusionOk="0" h="128" w="2">
                  <a:moveTo>
                    <a:pt x="2" y="0"/>
                  </a:moveTo>
                  <a:cubicBezTo>
                    <a:pt x="1" y="43"/>
                    <a:pt x="1" y="85"/>
                    <a:pt x="2" y="127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2615625" y="3214825"/>
              <a:ext cx="50" cy="3175"/>
            </a:xfrm>
            <a:custGeom>
              <a:rect b="b" l="l" r="r" t="t"/>
              <a:pathLst>
                <a:path extrusionOk="0" h="127" w="2">
                  <a:moveTo>
                    <a:pt x="2" y="0"/>
                  </a:moveTo>
                  <a:cubicBezTo>
                    <a:pt x="1" y="42"/>
                    <a:pt x="1" y="84"/>
                    <a:pt x="2" y="127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2615625" y="3171825"/>
              <a:ext cx="50" cy="3200"/>
            </a:xfrm>
            <a:custGeom>
              <a:rect b="b" l="l" r="r" t="t"/>
              <a:pathLst>
                <a:path extrusionOk="0" h="128" w="2">
                  <a:moveTo>
                    <a:pt x="2" y="1"/>
                  </a:moveTo>
                  <a:cubicBezTo>
                    <a:pt x="1" y="43"/>
                    <a:pt x="1" y="85"/>
                    <a:pt x="2" y="127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2615625" y="3128875"/>
              <a:ext cx="50" cy="3200"/>
            </a:xfrm>
            <a:custGeom>
              <a:rect b="b" l="l" r="r" t="t"/>
              <a:pathLst>
                <a:path extrusionOk="0" h="128" w="2">
                  <a:moveTo>
                    <a:pt x="2" y="0"/>
                  </a:moveTo>
                  <a:cubicBezTo>
                    <a:pt x="1" y="41"/>
                    <a:pt x="1" y="84"/>
                    <a:pt x="2" y="127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2808625" y="26576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2614950" y="3259400"/>
              <a:ext cx="193700" cy="175925"/>
            </a:xfrm>
            <a:custGeom>
              <a:rect b="b" l="l" r="r" t="t"/>
              <a:pathLst>
                <a:path extrusionOk="0" h="7037" w="7748">
                  <a:moveTo>
                    <a:pt x="7748" y="0"/>
                  </a:moveTo>
                  <a:cubicBezTo>
                    <a:pt x="7748" y="570"/>
                    <a:pt x="7371" y="1141"/>
                    <a:pt x="6617" y="1576"/>
                  </a:cubicBezTo>
                  <a:cubicBezTo>
                    <a:pt x="5864" y="2011"/>
                    <a:pt x="4876" y="2229"/>
                    <a:pt x="3888" y="2229"/>
                  </a:cubicBezTo>
                  <a:cubicBezTo>
                    <a:pt x="2900" y="2229"/>
                    <a:pt x="1911" y="2011"/>
                    <a:pt x="1157" y="1576"/>
                  </a:cubicBezTo>
                  <a:cubicBezTo>
                    <a:pt x="431" y="1156"/>
                    <a:pt x="57" y="612"/>
                    <a:pt x="29" y="63"/>
                  </a:cubicBezTo>
                  <a:lnTo>
                    <a:pt x="29" y="4745"/>
                  </a:lnTo>
                  <a:cubicBezTo>
                    <a:pt x="0" y="5336"/>
                    <a:pt x="376" y="5932"/>
                    <a:pt x="1157" y="6383"/>
                  </a:cubicBezTo>
                  <a:cubicBezTo>
                    <a:pt x="1911" y="6819"/>
                    <a:pt x="2899" y="7037"/>
                    <a:pt x="3887" y="7037"/>
                  </a:cubicBezTo>
                  <a:cubicBezTo>
                    <a:pt x="4875" y="7037"/>
                    <a:pt x="5863" y="6819"/>
                    <a:pt x="6617" y="6383"/>
                  </a:cubicBezTo>
                  <a:cubicBezTo>
                    <a:pt x="7371" y="5949"/>
                    <a:pt x="7748" y="5378"/>
                    <a:pt x="7748" y="4808"/>
                  </a:cubicBezTo>
                  <a:lnTo>
                    <a:pt x="7748" y="0"/>
                  </a:lnTo>
                  <a:close/>
                </a:path>
              </a:pathLst>
            </a:custGeom>
            <a:solidFill>
              <a:srgbClr val="F95D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2615650" y="3216400"/>
              <a:ext cx="193000" cy="98725"/>
            </a:xfrm>
            <a:custGeom>
              <a:rect b="b" l="l" r="r" t="t"/>
              <a:pathLst>
                <a:path extrusionOk="0" h="3949" w="7720">
                  <a:moveTo>
                    <a:pt x="7720" y="1"/>
                  </a:moveTo>
                  <a:cubicBezTo>
                    <a:pt x="7720" y="293"/>
                    <a:pt x="7620" y="586"/>
                    <a:pt x="7422" y="860"/>
                  </a:cubicBezTo>
                  <a:cubicBezTo>
                    <a:pt x="7233" y="1121"/>
                    <a:pt x="6956" y="1364"/>
                    <a:pt x="6589" y="1577"/>
                  </a:cubicBezTo>
                  <a:cubicBezTo>
                    <a:pt x="5836" y="2012"/>
                    <a:pt x="4848" y="2229"/>
                    <a:pt x="3860" y="2229"/>
                  </a:cubicBezTo>
                  <a:cubicBezTo>
                    <a:pt x="2872" y="2229"/>
                    <a:pt x="1883" y="2012"/>
                    <a:pt x="1129" y="1577"/>
                  </a:cubicBezTo>
                  <a:cubicBezTo>
                    <a:pt x="762" y="1366"/>
                    <a:pt x="485" y="1121"/>
                    <a:pt x="297" y="860"/>
                  </a:cubicBezTo>
                  <a:cubicBezTo>
                    <a:pt x="113" y="605"/>
                    <a:pt x="14" y="335"/>
                    <a:pt x="1" y="64"/>
                  </a:cubicBezTo>
                  <a:lnTo>
                    <a:pt x="1" y="1783"/>
                  </a:lnTo>
                  <a:cubicBezTo>
                    <a:pt x="28" y="2332"/>
                    <a:pt x="403" y="2876"/>
                    <a:pt x="1129" y="3296"/>
                  </a:cubicBezTo>
                  <a:cubicBezTo>
                    <a:pt x="1883" y="3731"/>
                    <a:pt x="2871" y="3949"/>
                    <a:pt x="3859" y="3949"/>
                  </a:cubicBezTo>
                  <a:cubicBezTo>
                    <a:pt x="4847" y="3949"/>
                    <a:pt x="5835" y="3731"/>
                    <a:pt x="6589" y="3296"/>
                  </a:cubicBezTo>
                  <a:cubicBezTo>
                    <a:pt x="7343" y="2861"/>
                    <a:pt x="7720" y="2290"/>
                    <a:pt x="7720" y="1720"/>
                  </a:cubicBezTo>
                  <a:lnTo>
                    <a:pt x="7720" y="1"/>
                  </a:ln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2615650" y="3173425"/>
              <a:ext cx="193025" cy="98725"/>
            </a:xfrm>
            <a:custGeom>
              <a:rect b="b" l="l" r="r" t="t"/>
              <a:pathLst>
                <a:path extrusionOk="0" h="3949" w="7721">
                  <a:moveTo>
                    <a:pt x="7721" y="1"/>
                  </a:moveTo>
                  <a:cubicBezTo>
                    <a:pt x="7720" y="293"/>
                    <a:pt x="7620" y="586"/>
                    <a:pt x="7422" y="860"/>
                  </a:cubicBezTo>
                  <a:cubicBezTo>
                    <a:pt x="7233" y="1120"/>
                    <a:pt x="6956" y="1364"/>
                    <a:pt x="6589" y="1576"/>
                  </a:cubicBezTo>
                  <a:cubicBezTo>
                    <a:pt x="6501" y="1627"/>
                    <a:pt x="6409" y="1674"/>
                    <a:pt x="6315" y="1720"/>
                  </a:cubicBezTo>
                  <a:cubicBezTo>
                    <a:pt x="5604" y="2059"/>
                    <a:pt x="4732" y="2229"/>
                    <a:pt x="3860" y="2229"/>
                  </a:cubicBezTo>
                  <a:cubicBezTo>
                    <a:pt x="2988" y="2229"/>
                    <a:pt x="2116" y="2059"/>
                    <a:pt x="1404" y="1720"/>
                  </a:cubicBezTo>
                  <a:cubicBezTo>
                    <a:pt x="1310" y="1674"/>
                    <a:pt x="1218" y="1627"/>
                    <a:pt x="1129" y="1576"/>
                  </a:cubicBezTo>
                  <a:cubicBezTo>
                    <a:pt x="762" y="1365"/>
                    <a:pt x="486" y="1120"/>
                    <a:pt x="298" y="860"/>
                  </a:cubicBezTo>
                  <a:cubicBezTo>
                    <a:pt x="113" y="605"/>
                    <a:pt x="14" y="335"/>
                    <a:pt x="1" y="63"/>
                  </a:cubicBezTo>
                  <a:lnTo>
                    <a:pt x="1" y="1783"/>
                  </a:lnTo>
                  <a:cubicBezTo>
                    <a:pt x="14" y="2054"/>
                    <a:pt x="113" y="2324"/>
                    <a:pt x="298" y="2579"/>
                  </a:cubicBezTo>
                  <a:cubicBezTo>
                    <a:pt x="486" y="2840"/>
                    <a:pt x="762" y="3083"/>
                    <a:pt x="1129" y="3296"/>
                  </a:cubicBezTo>
                  <a:cubicBezTo>
                    <a:pt x="1883" y="3731"/>
                    <a:pt x="2871" y="3948"/>
                    <a:pt x="3859" y="3948"/>
                  </a:cubicBezTo>
                  <a:cubicBezTo>
                    <a:pt x="4847" y="3948"/>
                    <a:pt x="5835" y="3731"/>
                    <a:pt x="6589" y="3296"/>
                  </a:cubicBezTo>
                  <a:cubicBezTo>
                    <a:pt x="6957" y="3085"/>
                    <a:pt x="7233" y="2840"/>
                    <a:pt x="7422" y="2579"/>
                  </a:cubicBezTo>
                  <a:cubicBezTo>
                    <a:pt x="7621" y="2305"/>
                    <a:pt x="7721" y="2012"/>
                    <a:pt x="7721" y="1720"/>
                  </a:cubicBezTo>
                  <a:lnTo>
                    <a:pt x="7721" y="1"/>
                  </a:ln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2615650" y="3130450"/>
              <a:ext cx="193000" cy="98700"/>
            </a:xfrm>
            <a:custGeom>
              <a:rect b="b" l="l" r="r" t="t"/>
              <a:pathLst>
                <a:path extrusionOk="0" h="3948" w="7720">
                  <a:moveTo>
                    <a:pt x="7720" y="0"/>
                  </a:moveTo>
                  <a:cubicBezTo>
                    <a:pt x="7720" y="292"/>
                    <a:pt x="7620" y="585"/>
                    <a:pt x="7422" y="859"/>
                  </a:cubicBezTo>
                  <a:cubicBezTo>
                    <a:pt x="7233" y="1120"/>
                    <a:pt x="6956" y="1364"/>
                    <a:pt x="6589" y="1576"/>
                  </a:cubicBezTo>
                  <a:cubicBezTo>
                    <a:pt x="6501" y="1627"/>
                    <a:pt x="6409" y="1674"/>
                    <a:pt x="6315" y="1720"/>
                  </a:cubicBezTo>
                  <a:cubicBezTo>
                    <a:pt x="5604" y="2059"/>
                    <a:pt x="4732" y="2228"/>
                    <a:pt x="3860" y="2228"/>
                  </a:cubicBezTo>
                  <a:cubicBezTo>
                    <a:pt x="2988" y="2228"/>
                    <a:pt x="2116" y="2059"/>
                    <a:pt x="1404" y="1720"/>
                  </a:cubicBezTo>
                  <a:cubicBezTo>
                    <a:pt x="1310" y="1674"/>
                    <a:pt x="1218" y="1627"/>
                    <a:pt x="1129" y="1576"/>
                  </a:cubicBezTo>
                  <a:cubicBezTo>
                    <a:pt x="762" y="1364"/>
                    <a:pt x="486" y="1120"/>
                    <a:pt x="298" y="859"/>
                  </a:cubicBezTo>
                  <a:cubicBezTo>
                    <a:pt x="113" y="605"/>
                    <a:pt x="14" y="334"/>
                    <a:pt x="1" y="63"/>
                  </a:cubicBezTo>
                  <a:lnTo>
                    <a:pt x="1" y="1782"/>
                  </a:lnTo>
                  <a:cubicBezTo>
                    <a:pt x="14" y="2054"/>
                    <a:pt x="113" y="2324"/>
                    <a:pt x="298" y="2579"/>
                  </a:cubicBezTo>
                  <a:cubicBezTo>
                    <a:pt x="486" y="2839"/>
                    <a:pt x="762" y="3083"/>
                    <a:pt x="1129" y="3295"/>
                  </a:cubicBezTo>
                  <a:cubicBezTo>
                    <a:pt x="1218" y="3346"/>
                    <a:pt x="1310" y="3393"/>
                    <a:pt x="1404" y="3439"/>
                  </a:cubicBezTo>
                  <a:cubicBezTo>
                    <a:pt x="2116" y="3778"/>
                    <a:pt x="2988" y="3948"/>
                    <a:pt x="3860" y="3948"/>
                  </a:cubicBezTo>
                  <a:cubicBezTo>
                    <a:pt x="4732" y="3948"/>
                    <a:pt x="5604" y="3778"/>
                    <a:pt x="6315" y="3439"/>
                  </a:cubicBezTo>
                  <a:cubicBezTo>
                    <a:pt x="6409" y="3393"/>
                    <a:pt x="6501" y="3346"/>
                    <a:pt x="6589" y="3295"/>
                  </a:cubicBezTo>
                  <a:cubicBezTo>
                    <a:pt x="6956" y="3084"/>
                    <a:pt x="7233" y="2839"/>
                    <a:pt x="7422" y="2579"/>
                  </a:cubicBezTo>
                  <a:cubicBezTo>
                    <a:pt x="7620" y="2305"/>
                    <a:pt x="7720" y="2012"/>
                    <a:pt x="7720" y="1720"/>
                  </a:cubicBezTo>
                  <a:lnTo>
                    <a:pt x="7720" y="0"/>
                  </a:ln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2615650" y="2659200"/>
              <a:ext cx="64350" cy="523825"/>
            </a:xfrm>
            <a:custGeom>
              <a:rect b="b" l="l" r="r" t="t"/>
              <a:pathLst>
                <a:path extrusionOk="0" h="20953" w="2574">
                  <a:moveTo>
                    <a:pt x="1" y="0"/>
                  </a:moveTo>
                  <a:lnTo>
                    <a:pt x="1" y="18914"/>
                  </a:lnTo>
                  <a:cubicBezTo>
                    <a:pt x="14" y="19186"/>
                    <a:pt x="113" y="19456"/>
                    <a:pt x="298" y="19710"/>
                  </a:cubicBezTo>
                  <a:cubicBezTo>
                    <a:pt x="486" y="19971"/>
                    <a:pt x="762" y="20215"/>
                    <a:pt x="1129" y="20427"/>
                  </a:cubicBezTo>
                  <a:cubicBezTo>
                    <a:pt x="1218" y="20478"/>
                    <a:pt x="1310" y="20525"/>
                    <a:pt x="1404" y="20570"/>
                  </a:cubicBezTo>
                  <a:cubicBezTo>
                    <a:pt x="1760" y="20740"/>
                    <a:pt x="2157" y="20868"/>
                    <a:pt x="2573" y="20952"/>
                  </a:cubicBezTo>
                  <a:lnTo>
                    <a:pt x="1875" y="1021"/>
                  </a:lnTo>
                  <a:cubicBezTo>
                    <a:pt x="1875" y="1021"/>
                    <a:pt x="1649" y="1148"/>
                    <a:pt x="1355" y="1148"/>
                  </a:cubicBezTo>
                  <a:cubicBezTo>
                    <a:pt x="1208" y="1148"/>
                    <a:pt x="1043" y="1116"/>
                    <a:pt x="881" y="1020"/>
                  </a:cubicBezTo>
                  <a:cubicBezTo>
                    <a:pt x="230" y="634"/>
                    <a:pt x="5" y="55"/>
                    <a:pt x="1" y="0"/>
                  </a:cubicBezTo>
                  <a:close/>
                </a:path>
              </a:pathLst>
            </a:custGeom>
            <a:solidFill>
              <a:srgbClr val="FFE4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2744275" y="2657625"/>
              <a:ext cx="64375" cy="525350"/>
            </a:xfrm>
            <a:custGeom>
              <a:rect b="b" l="l" r="r" t="t"/>
              <a:pathLst>
                <a:path extrusionOk="0" h="21014" w="2575">
                  <a:moveTo>
                    <a:pt x="2575" y="1"/>
                  </a:moveTo>
                  <a:cubicBezTo>
                    <a:pt x="2575" y="75"/>
                    <a:pt x="2347" y="703"/>
                    <a:pt x="1693" y="1083"/>
                  </a:cubicBezTo>
                  <a:cubicBezTo>
                    <a:pt x="1528" y="1179"/>
                    <a:pt x="1363" y="1211"/>
                    <a:pt x="1216" y="1211"/>
                  </a:cubicBezTo>
                  <a:cubicBezTo>
                    <a:pt x="922" y="1211"/>
                    <a:pt x="700" y="1083"/>
                    <a:pt x="700" y="1083"/>
                  </a:cubicBezTo>
                  <a:lnTo>
                    <a:pt x="1" y="21014"/>
                  </a:lnTo>
                  <a:cubicBezTo>
                    <a:pt x="417" y="20929"/>
                    <a:pt x="814" y="20801"/>
                    <a:pt x="1169" y="20633"/>
                  </a:cubicBezTo>
                  <a:cubicBezTo>
                    <a:pt x="1264" y="20587"/>
                    <a:pt x="1356" y="20540"/>
                    <a:pt x="1444" y="20489"/>
                  </a:cubicBezTo>
                  <a:cubicBezTo>
                    <a:pt x="1811" y="20277"/>
                    <a:pt x="2088" y="20033"/>
                    <a:pt x="2277" y="19772"/>
                  </a:cubicBezTo>
                  <a:cubicBezTo>
                    <a:pt x="2475" y="19498"/>
                    <a:pt x="2575" y="19205"/>
                    <a:pt x="2575" y="18913"/>
                  </a:cubicBezTo>
                  <a:lnTo>
                    <a:pt x="2575" y="1"/>
                  </a:ln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2662500" y="2684675"/>
              <a:ext cx="99275" cy="501475"/>
            </a:xfrm>
            <a:custGeom>
              <a:rect b="b" l="l" r="r" t="t"/>
              <a:pathLst>
                <a:path extrusionOk="0" h="20059" w="3971">
                  <a:moveTo>
                    <a:pt x="1" y="1"/>
                  </a:moveTo>
                  <a:lnTo>
                    <a:pt x="1" y="19740"/>
                  </a:lnTo>
                  <a:cubicBezTo>
                    <a:pt x="229" y="19820"/>
                    <a:pt x="463" y="19884"/>
                    <a:pt x="699" y="19932"/>
                  </a:cubicBezTo>
                  <a:cubicBezTo>
                    <a:pt x="1117" y="20016"/>
                    <a:pt x="1542" y="20059"/>
                    <a:pt x="1968" y="20059"/>
                  </a:cubicBezTo>
                  <a:cubicBezTo>
                    <a:pt x="1974" y="20059"/>
                    <a:pt x="1980" y="20059"/>
                    <a:pt x="1986" y="20059"/>
                  </a:cubicBezTo>
                  <a:cubicBezTo>
                    <a:pt x="1992" y="20059"/>
                    <a:pt x="1998" y="20059"/>
                    <a:pt x="2004" y="20059"/>
                  </a:cubicBezTo>
                  <a:cubicBezTo>
                    <a:pt x="2430" y="20059"/>
                    <a:pt x="2854" y="20016"/>
                    <a:pt x="3273" y="19932"/>
                  </a:cubicBezTo>
                  <a:cubicBezTo>
                    <a:pt x="3510" y="19884"/>
                    <a:pt x="3743" y="19820"/>
                    <a:pt x="3971" y="19740"/>
                  </a:cubicBezTo>
                  <a:lnTo>
                    <a:pt x="3971" y="1"/>
                  </a:lnTo>
                  <a:cubicBezTo>
                    <a:pt x="3480" y="856"/>
                    <a:pt x="1983" y="861"/>
                    <a:pt x="1983" y="861"/>
                  </a:cubicBezTo>
                  <a:cubicBezTo>
                    <a:pt x="1983" y="861"/>
                    <a:pt x="1983" y="861"/>
                    <a:pt x="1983" y="861"/>
                  </a:cubicBezTo>
                  <a:cubicBezTo>
                    <a:pt x="1967" y="861"/>
                    <a:pt x="483" y="859"/>
                    <a:pt x="1" y="1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2676300" y="2442675"/>
              <a:ext cx="72125" cy="90375"/>
            </a:xfrm>
            <a:custGeom>
              <a:rect b="b" l="l" r="r" t="t"/>
              <a:pathLst>
                <a:path extrusionOk="0" h="3615" w="2885">
                  <a:moveTo>
                    <a:pt x="1438" y="0"/>
                  </a:moveTo>
                  <a:cubicBezTo>
                    <a:pt x="1437" y="0"/>
                    <a:pt x="1436" y="0"/>
                    <a:pt x="1435" y="0"/>
                  </a:cubicBezTo>
                  <a:lnTo>
                    <a:pt x="1434" y="0"/>
                  </a:lnTo>
                  <a:cubicBezTo>
                    <a:pt x="1433" y="0"/>
                    <a:pt x="1432" y="0"/>
                    <a:pt x="1431" y="0"/>
                  </a:cubicBezTo>
                  <a:cubicBezTo>
                    <a:pt x="1271" y="0"/>
                    <a:pt x="1127" y="96"/>
                    <a:pt x="1068" y="245"/>
                  </a:cubicBezTo>
                  <a:lnTo>
                    <a:pt x="128" y="2508"/>
                  </a:lnTo>
                  <a:lnTo>
                    <a:pt x="34" y="2733"/>
                  </a:lnTo>
                  <a:cubicBezTo>
                    <a:pt x="0" y="2964"/>
                    <a:pt x="137" y="3201"/>
                    <a:pt x="442" y="3378"/>
                  </a:cubicBezTo>
                  <a:cubicBezTo>
                    <a:pt x="716" y="3536"/>
                    <a:pt x="1075" y="3615"/>
                    <a:pt x="1434" y="3615"/>
                  </a:cubicBezTo>
                  <a:cubicBezTo>
                    <a:pt x="1713" y="3615"/>
                    <a:pt x="1992" y="3567"/>
                    <a:pt x="2230" y="3472"/>
                  </a:cubicBezTo>
                  <a:cubicBezTo>
                    <a:pt x="2299" y="3445"/>
                    <a:pt x="2364" y="3414"/>
                    <a:pt x="2427" y="3378"/>
                  </a:cubicBezTo>
                  <a:cubicBezTo>
                    <a:pt x="2750" y="3190"/>
                    <a:pt x="2884" y="2935"/>
                    <a:pt x="2825" y="2691"/>
                  </a:cubicBezTo>
                  <a:cubicBezTo>
                    <a:pt x="2825" y="2690"/>
                    <a:pt x="2824" y="2689"/>
                    <a:pt x="2824" y="2687"/>
                  </a:cubicBezTo>
                  <a:lnTo>
                    <a:pt x="2756" y="2530"/>
                  </a:lnTo>
                  <a:lnTo>
                    <a:pt x="1801" y="244"/>
                  </a:lnTo>
                  <a:cubicBezTo>
                    <a:pt x="1741" y="96"/>
                    <a:pt x="1597" y="0"/>
                    <a:pt x="1438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2677175" y="2505350"/>
              <a:ext cx="2375" cy="5675"/>
            </a:xfrm>
            <a:custGeom>
              <a:rect b="b" l="l" r="r" t="t"/>
              <a:pathLst>
                <a:path extrusionOk="0" h="227" w="95">
                  <a:moveTo>
                    <a:pt x="94" y="1"/>
                  </a:moveTo>
                  <a:cubicBezTo>
                    <a:pt x="46" y="68"/>
                    <a:pt x="14" y="145"/>
                    <a:pt x="0" y="226"/>
                  </a:cubicBezTo>
                  <a:lnTo>
                    <a:pt x="94" y="1"/>
                  </a:ln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2745200" y="2505925"/>
              <a:ext cx="1700" cy="3975"/>
            </a:xfrm>
            <a:custGeom>
              <a:rect b="b" l="l" r="r" t="t"/>
              <a:pathLst>
                <a:path extrusionOk="0" h="159" w="68">
                  <a:moveTo>
                    <a:pt x="0" y="0"/>
                  </a:moveTo>
                  <a:lnTo>
                    <a:pt x="68" y="159"/>
                  </a:lnTo>
                  <a:cubicBezTo>
                    <a:pt x="53" y="103"/>
                    <a:pt x="32" y="50"/>
                    <a:pt x="0" y="0"/>
                  </a:cubicBez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2712150" y="2442700"/>
              <a:ext cx="36275" cy="86775"/>
            </a:xfrm>
            <a:custGeom>
              <a:rect b="b" l="l" r="r" t="t"/>
              <a:pathLst>
                <a:path extrusionOk="0" h="3471" w="1451">
                  <a:moveTo>
                    <a:pt x="4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84" y="17"/>
                    <a:pt x="422" y="1594"/>
                    <a:pt x="797" y="3471"/>
                  </a:cubicBezTo>
                  <a:cubicBezTo>
                    <a:pt x="865" y="3445"/>
                    <a:pt x="930" y="3414"/>
                    <a:pt x="993" y="3377"/>
                  </a:cubicBezTo>
                  <a:cubicBezTo>
                    <a:pt x="1316" y="3189"/>
                    <a:pt x="1450" y="2934"/>
                    <a:pt x="1391" y="2691"/>
                  </a:cubicBezTo>
                  <a:cubicBezTo>
                    <a:pt x="1391" y="2690"/>
                    <a:pt x="1390" y="2689"/>
                    <a:pt x="1390" y="2688"/>
                  </a:cubicBezTo>
                  <a:lnTo>
                    <a:pt x="1322" y="2529"/>
                  </a:lnTo>
                  <a:lnTo>
                    <a:pt x="367" y="244"/>
                  </a:lnTo>
                  <a:cubicBezTo>
                    <a:pt x="307" y="97"/>
                    <a:pt x="163" y="0"/>
                    <a:pt x="4" y="0"/>
                  </a:cubicBezTo>
                  <a:close/>
                </a:path>
              </a:pathLst>
            </a:custGeom>
            <a:solidFill>
              <a:srgbClr val="1A1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2615650" y="3132000"/>
              <a:ext cx="46875" cy="175150"/>
            </a:xfrm>
            <a:custGeom>
              <a:rect b="b" l="l" r="r" t="t"/>
              <a:pathLst>
                <a:path extrusionOk="0" h="7006" w="1875">
                  <a:moveTo>
                    <a:pt x="1" y="1"/>
                  </a:moveTo>
                  <a:lnTo>
                    <a:pt x="1" y="5159"/>
                  </a:lnTo>
                  <a:cubicBezTo>
                    <a:pt x="29" y="5708"/>
                    <a:pt x="404" y="6254"/>
                    <a:pt x="1129" y="6672"/>
                  </a:cubicBezTo>
                  <a:cubicBezTo>
                    <a:pt x="1367" y="6806"/>
                    <a:pt x="1617" y="6918"/>
                    <a:pt x="1875" y="7005"/>
                  </a:cubicBezTo>
                  <a:lnTo>
                    <a:pt x="1875" y="1847"/>
                  </a:lnTo>
                  <a:cubicBezTo>
                    <a:pt x="1714" y="1793"/>
                    <a:pt x="1558" y="1729"/>
                    <a:pt x="1404" y="1658"/>
                  </a:cubicBezTo>
                  <a:cubicBezTo>
                    <a:pt x="1310" y="1612"/>
                    <a:pt x="1218" y="1565"/>
                    <a:pt x="1129" y="1514"/>
                  </a:cubicBezTo>
                  <a:cubicBezTo>
                    <a:pt x="762" y="1302"/>
                    <a:pt x="486" y="1058"/>
                    <a:pt x="298" y="797"/>
                  </a:cubicBezTo>
                  <a:cubicBezTo>
                    <a:pt x="113" y="543"/>
                    <a:pt x="14" y="272"/>
                    <a:pt x="1" y="1"/>
                  </a:cubicBezTo>
                  <a:close/>
                </a:path>
              </a:pathLst>
            </a:custGeom>
            <a:solidFill>
              <a:srgbClr val="DAE6EA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2614950" y="3260975"/>
              <a:ext cx="162875" cy="174325"/>
            </a:xfrm>
            <a:custGeom>
              <a:rect b="b" l="l" r="r" t="t"/>
              <a:pathLst>
                <a:path extrusionOk="0" h="6973" w="6515">
                  <a:moveTo>
                    <a:pt x="29" y="0"/>
                  </a:moveTo>
                  <a:lnTo>
                    <a:pt x="29" y="4682"/>
                  </a:lnTo>
                  <a:cubicBezTo>
                    <a:pt x="0" y="5273"/>
                    <a:pt x="376" y="5870"/>
                    <a:pt x="1157" y="6322"/>
                  </a:cubicBezTo>
                  <a:cubicBezTo>
                    <a:pt x="1910" y="6756"/>
                    <a:pt x="2895" y="6972"/>
                    <a:pt x="3881" y="6972"/>
                  </a:cubicBezTo>
                  <a:cubicBezTo>
                    <a:pt x="4827" y="6972"/>
                    <a:pt x="5773" y="6773"/>
                    <a:pt x="6515" y="6375"/>
                  </a:cubicBezTo>
                  <a:lnTo>
                    <a:pt x="6515" y="6375"/>
                  </a:lnTo>
                  <a:cubicBezTo>
                    <a:pt x="6192" y="6530"/>
                    <a:pt x="5529" y="6630"/>
                    <a:pt x="4804" y="6630"/>
                  </a:cubicBezTo>
                  <a:cubicBezTo>
                    <a:pt x="3460" y="6630"/>
                    <a:pt x="1903" y="6287"/>
                    <a:pt x="1903" y="5319"/>
                  </a:cubicBezTo>
                  <a:cubicBezTo>
                    <a:pt x="1903" y="4600"/>
                    <a:pt x="1903" y="1850"/>
                    <a:pt x="1903" y="1850"/>
                  </a:cubicBezTo>
                  <a:cubicBezTo>
                    <a:pt x="1645" y="1762"/>
                    <a:pt x="1395" y="1648"/>
                    <a:pt x="1157" y="1513"/>
                  </a:cubicBezTo>
                  <a:cubicBezTo>
                    <a:pt x="432" y="1095"/>
                    <a:pt x="57" y="549"/>
                    <a:pt x="29" y="0"/>
                  </a:cubicBezTo>
                  <a:close/>
                </a:path>
              </a:pathLst>
            </a:custGeom>
            <a:solidFill>
              <a:srgbClr val="FD9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68" name="Google Shape;268;p13"/>
          <p:cNvSpPr txBox="1"/>
          <p:nvPr/>
        </p:nvSpPr>
        <p:spPr>
          <a:xfrm>
            <a:off x="3263240" y="287358"/>
            <a:ext cx="5519506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>
                <a:solidFill>
                  <a:srgbClr val="FFE197"/>
                </a:solidFill>
                <a:latin typeface="Comfortaa"/>
                <a:ea typeface="Comfortaa"/>
                <a:cs typeface="Comfortaa"/>
                <a:sym typeface="Comfortaa"/>
              </a:rPr>
              <a:t>Kết quả đạt được</a:t>
            </a:r>
            <a:endParaRPr sz="5200">
              <a:solidFill>
                <a:srgbClr val="FFE19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9" name="Google Shape;269;p13"/>
          <p:cNvSpPr txBox="1"/>
          <p:nvPr/>
        </p:nvSpPr>
        <p:spPr>
          <a:xfrm flipH="1">
            <a:off x="85724" y="1992162"/>
            <a:ext cx="4143165" cy="75489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Hệ thống </a:t>
            </a:r>
            <a:r>
              <a:rPr lang="en-US" sz="2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nhận dạng được biển số xe ô tô</a:t>
            </a:r>
            <a:endParaRPr sz="2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0" name="Google Shape;270;p13"/>
          <p:cNvSpPr txBox="1"/>
          <p:nvPr/>
        </p:nvSpPr>
        <p:spPr>
          <a:xfrm flipH="1">
            <a:off x="42243" y="3223639"/>
            <a:ext cx="4473123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Tiếp thu kiến thức về</a:t>
            </a:r>
            <a:r>
              <a:rPr lang="en-US" sz="2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học máy</a:t>
            </a:r>
            <a:endParaRPr sz="2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1" name="Google Shape;271;p13"/>
          <p:cNvSpPr txBox="1"/>
          <p:nvPr/>
        </p:nvSpPr>
        <p:spPr>
          <a:xfrm flipH="1">
            <a:off x="7622125" y="2704773"/>
            <a:ext cx="3718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Hiểu rõ hơn về OpenCV và SVM</a:t>
            </a:r>
            <a:endParaRPr sz="2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4"/>
          <p:cNvSpPr/>
          <p:nvPr/>
        </p:nvSpPr>
        <p:spPr>
          <a:xfrm>
            <a:off x="4306860" y="3770693"/>
            <a:ext cx="3432266" cy="2034858"/>
          </a:xfrm>
          <a:custGeom>
            <a:rect b="b" l="l" r="r" t="t"/>
            <a:pathLst>
              <a:path extrusionOk="0" h="4288390" w="4941859">
                <a:moveTo>
                  <a:pt x="3877363" y="501160"/>
                </a:moveTo>
                <a:cubicBezTo>
                  <a:pt x="4345002" y="762548"/>
                  <a:pt x="4842251" y="1061714"/>
                  <a:pt x="4931082" y="1462985"/>
                </a:cubicBezTo>
                <a:cubicBezTo>
                  <a:pt x="5019913" y="1864256"/>
                  <a:pt x="4699304" y="2368652"/>
                  <a:pt x="4504285" y="2896532"/>
                </a:cubicBezTo>
                <a:cubicBezTo>
                  <a:pt x="4310286" y="3424413"/>
                  <a:pt x="4240855" y="3975777"/>
                  <a:pt x="3933520" y="4182029"/>
                </a:cubicBezTo>
                <a:cubicBezTo>
                  <a:pt x="3626186" y="4388280"/>
                  <a:pt x="3079926" y="4249418"/>
                  <a:pt x="2577572" y="4189176"/>
                </a:cubicBezTo>
                <a:cubicBezTo>
                  <a:pt x="2075218" y="4128934"/>
                  <a:pt x="1617789" y="4146292"/>
                  <a:pt x="1263487" y="3955357"/>
                </a:cubicBezTo>
                <a:cubicBezTo>
                  <a:pt x="908163" y="3764421"/>
                  <a:pt x="658007" y="3364171"/>
                  <a:pt x="407851" y="2892448"/>
                </a:cubicBezTo>
                <a:cubicBezTo>
                  <a:pt x="157695" y="2421746"/>
                  <a:pt x="-91441" y="1880592"/>
                  <a:pt x="33127" y="1448690"/>
                </a:cubicBezTo>
                <a:cubicBezTo>
                  <a:pt x="157695" y="1016788"/>
                  <a:pt x="654944" y="695159"/>
                  <a:pt x="1134835" y="436834"/>
                </a:cubicBezTo>
                <a:cubicBezTo>
                  <a:pt x="1613705" y="179531"/>
                  <a:pt x="2073176" y="-14468"/>
                  <a:pt x="2522436" y="848"/>
                </a:cubicBezTo>
                <a:cubicBezTo>
                  <a:pt x="2971696" y="15142"/>
                  <a:pt x="3409724" y="239772"/>
                  <a:pt x="3877363" y="501160"/>
                </a:cubicBezTo>
                <a:close/>
              </a:path>
            </a:pathLst>
          </a:custGeom>
          <a:gradFill>
            <a:gsLst>
              <a:gs pos="0">
                <a:srgbClr val="ED5883"/>
              </a:gs>
              <a:gs pos="33596">
                <a:srgbClr val="F96E85"/>
              </a:gs>
              <a:gs pos="60000">
                <a:srgbClr val="FF8380"/>
              </a:gs>
              <a:gs pos="85000">
                <a:srgbClr val="FF996F"/>
              </a:gs>
              <a:gs pos="100000">
                <a:srgbClr val="F49B64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77" name="Google Shape;277;p14"/>
          <p:cNvCxnSpPr/>
          <p:nvPr/>
        </p:nvCxnSpPr>
        <p:spPr>
          <a:xfrm>
            <a:off x="5419968" y="2481003"/>
            <a:ext cx="715308" cy="1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8" name="Google Shape;278;p14"/>
          <p:cNvSpPr txBox="1"/>
          <p:nvPr/>
        </p:nvSpPr>
        <p:spPr>
          <a:xfrm>
            <a:off x="4516822" y="1950860"/>
            <a:ext cx="1080214" cy="7548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279" name="Google Shape;279;p14"/>
          <p:cNvSpPr txBox="1"/>
          <p:nvPr/>
        </p:nvSpPr>
        <p:spPr>
          <a:xfrm>
            <a:off x="4369896" y="2914600"/>
            <a:ext cx="1376136" cy="7548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sp>
        <p:nvSpPr>
          <p:cNvPr id="280" name="Google Shape;280;p14"/>
          <p:cNvSpPr txBox="1"/>
          <p:nvPr/>
        </p:nvSpPr>
        <p:spPr>
          <a:xfrm>
            <a:off x="6338001" y="2468744"/>
            <a:ext cx="1237777" cy="754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cxnSp>
        <p:nvCxnSpPr>
          <p:cNvPr id="281" name="Google Shape;281;p14"/>
          <p:cNvCxnSpPr/>
          <p:nvPr/>
        </p:nvCxnSpPr>
        <p:spPr>
          <a:xfrm>
            <a:off x="5419968" y="3429003"/>
            <a:ext cx="715308" cy="1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2" name="Google Shape;282;p14"/>
          <p:cNvCxnSpPr/>
          <p:nvPr/>
        </p:nvCxnSpPr>
        <p:spPr>
          <a:xfrm>
            <a:off x="5872768" y="2971878"/>
            <a:ext cx="700022" cy="1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83" name="Google Shape;283;p14"/>
          <p:cNvGrpSpPr/>
          <p:nvPr/>
        </p:nvGrpSpPr>
        <p:grpSpPr>
          <a:xfrm>
            <a:off x="5572005" y="1803316"/>
            <a:ext cx="904995" cy="3168734"/>
            <a:chOff x="2603475" y="2442675"/>
            <a:chExt cx="217375" cy="1020325"/>
          </a:xfrm>
        </p:grpSpPr>
        <p:sp>
          <p:nvSpPr>
            <p:cNvPr id="284" name="Google Shape;284;p14"/>
            <p:cNvSpPr/>
            <p:nvPr/>
          </p:nvSpPr>
          <p:spPr>
            <a:xfrm>
              <a:off x="2603475" y="3337500"/>
              <a:ext cx="217375" cy="125500"/>
            </a:xfrm>
            <a:custGeom>
              <a:rect b="b" l="l" r="r" t="t"/>
              <a:pathLst>
                <a:path extrusionOk="0" h="5020" w="8695">
                  <a:moveTo>
                    <a:pt x="4347" y="0"/>
                  </a:moveTo>
                  <a:cubicBezTo>
                    <a:pt x="1947" y="0"/>
                    <a:pt x="0" y="1125"/>
                    <a:pt x="0" y="2510"/>
                  </a:cubicBezTo>
                  <a:cubicBezTo>
                    <a:pt x="0" y="3897"/>
                    <a:pt x="1947" y="5020"/>
                    <a:pt x="4347" y="5020"/>
                  </a:cubicBezTo>
                  <a:cubicBezTo>
                    <a:pt x="6748" y="5020"/>
                    <a:pt x="8694" y="3897"/>
                    <a:pt x="8694" y="2510"/>
                  </a:cubicBezTo>
                  <a:cubicBezTo>
                    <a:pt x="8694" y="1125"/>
                    <a:pt x="6748" y="0"/>
                    <a:pt x="4347" y="0"/>
                  </a:cubicBezTo>
                  <a:close/>
                </a:path>
              </a:pathLst>
            </a:custGeom>
            <a:gradFill>
              <a:gsLst>
                <a:gs pos="0">
                  <a:srgbClr val="ED5883"/>
                </a:gs>
                <a:gs pos="33596">
                  <a:srgbClr val="F96E85"/>
                </a:gs>
                <a:gs pos="60000">
                  <a:srgbClr val="FF8380"/>
                </a:gs>
                <a:gs pos="85000">
                  <a:srgbClr val="FF996F"/>
                </a:gs>
                <a:gs pos="100000">
                  <a:srgbClr val="F49B6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2615700" y="2509975"/>
              <a:ext cx="192950" cy="246375"/>
            </a:xfrm>
            <a:custGeom>
              <a:rect b="b" l="l" r="r" t="t"/>
              <a:pathLst>
                <a:path extrusionOk="0" h="9855" w="7718">
                  <a:moveTo>
                    <a:pt x="5249" y="0"/>
                  </a:moveTo>
                  <a:lnTo>
                    <a:pt x="5249" y="0"/>
                  </a:lnTo>
                  <a:cubicBezTo>
                    <a:pt x="5308" y="244"/>
                    <a:pt x="5175" y="498"/>
                    <a:pt x="4851" y="686"/>
                  </a:cubicBezTo>
                  <a:cubicBezTo>
                    <a:pt x="4577" y="844"/>
                    <a:pt x="4218" y="924"/>
                    <a:pt x="3859" y="924"/>
                  </a:cubicBezTo>
                  <a:cubicBezTo>
                    <a:pt x="3500" y="924"/>
                    <a:pt x="3140" y="844"/>
                    <a:pt x="2867" y="686"/>
                  </a:cubicBezTo>
                  <a:cubicBezTo>
                    <a:pt x="2561" y="509"/>
                    <a:pt x="2425" y="273"/>
                    <a:pt x="2459" y="41"/>
                  </a:cubicBezTo>
                  <a:lnTo>
                    <a:pt x="2459" y="41"/>
                  </a:lnTo>
                  <a:lnTo>
                    <a:pt x="0" y="5969"/>
                  </a:lnTo>
                  <a:lnTo>
                    <a:pt x="0" y="9216"/>
                  </a:lnTo>
                  <a:cubicBezTo>
                    <a:pt x="0" y="9216"/>
                    <a:pt x="1358" y="9855"/>
                    <a:pt x="3857" y="9855"/>
                  </a:cubicBezTo>
                  <a:cubicBezTo>
                    <a:pt x="6358" y="9855"/>
                    <a:pt x="7718" y="9218"/>
                    <a:pt x="7718" y="9218"/>
                  </a:cubicBezTo>
                  <a:lnTo>
                    <a:pt x="7718" y="5907"/>
                  </a:lnTo>
                  <a:lnTo>
                    <a:pt x="5249" y="0"/>
                  </a:ln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2615700" y="2509975"/>
              <a:ext cx="192950" cy="246375"/>
            </a:xfrm>
            <a:custGeom>
              <a:rect b="b" l="l" r="r" t="t"/>
              <a:pathLst>
                <a:path extrusionOk="0" h="9855" w="7718">
                  <a:moveTo>
                    <a:pt x="5250" y="0"/>
                  </a:moveTo>
                  <a:lnTo>
                    <a:pt x="5250" y="0"/>
                  </a:lnTo>
                  <a:cubicBezTo>
                    <a:pt x="5308" y="244"/>
                    <a:pt x="5175" y="498"/>
                    <a:pt x="4852" y="686"/>
                  </a:cubicBezTo>
                  <a:cubicBezTo>
                    <a:pt x="4789" y="722"/>
                    <a:pt x="4723" y="753"/>
                    <a:pt x="4655" y="780"/>
                  </a:cubicBezTo>
                  <a:cubicBezTo>
                    <a:pt x="4417" y="875"/>
                    <a:pt x="4138" y="923"/>
                    <a:pt x="3859" y="923"/>
                  </a:cubicBezTo>
                  <a:cubicBezTo>
                    <a:pt x="3500" y="923"/>
                    <a:pt x="3141" y="844"/>
                    <a:pt x="2867" y="686"/>
                  </a:cubicBezTo>
                  <a:cubicBezTo>
                    <a:pt x="2561" y="509"/>
                    <a:pt x="2425" y="273"/>
                    <a:pt x="2459" y="41"/>
                  </a:cubicBezTo>
                  <a:lnTo>
                    <a:pt x="2459" y="41"/>
                  </a:lnTo>
                  <a:lnTo>
                    <a:pt x="0" y="5969"/>
                  </a:lnTo>
                  <a:lnTo>
                    <a:pt x="0" y="9216"/>
                  </a:lnTo>
                  <a:cubicBezTo>
                    <a:pt x="0" y="9216"/>
                    <a:pt x="1358" y="9855"/>
                    <a:pt x="3857" y="9855"/>
                  </a:cubicBezTo>
                  <a:cubicBezTo>
                    <a:pt x="6358" y="9855"/>
                    <a:pt x="7718" y="9218"/>
                    <a:pt x="7718" y="9218"/>
                  </a:cubicBezTo>
                  <a:lnTo>
                    <a:pt x="7718" y="5907"/>
                  </a:lnTo>
                  <a:lnTo>
                    <a:pt x="5250" y="0"/>
                  </a:ln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2712150" y="2442700"/>
              <a:ext cx="96500" cy="256350"/>
            </a:xfrm>
            <a:custGeom>
              <a:rect b="b" l="l" r="r" t="t"/>
              <a:pathLst>
                <a:path extrusionOk="0" h="10254" w="3860">
                  <a:moveTo>
                    <a:pt x="7" y="0"/>
                  </a:moveTo>
                  <a:cubicBezTo>
                    <a:pt x="5" y="0"/>
                    <a:pt x="3" y="0"/>
                    <a:pt x="1" y="0"/>
                  </a:cubicBezTo>
                  <a:cubicBezTo>
                    <a:pt x="84" y="16"/>
                    <a:pt x="422" y="1593"/>
                    <a:pt x="797" y="3471"/>
                  </a:cubicBezTo>
                  <a:cubicBezTo>
                    <a:pt x="1351" y="6247"/>
                    <a:pt x="1985" y="9680"/>
                    <a:pt x="1985" y="9680"/>
                  </a:cubicBezTo>
                  <a:lnTo>
                    <a:pt x="1985" y="10253"/>
                  </a:lnTo>
                  <a:lnTo>
                    <a:pt x="3860" y="10253"/>
                  </a:lnTo>
                  <a:lnTo>
                    <a:pt x="3860" y="8598"/>
                  </a:lnTo>
                  <a:lnTo>
                    <a:pt x="1391" y="2691"/>
                  </a:lnTo>
                  <a:cubicBezTo>
                    <a:pt x="1391" y="2690"/>
                    <a:pt x="1390" y="2689"/>
                    <a:pt x="1390" y="2686"/>
                  </a:cubicBezTo>
                  <a:lnTo>
                    <a:pt x="1322" y="2529"/>
                  </a:lnTo>
                  <a:lnTo>
                    <a:pt x="367" y="243"/>
                  </a:lnTo>
                  <a:cubicBezTo>
                    <a:pt x="307" y="96"/>
                    <a:pt x="165" y="0"/>
                    <a:pt x="7" y="0"/>
                  </a:cubicBezTo>
                  <a:close/>
                </a:path>
              </a:pathLst>
            </a:custGeom>
            <a:solidFill>
              <a:srgbClr val="F2E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2615625" y="3257800"/>
              <a:ext cx="50" cy="3200"/>
            </a:xfrm>
            <a:custGeom>
              <a:rect b="b" l="l" r="r" t="t"/>
              <a:pathLst>
                <a:path extrusionOk="0" h="128" w="2">
                  <a:moveTo>
                    <a:pt x="2" y="0"/>
                  </a:moveTo>
                  <a:cubicBezTo>
                    <a:pt x="1" y="43"/>
                    <a:pt x="1" y="85"/>
                    <a:pt x="2" y="127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2615625" y="3214825"/>
              <a:ext cx="50" cy="3175"/>
            </a:xfrm>
            <a:custGeom>
              <a:rect b="b" l="l" r="r" t="t"/>
              <a:pathLst>
                <a:path extrusionOk="0" h="127" w="2">
                  <a:moveTo>
                    <a:pt x="2" y="0"/>
                  </a:moveTo>
                  <a:cubicBezTo>
                    <a:pt x="1" y="42"/>
                    <a:pt x="1" y="84"/>
                    <a:pt x="2" y="127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2615625" y="3171825"/>
              <a:ext cx="50" cy="3200"/>
            </a:xfrm>
            <a:custGeom>
              <a:rect b="b" l="l" r="r" t="t"/>
              <a:pathLst>
                <a:path extrusionOk="0" h="128" w="2">
                  <a:moveTo>
                    <a:pt x="2" y="1"/>
                  </a:moveTo>
                  <a:cubicBezTo>
                    <a:pt x="1" y="43"/>
                    <a:pt x="1" y="85"/>
                    <a:pt x="2" y="127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2615625" y="3128875"/>
              <a:ext cx="50" cy="3200"/>
            </a:xfrm>
            <a:custGeom>
              <a:rect b="b" l="l" r="r" t="t"/>
              <a:pathLst>
                <a:path extrusionOk="0" h="128" w="2">
                  <a:moveTo>
                    <a:pt x="2" y="0"/>
                  </a:moveTo>
                  <a:cubicBezTo>
                    <a:pt x="1" y="41"/>
                    <a:pt x="1" y="84"/>
                    <a:pt x="2" y="127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2808625" y="26576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2614950" y="3259400"/>
              <a:ext cx="193700" cy="175925"/>
            </a:xfrm>
            <a:custGeom>
              <a:rect b="b" l="l" r="r" t="t"/>
              <a:pathLst>
                <a:path extrusionOk="0" h="7037" w="7748">
                  <a:moveTo>
                    <a:pt x="7748" y="0"/>
                  </a:moveTo>
                  <a:cubicBezTo>
                    <a:pt x="7748" y="570"/>
                    <a:pt x="7371" y="1141"/>
                    <a:pt x="6617" y="1576"/>
                  </a:cubicBezTo>
                  <a:cubicBezTo>
                    <a:pt x="5864" y="2011"/>
                    <a:pt x="4876" y="2229"/>
                    <a:pt x="3888" y="2229"/>
                  </a:cubicBezTo>
                  <a:cubicBezTo>
                    <a:pt x="2900" y="2229"/>
                    <a:pt x="1911" y="2011"/>
                    <a:pt x="1157" y="1576"/>
                  </a:cubicBezTo>
                  <a:cubicBezTo>
                    <a:pt x="431" y="1156"/>
                    <a:pt x="57" y="612"/>
                    <a:pt x="29" y="63"/>
                  </a:cubicBezTo>
                  <a:lnTo>
                    <a:pt x="29" y="4745"/>
                  </a:lnTo>
                  <a:cubicBezTo>
                    <a:pt x="0" y="5336"/>
                    <a:pt x="376" y="5932"/>
                    <a:pt x="1157" y="6383"/>
                  </a:cubicBezTo>
                  <a:cubicBezTo>
                    <a:pt x="1911" y="6819"/>
                    <a:pt x="2899" y="7037"/>
                    <a:pt x="3887" y="7037"/>
                  </a:cubicBezTo>
                  <a:cubicBezTo>
                    <a:pt x="4875" y="7037"/>
                    <a:pt x="5863" y="6819"/>
                    <a:pt x="6617" y="6383"/>
                  </a:cubicBezTo>
                  <a:cubicBezTo>
                    <a:pt x="7371" y="5949"/>
                    <a:pt x="7748" y="5378"/>
                    <a:pt x="7748" y="4808"/>
                  </a:cubicBezTo>
                  <a:lnTo>
                    <a:pt x="7748" y="0"/>
                  </a:lnTo>
                  <a:close/>
                </a:path>
              </a:pathLst>
            </a:custGeom>
            <a:solidFill>
              <a:srgbClr val="F95D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2615650" y="3216400"/>
              <a:ext cx="193000" cy="98725"/>
            </a:xfrm>
            <a:custGeom>
              <a:rect b="b" l="l" r="r" t="t"/>
              <a:pathLst>
                <a:path extrusionOk="0" h="3949" w="7720">
                  <a:moveTo>
                    <a:pt x="7720" y="1"/>
                  </a:moveTo>
                  <a:cubicBezTo>
                    <a:pt x="7720" y="293"/>
                    <a:pt x="7620" y="586"/>
                    <a:pt x="7422" y="860"/>
                  </a:cubicBezTo>
                  <a:cubicBezTo>
                    <a:pt x="7233" y="1121"/>
                    <a:pt x="6956" y="1364"/>
                    <a:pt x="6589" y="1577"/>
                  </a:cubicBezTo>
                  <a:cubicBezTo>
                    <a:pt x="5836" y="2012"/>
                    <a:pt x="4848" y="2229"/>
                    <a:pt x="3860" y="2229"/>
                  </a:cubicBezTo>
                  <a:cubicBezTo>
                    <a:pt x="2872" y="2229"/>
                    <a:pt x="1883" y="2012"/>
                    <a:pt x="1129" y="1577"/>
                  </a:cubicBezTo>
                  <a:cubicBezTo>
                    <a:pt x="762" y="1366"/>
                    <a:pt x="485" y="1121"/>
                    <a:pt x="297" y="860"/>
                  </a:cubicBezTo>
                  <a:cubicBezTo>
                    <a:pt x="113" y="605"/>
                    <a:pt x="14" y="335"/>
                    <a:pt x="1" y="64"/>
                  </a:cubicBezTo>
                  <a:lnTo>
                    <a:pt x="1" y="1783"/>
                  </a:lnTo>
                  <a:cubicBezTo>
                    <a:pt x="28" y="2332"/>
                    <a:pt x="403" y="2876"/>
                    <a:pt x="1129" y="3296"/>
                  </a:cubicBezTo>
                  <a:cubicBezTo>
                    <a:pt x="1883" y="3731"/>
                    <a:pt x="2871" y="3949"/>
                    <a:pt x="3859" y="3949"/>
                  </a:cubicBezTo>
                  <a:cubicBezTo>
                    <a:pt x="4847" y="3949"/>
                    <a:pt x="5835" y="3731"/>
                    <a:pt x="6589" y="3296"/>
                  </a:cubicBezTo>
                  <a:cubicBezTo>
                    <a:pt x="7343" y="2861"/>
                    <a:pt x="7720" y="2290"/>
                    <a:pt x="7720" y="1720"/>
                  </a:cubicBezTo>
                  <a:lnTo>
                    <a:pt x="7720" y="1"/>
                  </a:ln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2615650" y="3173425"/>
              <a:ext cx="193025" cy="98725"/>
            </a:xfrm>
            <a:custGeom>
              <a:rect b="b" l="l" r="r" t="t"/>
              <a:pathLst>
                <a:path extrusionOk="0" h="3949" w="7721">
                  <a:moveTo>
                    <a:pt x="7721" y="1"/>
                  </a:moveTo>
                  <a:cubicBezTo>
                    <a:pt x="7720" y="293"/>
                    <a:pt x="7620" y="586"/>
                    <a:pt x="7422" y="860"/>
                  </a:cubicBezTo>
                  <a:cubicBezTo>
                    <a:pt x="7233" y="1120"/>
                    <a:pt x="6956" y="1364"/>
                    <a:pt x="6589" y="1576"/>
                  </a:cubicBezTo>
                  <a:cubicBezTo>
                    <a:pt x="6501" y="1627"/>
                    <a:pt x="6409" y="1674"/>
                    <a:pt x="6315" y="1720"/>
                  </a:cubicBezTo>
                  <a:cubicBezTo>
                    <a:pt x="5604" y="2059"/>
                    <a:pt x="4732" y="2229"/>
                    <a:pt x="3860" y="2229"/>
                  </a:cubicBezTo>
                  <a:cubicBezTo>
                    <a:pt x="2988" y="2229"/>
                    <a:pt x="2116" y="2059"/>
                    <a:pt x="1404" y="1720"/>
                  </a:cubicBezTo>
                  <a:cubicBezTo>
                    <a:pt x="1310" y="1674"/>
                    <a:pt x="1218" y="1627"/>
                    <a:pt x="1129" y="1576"/>
                  </a:cubicBezTo>
                  <a:cubicBezTo>
                    <a:pt x="762" y="1365"/>
                    <a:pt x="486" y="1120"/>
                    <a:pt x="298" y="860"/>
                  </a:cubicBezTo>
                  <a:cubicBezTo>
                    <a:pt x="113" y="605"/>
                    <a:pt x="14" y="335"/>
                    <a:pt x="1" y="63"/>
                  </a:cubicBezTo>
                  <a:lnTo>
                    <a:pt x="1" y="1783"/>
                  </a:lnTo>
                  <a:cubicBezTo>
                    <a:pt x="14" y="2054"/>
                    <a:pt x="113" y="2324"/>
                    <a:pt x="298" y="2579"/>
                  </a:cubicBezTo>
                  <a:cubicBezTo>
                    <a:pt x="486" y="2840"/>
                    <a:pt x="762" y="3083"/>
                    <a:pt x="1129" y="3296"/>
                  </a:cubicBezTo>
                  <a:cubicBezTo>
                    <a:pt x="1883" y="3731"/>
                    <a:pt x="2871" y="3948"/>
                    <a:pt x="3859" y="3948"/>
                  </a:cubicBezTo>
                  <a:cubicBezTo>
                    <a:pt x="4847" y="3948"/>
                    <a:pt x="5835" y="3731"/>
                    <a:pt x="6589" y="3296"/>
                  </a:cubicBezTo>
                  <a:cubicBezTo>
                    <a:pt x="6957" y="3085"/>
                    <a:pt x="7233" y="2840"/>
                    <a:pt x="7422" y="2579"/>
                  </a:cubicBezTo>
                  <a:cubicBezTo>
                    <a:pt x="7621" y="2305"/>
                    <a:pt x="7721" y="2012"/>
                    <a:pt x="7721" y="1720"/>
                  </a:cubicBezTo>
                  <a:lnTo>
                    <a:pt x="7721" y="1"/>
                  </a:ln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2615650" y="3130450"/>
              <a:ext cx="193000" cy="98700"/>
            </a:xfrm>
            <a:custGeom>
              <a:rect b="b" l="l" r="r" t="t"/>
              <a:pathLst>
                <a:path extrusionOk="0" h="3948" w="7720">
                  <a:moveTo>
                    <a:pt x="7720" y="0"/>
                  </a:moveTo>
                  <a:cubicBezTo>
                    <a:pt x="7720" y="292"/>
                    <a:pt x="7620" y="585"/>
                    <a:pt x="7422" y="859"/>
                  </a:cubicBezTo>
                  <a:cubicBezTo>
                    <a:pt x="7233" y="1120"/>
                    <a:pt x="6956" y="1364"/>
                    <a:pt x="6589" y="1576"/>
                  </a:cubicBezTo>
                  <a:cubicBezTo>
                    <a:pt x="6501" y="1627"/>
                    <a:pt x="6409" y="1674"/>
                    <a:pt x="6315" y="1720"/>
                  </a:cubicBezTo>
                  <a:cubicBezTo>
                    <a:pt x="5604" y="2059"/>
                    <a:pt x="4732" y="2228"/>
                    <a:pt x="3860" y="2228"/>
                  </a:cubicBezTo>
                  <a:cubicBezTo>
                    <a:pt x="2988" y="2228"/>
                    <a:pt x="2116" y="2059"/>
                    <a:pt x="1404" y="1720"/>
                  </a:cubicBezTo>
                  <a:cubicBezTo>
                    <a:pt x="1310" y="1674"/>
                    <a:pt x="1218" y="1627"/>
                    <a:pt x="1129" y="1576"/>
                  </a:cubicBezTo>
                  <a:cubicBezTo>
                    <a:pt x="762" y="1364"/>
                    <a:pt x="486" y="1120"/>
                    <a:pt x="298" y="859"/>
                  </a:cubicBezTo>
                  <a:cubicBezTo>
                    <a:pt x="113" y="605"/>
                    <a:pt x="14" y="334"/>
                    <a:pt x="1" y="63"/>
                  </a:cubicBezTo>
                  <a:lnTo>
                    <a:pt x="1" y="1782"/>
                  </a:lnTo>
                  <a:cubicBezTo>
                    <a:pt x="14" y="2054"/>
                    <a:pt x="113" y="2324"/>
                    <a:pt x="298" y="2579"/>
                  </a:cubicBezTo>
                  <a:cubicBezTo>
                    <a:pt x="486" y="2839"/>
                    <a:pt x="762" y="3083"/>
                    <a:pt x="1129" y="3295"/>
                  </a:cubicBezTo>
                  <a:cubicBezTo>
                    <a:pt x="1218" y="3346"/>
                    <a:pt x="1310" y="3393"/>
                    <a:pt x="1404" y="3439"/>
                  </a:cubicBezTo>
                  <a:cubicBezTo>
                    <a:pt x="2116" y="3778"/>
                    <a:pt x="2988" y="3948"/>
                    <a:pt x="3860" y="3948"/>
                  </a:cubicBezTo>
                  <a:cubicBezTo>
                    <a:pt x="4732" y="3948"/>
                    <a:pt x="5604" y="3778"/>
                    <a:pt x="6315" y="3439"/>
                  </a:cubicBezTo>
                  <a:cubicBezTo>
                    <a:pt x="6409" y="3393"/>
                    <a:pt x="6501" y="3346"/>
                    <a:pt x="6589" y="3295"/>
                  </a:cubicBezTo>
                  <a:cubicBezTo>
                    <a:pt x="6956" y="3084"/>
                    <a:pt x="7233" y="2839"/>
                    <a:pt x="7422" y="2579"/>
                  </a:cubicBezTo>
                  <a:cubicBezTo>
                    <a:pt x="7620" y="2305"/>
                    <a:pt x="7720" y="2012"/>
                    <a:pt x="7720" y="1720"/>
                  </a:cubicBezTo>
                  <a:lnTo>
                    <a:pt x="7720" y="0"/>
                  </a:ln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2615650" y="2659200"/>
              <a:ext cx="64350" cy="523825"/>
            </a:xfrm>
            <a:custGeom>
              <a:rect b="b" l="l" r="r" t="t"/>
              <a:pathLst>
                <a:path extrusionOk="0" h="20953" w="2574">
                  <a:moveTo>
                    <a:pt x="1" y="0"/>
                  </a:moveTo>
                  <a:lnTo>
                    <a:pt x="1" y="18914"/>
                  </a:lnTo>
                  <a:cubicBezTo>
                    <a:pt x="14" y="19186"/>
                    <a:pt x="113" y="19456"/>
                    <a:pt x="298" y="19710"/>
                  </a:cubicBezTo>
                  <a:cubicBezTo>
                    <a:pt x="486" y="19971"/>
                    <a:pt x="762" y="20215"/>
                    <a:pt x="1129" y="20427"/>
                  </a:cubicBezTo>
                  <a:cubicBezTo>
                    <a:pt x="1218" y="20478"/>
                    <a:pt x="1310" y="20525"/>
                    <a:pt x="1404" y="20570"/>
                  </a:cubicBezTo>
                  <a:cubicBezTo>
                    <a:pt x="1760" y="20740"/>
                    <a:pt x="2157" y="20868"/>
                    <a:pt x="2573" y="20952"/>
                  </a:cubicBezTo>
                  <a:lnTo>
                    <a:pt x="1875" y="1021"/>
                  </a:lnTo>
                  <a:cubicBezTo>
                    <a:pt x="1875" y="1021"/>
                    <a:pt x="1649" y="1148"/>
                    <a:pt x="1355" y="1148"/>
                  </a:cubicBezTo>
                  <a:cubicBezTo>
                    <a:pt x="1208" y="1148"/>
                    <a:pt x="1043" y="1116"/>
                    <a:pt x="881" y="1020"/>
                  </a:cubicBezTo>
                  <a:cubicBezTo>
                    <a:pt x="230" y="634"/>
                    <a:pt x="5" y="55"/>
                    <a:pt x="1" y="0"/>
                  </a:cubicBezTo>
                  <a:close/>
                </a:path>
              </a:pathLst>
            </a:custGeom>
            <a:solidFill>
              <a:srgbClr val="FFE4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2744275" y="2657625"/>
              <a:ext cx="64375" cy="525350"/>
            </a:xfrm>
            <a:custGeom>
              <a:rect b="b" l="l" r="r" t="t"/>
              <a:pathLst>
                <a:path extrusionOk="0" h="21014" w="2575">
                  <a:moveTo>
                    <a:pt x="2575" y="1"/>
                  </a:moveTo>
                  <a:cubicBezTo>
                    <a:pt x="2575" y="75"/>
                    <a:pt x="2347" y="703"/>
                    <a:pt x="1693" y="1083"/>
                  </a:cubicBezTo>
                  <a:cubicBezTo>
                    <a:pt x="1528" y="1179"/>
                    <a:pt x="1363" y="1211"/>
                    <a:pt x="1216" y="1211"/>
                  </a:cubicBezTo>
                  <a:cubicBezTo>
                    <a:pt x="922" y="1211"/>
                    <a:pt x="700" y="1083"/>
                    <a:pt x="700" y="1083"/>
                  </a:cubicBezTo>
                  <a:lnTo>
                    <a:pt x="1" y="21014"/>
                  </a:lnTo>
                  <a:cubicBezTo>
                    <a:pt x="417" y="20929"/>
                    <a:pt x="814" y="20801"/>
                    <a:pt x="1169" y="20633"/>
                  </a:cubicBezTo>
                  <a:cubicBezTo>
                    <a:pt x="1264" y="20587"/>
                    <a:pt x="1356" y="20540"/>
                    <a:pt x="1444" y="20489"/>
                  </a:cubicBezTo>
                  <a:cubicBezTo>
                    <a:pt x="1811" y="20277"/>
                    <a:pt x="2088" y="20033"/>
                    <a:pt x="2277" y="19772"/>
                  </a:cubicBezTo>
                  <a:cubicBezTo>
                    <a:pt x="2475" y="19498"/>
                    <a:pt x="2575" y="19205"/>
                    <a:pt x="2575" y="18913"/>
                  </a:cubicBezTo>
                  <a:lnTo>
                    <a:pt x="2575" y="1"/>
                  </a:ln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2662500" y="2684675"/>
              <a:ext cx="99275" cy="501475"/>
            </a:xfrm>
            <a:custGeom>
              <a:rect b="b" l="l" r="r" t="t"/>
              <a:pathLst>
                <a:path extrusionOk="0" h="20059" w="3971">
                  <a:moveTo>
                    <a:pt x="1" y="1"/>
                  </a:moveTo>
                  <a:lnTo>
                    <a:pt x="1" y="19740"/>
                  </a:lnTo>
                  <a:cubicBezTo>
                    <a:pt x="229" y="19820"/>
                    <a:pt x="463" y="19884"/>
                    <a:pt x="699" y="19932"/>
                  </a:cubicBezTo>
                  <a:cubicBezTo>
                    <a:pt x="1117" y="20016"/>
                    <a:pt x="1542" y="20059"/>
                    <a:pt x="1968" y="20059"/>
                  </a:cubicBezTo>
                  <a:cubicBezTo>
                    <a:pt x="1974" y="20059"/>
                    <a:pt x="1980" y="20059"/>
                    <a:pt x="1986" y="20059"/>
                  </a:cubicBezTo>
                  <a:cubicBezTo>
                    <a:pt x="1992" y="20059"/>
                    <a:pt x="1998" y="20059"/>
                    <a:pt x="2004" y="20059"/>
                  </a:cubicBezTo>
                  <a:cubicBezTo>
                    <a:pt x="2430" y="20059"/>
                    <a:pt x="2854" y="20016"/>
                    <a:pt x="3273" y="19932"/>
                  </a:cubicBezTo>
                  <a:cubicBezTo>
                    <a:pt x="3510" y="19884"/>
                    <a:pt x="3743" y="19820"/>
                    <a:pt x="3971" y="19740"/>
                  </a:cubicBezTo>
                  <a:lnTo>
                    <a:pt x="3971" y="1"/>
                  </a:lnTo>
                  <a:cubicBezTo>
                    <a:pt x="3480" y="856"/>
                    <a:pt x="1983" y="861"/>
                    <a:pt x="1983" y="861"/>
                  </a:cubicBezTo>
                  <a:cubicBezTo>
                    <a:pt x="1983" y="861"/>
                    <a:pt x="1983" y="861"/>
                    <a:pt x="1983" y="861"/>
                  </a:cubicBezTo>
                  <a:cubicBezTo>
                    <a:pt x="1967" y="861"/>
                    <a:pt x="483" y="859"/>
                    <a:pt x="1" y="1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2676300" y="2442675"/>
              <a:ext cx="72125" cy="90375"/>
            </a:xfrm>
            <a:custGeom>
              <a:rect b="b" l="l" r="r" t="t"/>
              <a:pathLst>
                <a:path extrusionOk="0" h="3615" w="2885">
                  <a:moveTo>
                    <a:pt x="1438" y="0"/>
                  </a:moveTo>
                  <a:cubicBezTo>
                    <a:pt x="1437" y="0"/>
                    <a:pt x="1436" y="0"/>
                    <a:pt x="1435" y="0"/>
                  </a:cubicBezTo>
                  <a:lnTo>
                    <a:pt x="1434" y="0"/>
                  </a:lnTo>
                  <a:cubicBezTo>
                    <a:pt x="1433" y="0"/>
                    <a:pt x="1432" y="0"/>
                    <a:pt x="1431" y="0"/>
                  </a:cubicBezTo>
                  <a:cubicBezTo>
                    <a:pt x="1271" y="0"/>
                    <a:pt x="1127" y="96"/>
                    <a:pt x="1068" y="245"/>
                  </a:cubicBezTo>
                  <a:lnTo>
                    <a:pt x="128" y="2508"/>
                  </a:lnTo>
                  <a:lnTo>
                    <a:pt x="34" y="2733"/>
                  </a:lnTo>
                  <a:cubicBezTo>
                    <a:pt x="0" y="2964"/>
                    <a:pt x="137" y="3201"/>
                    <a:pt x="442" y="3378"/>
                  </a:cubicBezTo>
                  <a:cubicBezTo>
                    <a:pt x="716" y="3536"/>
                    <a:pt x="1075" y="3615"/>
                    <a:pt x="1434" y="3615"/>
                  </a:cubicBezTo>
                  <a:cubicBezTo>
                    <a:pt x="1713" y="3615"/>
                    <a:pt x="1992" y="3567"/>
                    <a:pt x="2230" y="3472"/>
                  </a:cubicBezTo>
                  <a:cubicBezTo>
                    <a:pt x="2299" y="3445"/>
                    <a:pt x="2364" y="3414"/>
                    <a:pt x="2427" y="3378"/>
                  </a:cubicBezTo>
                  <a:cubicBezTo>
                    <a:pt x="2750" y="3190"/>
                    <a:pt x="2884" y="2935"/>
                    <a:pt x="2825" y="2691"/>
                  </a:cubicBezTo>
                  <a:cubicBezTo>
                    <a:pt x="2825" y="2690"/>
                    <a:pt x="2824" y="2689"/>
                    <a:pt x="2824" y="2687"/>
                  </a:cubicBezTo>
                  <a:lnTo>
                    <a:pt x="2756" y="2530"/>
                  </a:lnTo>
                  <a:lnTo>
                    <a:pt x="1801" y="244"/>
                  </a:lnTo>
                  <a:cubicBezTo>
                    <a:pt x="1741" y="96"/>
                    <a:pt x="1597" y="0"/>
                    <a:pt x="1438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2677175" y="2505350"/>
              <a:ext cx="2375" cy="5675"/>
            </a:xfrm>
            <a:custGeom>
              <a:rect b="b" l="l" r="r" t="t"/>
              <a:pathLst>
                <a:path extrusionOk="0" h="227" w="95">
                  <a:moveTo>
                    <a:pt x="94" y="1"/>
                  </a:moveTo>
                  <a:cubicBezTo>
                    <a:pt x="46" y="68"/>
                    <a:pt x="14" y="145"/>
                    <a:pt x="0" y="226"/>
                  </a:cubicBezTo>
                  <a:lnTo>
                    <a:pt x="94" y="1"/>
                  </a:ln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2745200" y="2505925"/>
              <a:ext cx="1700" cy="3975"/>
            </a:xfrm>
            <a:custGeom>
              <a:rect b="b" l="l" r="r" t="t"/>
              <a:pathLst>
                <a:path extrusionOk="0" h="159" w="68">
                  <a:moveTo>
                    <a:pt x="0" y="0"/>
                  </a:moveTo>
                  <a:lnTo>
                    <a:pt x="68" y="159"/>
                  </a:lnTo>
                  <a:cubicBezTo>
                    <a:pt x="53" y="103"/>
                    <a:pt x="32" y="50"/>
                    <a:pt x="0" y="0"/>
                  </a:cubicBez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2712150" y="2442700"/>
              <a:ext cx="36275" cy="86775"/>
            </a:xfrm>
            <a:custGeom>
              <a:rect b="b" l="l" r="r" t="t"/>
              <a:pathLst>
                <a:path extrusionOk="0" h="3471" w="1451">
                  <a:moveTo>
                    <a:pt x="4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84" y="17"/>
                    <a:pt x="422" y="1594"/>
                    <a:pt x="797" y="3471"/>
                  </a:cubicBezTo>
                  <a:cubicBezTo>
                    <a:pt x="865" y="3445"/>
                    <a:pt x="930" y="3414"/>
                    <a:pt x="993" y="3377"/>
                  </a:cubicBezTo>
                  <a:cubicBezTo>
                    <a:pt x="1316" y="3189"/>
                    <a:pt x="1450" y="2934"/>
                    <a:pt x="1391" y="2691"/>
                  </a:cubicBezTo>
                  <a:cubicBezTo>
                    <a:pt x="1391" y="2690"/>
                    <a:pt x="1390" y="2689"/>
                    <a:pt x="1390" y="2688"/>
                  </a:cubicBezTo>
                  <a:lnTo>
                    <a:pt x="1322" y="2529"/>
                  </a:lnTo>
                  <a:lnTo>
                    <a:pt x="367" y="244"/>
                  </a:lnTo>
                  <a:cubicBezTo>
                    <a:pt x="307" y="97"/>
                    <a:pt x="163" y="0"/>
                    <a:pt x="4" y="0"/>
                  </a:cubicBezTo>
                  <a:close/>
                </a:path>
              </a:pathLst>
            </a:custGeom>
            <a:solidFill>
              <a:srgbClr val="1A1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2615650" y="3132000"/>
              <a:ext cx="46875" cy="175150"/>
            </a:xfrm>
            <a:custGeom>
              <a:rect b="b" l="l" r="r" t="t"/>
              <a:pathLst>
                <a:path extrusionOk="0" h="7006" w="1875">
                  <a:moveTo>
                    <a:pt x="1" y="1"/>
                  </a:moveTo>
                  <a:lnTo>
                    <a:pt x="1" y="5159"/>
                  </a:lnTo>
                  <a:cubicBezTo>
                    <a:pt x="29" y="5708"/>
                    <a:pt x="404" y="6254"/>
                    <a:pt x="1129" y="6672"/>
                  </a:cubicBezTo>
                  <a:cubicBezTo>
                    <a:pt x="1367" y="6806"/>
                    <a:pt x="1617" y="6918"/>
                    <a:pt x="1875" y="7005"/>
                  </a:cubicBezTo>
                  <a:lnTo>
                    <a:pt x="1875" y="1847"/>
                  </a:lnTo>
                  <a:cubicBezTo>
                    <a:pt x="1714" y="1793"/>
                    <a:pt x="1558" y="1729"/>
                    <a:pt x="1404" y="1658"/>
                  </a:cubicBezTo>
                  <a:cubicBezTo>
                    <a:pt x="1310" y="1612"/>
                    <a:pt x="1218" y="1565"/>
                    <a:pt x="1129" y="1514"/>
                  </a:cubicBezTo>
                  <a:cubicBezTo>
                    <a:pt x="762" y="1302"/>
                    <a:pt x="486" y="1058"/>
                    <a:pt x="298" y="797"/>
                  </a:cubicBezTo>
                  <a:cubicBezTo>
                    <a:pt x="113" y="543"/>
                    <a:pt x="14" y="272"/>
                    <a:pt x="1" y="1"/>
                  </a:cubicBezTo>
                  <a:close/>
                </a:path>
              </a:pathLst>
            </a:custGeom>
            <a:solidFill>
              <a:srgbClr val="DAE6EA">
                <a:alpha val="2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2614950" y="3260975"/>
              <a:ext cx="162875" cy="174325"/>
            </a:xfrm>
            <a:custGeom>
              <a:rect b="b" l="l" r="r" t="t"/>
              <a:pathLst>
                <a:path extrusionOk="0" h="6973" w="6515">
                  <a:moveTo>
                    <a:pt x="29" y="0"/>
                  </a:moveTo>
                  <a:lnTo>
                    <a:pt x="29" y="4682"/>
                  </a:lnTo>
                  <a:cubicBezTo>
                    <a:pt x="0" y="5273"/>
                    <a:pt x="376" y="5870"/>
                    <a:pt x="1157" y="6322"/>
                  </a:cubicBezTo>
                  <a:cubicBezTo>
                    <a:pt x="1910" y="6756"/>
                    <a:pt x="2895" y="6972"/>
                    <a:pt x="3881" y="6972"/>
                  </a:cubicBezTo>
                  <a:cubicBezTo>
                    <a:pt x="4827" y="6972"/>
                    <a:pt x="5773" y="6773"/>
                    <a:pt x="6515" y="6375"/>
                  </a:cubicBezTo>
                  <a:lnTo>
                    <a:pt x="6515" y="6375"/>
                  </a:lnTo>
                  <a:cubicBezTo>
                    <a:pt x="6192" y="6530"/>
                    <a:pt x="5529" y="6630"/>
                    <a:pt x="4804" y="6630"/>
                  </a:cubicBezTo>
                  <a:cubicBezTo>
                    <a:pt x="3460" y="6630"/>
                    <a:pt x="1903" y="6287"/>
                    <a:pt x="1903" y="5319"/>
                  </a:cubicBezTo>
                  <a:cubicBezTo>
                    <a:pt x="1903" y="4600"/>
                    <a:pt x="1903" y="1850"/>
                    <a:pt x="1903" y="1850"/>
                  </a:cubicBezTo>
                  <a:cubicBezTo>
                    <a:pt x="1645" y="1762"/>
                    <a:pt x="1395" y="1648"/>
                    <a:pt x="1157" y="1513"/>
                  </a:cubicBezTo>
                  <a:cubicBezTo>
                    <a:pt x="432" y="1095"/>
                    <a:pt x="57" y="549"/>
                    <a:pt x="29" y="0"/>
                  </a:cubicBezTo>
                  <a:close/>
                </a:path>
              </a:pathLst>
            </a:custGeom>
            <a:solidFill>
              <a:srgbClr val="FD9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06" name="Google Shape;306;p14"/>
          <p:cNvSpPr txBox="1"/>
          <p:nvPr/>
        </p:nvSpPr>
        <p:spPr>
          <a:xfrm>
            <a:off x="3263240" y="287358"/>
            <a:ext cx="5519506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>
                <a:solidFill>
                  <a:srgbClr val="FFE197"/>
                </a:solidFill>
                <a:latin typeface="Comfortaa"/>
                <a:ea typeface="Comfortaa"/>
                <a:cs typeface="Comfortaa"/>
                <a:sym typeface="Comfortaa"/>
              </a:rPr>
              <a:t>Hướng phát triển</a:t>
            </a:r>
            <a:endParaRPr sz="5200">
              <a:solidFill>
                <a:srgbClr val="FFE19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7" name="Google Shape;307;p14"/>
          <p:cNvSpPr txBox="1"/>
          <p:nvPr/>
        </p:nvSpPr>
        <p:spPr>
          <a:xfrm flipH="1">
            <a:off x="85724" y="1992162"/>
            <a:ext cx="4143165" cy="75489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Hoàn thiện và tối ưu giao diện người dùng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8" name="Google Shape;308;p14"/>
          <p:cNvSpPr txBox="1"/>
          <p:nvPr/>
        </p:nvSpPr>
        <p:spPr>
          <a:xfrm flipH="1">
            <a:off x="42243" y="3223639"/>
            <a:ext cx="4473123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Tìm kiếm nguồn dataset rộng hơn </a:t>
            </a:r>
            <a:endParaRPr sz="24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9" name="Google Shape;309;p14"/>
          <p:cNvSpPr txBox="1"/>
          <p:nvPr/>
        </p:nvSpPr>
        <p:spPr>
          <a:xfrm flipH="1">
            <a:off x="7622125" y="2704773"/>
            <a:ext cx="3718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Tối ưu chương trình và có thể nhận diện thông qua camera trực tuyến</a:t>
            </a:r>
            <a:endParaRPr sz="2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5"/>
          <p:cNvSpPr/>
          <p:nvPr/>
        </p:nvSpPr>
        <p:spPr>
          <a:xfrm>
            <a:off x="5758666" y="1028539"/>
            <a:ext cx="6305381" cy="5273742"/>
          </a:xfrm>
          <a:custGeom>
            <a:rect b="b" l="l" r="r" t="t"/>
            <a:pathLst>
              <a:path extrusionOk="0" h="5273742" w="6305381">
                <a:moveTo>
                  <a:pt x="4243688" y="830819"/>
                </a:moveTo>
                <a:cubicBezTo>
                  <a:pt x="4845314" y="1005959"/>
                  <a:pt x="5695610" y="1007296"/>
                  <a:pt x="6063270" y="1361587"/>
                </a:cubicBezTo>
                <a:cubicBezTo>
                  <a:pt x="6430930" y="1715877"/>
                  <a:pt x="6315953" y="2421784"/>
                  <a:pt x="6136802" y="3063517"/>
                </a:cubicBezTo>
                <a:cubicBezTo>
                  <a:pt x="5957652" y="3703914"/>
                  <a:pt x="5714328" y="4280137"/>
                  <a:pt x="5250408" y="4478005"/>
                </a:cubicBezTo>
                <a:cubicBezTo>
                  <a:pt x="4786488" y="4674536"/>
                  <a:pt x="4103309" y="4494048"/>
                  <a:pt x="3536445" y="4615710"/>
                </a:cubicBezTo>
                <a:cubicBezTo>
                  <a:pt x="2970917" y="4736035"/>
                  <a:pt x="2523041" y="5159847"/>
                  <a:pt x="2016339" y="5253433"/>
                </a:cubicBezTo>
                <a:cubicBezTo>
                  <a:pt x="1508300" y="5347019"/>
                  <a:pt x="942772" y="5110379"/>
                  <a:pt x="663350" y="4683894"/>
                </a:cubicBezTo>
                <a:cubicBezTo>
                  <a:pt x="382592" y="4257409"/>
                  <a:pt x="387940" y="3639740"/>
                  <a:pt x="268952" y="3022072"/>
                </a:cubicBezTo>
                <a:cubicBezTo>
                  <a:pt x="148627" y="2404403"/>
                  <a:pt x="-94697" y="1784061"/>
                  <a:pt x="38997" y="1272011"/>
                </a:cubicBezTo>
                <a:cubicBezTo>
                  <a:pt x="171355" y="758624"/>
                  <a:pt x="682068" y="353530"/>
                  <a:pt x="1227541" y="151652"/>
                </a:cubicBezTo>
                <a:cubicBezTo>
                  <a:pt x="1771678" y="-48890"/>
                  <a:pt x="2353249" y="-44879"/>
                  <a:pt x="2819842" y="130260"/>
                </a:cubicBezTo>
                <a:cubicBezTo>
                  <a:pt x="3287773" y="306737"/>
                  <a:pt x="3642063" y="655680"/>
                  <a:pt x="4243688" y="830819"/>
                </a:cubicBezTo>
                <a:close/>
              </a:path>
            </a:pathLst>
          </a:custGeom>
          <a:gradFill>
            <a:gsLst>
              <a:gs pos="0">
                <a:srgbClr val="FD7586"/>
              </a:gs>
              <a:gs pos="26000">
                <a:srgbClr val="FF867F"/>
              </a:gs>
              <a:gs pos="61000">
                <a:srgbClr val="FF9671"/>
              </a:gs>
              <a:gs pos="100000">
                <a:srgbClr val="FA9E67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15" name="Google Shape;315;p15"/>
          <p:cNvGrpSpPr/>
          <p:nvPr/>
        </p:nvGrpSpPr>
        <p:grpSpPr>
          <a:xfrm>
            <a:off x="6123491" y="1355674"/>
            <a:ext cx="5531857" cy="4146651"/>
            <a:chOff x="1139950" y="3708450"/>
            <a:chExt cx="2345200" cy="1757950"/>
          </a:xfrm>
        </p:grpSpPr>
        <p:sp>
          <p:nvSpPr>
            <p:cNvPr id="316" name="Google Shape;316;p15"/>
            <p:cNvSpPr/>
            <p:nvPr/>
          </p:nvSpPr>
          <p:spPr>
            <a:xfrm>
              <a:off x="2299175" y="5168775"/>
              <a:ext cx="203325" cy="117350"/>
            </a:xfrm>
            <a:custGeom>
              <a:rect b="b" l="l" r="r" t="t"/>
              <a:pathLst>
                <a:path extrusionOk="0" h="4694" w="8133">
                  <a:moveTo>
                    <a:pt x="4066" y="1"/>
                  </a:moveTo>
                  <a:cubicBezTo>
                    <a:pt x="1821" y="1"/>
                    <a:pt x="0" y="1052"/>
                    <a:pt x="0" y="2348"/>
                  </a:cubicBezTo>
                  <a:cubicBezTo>
                    <a:pt x="0" y="3644"/>
                    <a:pt x="1821" y="4693"/>
                    <a:pt x="4066" y="4693"/>
                  </a:cubicBezTo>
                  <a:cubicBezTo>
                    <a:pt x="6313" y="4693"/>
                    <a:pt x="8133" y="3644"/>
                    <a:pt x="8133" y="2348"/>
                  </a:cubicBezTo>
                  <a:cubicBezTo>
                    <a:pt x="8133" y="1052"/>
                    <a:pt x="6313" y="1"/>
                    <a:pt x="4066" y="1"/>
                  </a:cubicBezTo>
                  <a:close/>
                </a:path>
              </a:pathLst>
            </a:custGeom>
            <a:gradFill>
              <a:gsLst>
                <a:gs pos="0">
                  <a:srgbClr val="ED5883"/>
                </a:gs>
                <a:gs pos="33596">
                  <a:srgbClr val="F96E85"/>
                </a:gs>
                <a:gs pos="60000">
                  <a:srgbClr val="FF8380"/>
                </a:gs>
                <a:gs pos="85000">
                  <a:srgbClr val="FF996F"/>
                </a:gs>
                <a:gs pos="100000">
                  <a:srgbClr val="F49B6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1507575" y="4491575"/>
              <a:ext cx="297025" cy="312375"/>
            </a:xfrm>
            <a:custGeom>
              <a:rect b="b" l="l" r="r" t="t"/>
              <a:pathLst>
                <a:path extrusionOk="0" h="12495" w="11881">
                  <a:moveTo>
                    <a:pt x="11880" y="0"/>
                  </a:moveTo>
                  <a:lnTo>
                    <a:pt x="0" y="7251"/>
                  </a:lnTo>
                  <a:lnTo>
                    <a:pt x="9083" y="12495"/>
                  </a:lnTo>
                  <a:lnTo>
                    <a:pt x="11880" y="9770"/>
                  </a:lnTo>
                  <a:lnTo>
                    <a:pt x="11880" y="0"/>
                  </a:lnTo>
                  <a:close/>
                </a:path>
              </a:pathLst>
            </a:custGeom>
            <a:gradFill>
              <a:gsLst>
                <a:gs pos="0">
                  <a:srgbClr val="ED5883"/>
                </a:gs>
                <a:gs pos="33596">
                  <a:srgbClr val="F96E85"/>
                </a:gs>
                <a:gs pos="60000">
                  <a:srgbClr val="FF8380"/>
                </a:gs>
                <a:gs pos="85000">
                  <a:srgbClr val="FF996F"/>
                </a:gs>
                <a:gs pos="100000">
                  <a:srgbClr val="F49B6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3174800" y="4849450"/>
              <a:ext cx="291625" cy="166200"/>
            </a:xfrm>
            <a:custGeom>
              <a:rect b="b" l="l" r="r" t="t"/>
              <a:pathLst>
                <a:path extrusionOk="0" h="6648" w="11665">
                  <a:moveTo>
                    <a:pt x="5353" y="0"/>
                  </a:moveTo>
                  <a:cubicBezTo>
                    <a:pt x="5136" y="0"/>
                    <a:pt x="4918" y="48"/>
                    <a:pt x="4753" y="144"/>
                  </a:cubicBezTo>
                  <a:lnTo>
                    <a:pt x="333" y="2697"/>
                  </a:lnTo>
                  <a:cubicBezTo>
                    <a:pt x="1" y="2889"/>
                    <a:pt x="1" y="3200"/>
                    <a:pt x="333" y="3392"/>
                  </a:cubicBezTo>
                  <a:lnTo>
                    <a:pt x="5694" y="6503"/>
                  </a:lnTo>
                  <a:cubicBezTo>
                    <a:pt x="5860" y="6599"/>
                    <a:pt x="6078" y="6647"/>
                    <a:pt x="6296" y="6647"/>
                  </a:cubicBezTo>
                  <a:cubicBezTo>
                    <a:pt x="6513" y="6647"/>
                    <a:pt x="6729" y="6600"/>
                    <a:pt x="6894" y="6504"/>
                  </a:cubicBezTo>
                  <a:lnTo>
                    <a:pt x="11332" y="3943"/>
                  </a:lnTo>
                  <a:cubicBezTo>
                    <a:pt x="11664" y="3751"/>
                    <a:pt x="11664" y="3439"/>
                    <a:pt x="11332" y="3249"/>
                  </a:cubicBezTo>
                  <a:lnTo>
                    <a:pt x="5954" y="144"/>
                  </a:lnTo>
                  <a:cubicBezTo>
                    <a:pt x="5788" y="48"/>
                    <a:pt x="5571" y="0"/>
                    <a:pt x="5353" y="0"/>
                  </a:cubicBezTo>
                  <a:close/>
                </a:path>
              </a:pathLst>
            </a:custGeom>
            <a:gradFill>
              <a:gsLst>
                <a:gs pos="0">
                  <a:srgbClr val="ED5883"/>
                </a:gs>
                <a:gs pos="33596">
                  <a:srgbClr val="F96E85"/>
                </a:gs>
                <a:gs pos="60000">
                  <a:srgbClr val="FF8380"/>
                </a:gs>
                <a:gs pos="85000">
                  <a:srgbClr val="FF996F"/>
                </a:gs>
                <a:gs pos="100000">
                  <a:srgbClr val="F49B6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2866675" y="3951475"/>
              <a:ext cx="70825" cy="108775"/>
            </a:xfrm>
            <a:custGeom>
              <a:rect b="b" l="l" r="r" t="t"/>
              <a:pathLst>
                <a:path extrusionOk="0" h="4351" w="2833">
                  <a:moveTo>
                    <a:pt x="2820" y="1"/>
                  </a:moveTo>
                  <a:lnTo>
                    <a:pt x="0" y="1630"/>
                  </a:lnTo>
                  <a:lnTo>
                    <a:pt x="0" y="2716"/>
                  </a:lnTo>
                  <a:lnTo>
                    <a:pt x="2832" y="4351"/>
                  </a:lnTo>
                  <a:lnTo>
                    <a:pt x="2820" y="1"/>
                  </a:lnTo>
                  <a:close/>
                </a:path>
              </a:pathLst>
            </a:custGeom>
            <a:solidFill>
              <a:srgbClr val="3636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3433625" y="4232850"/>
              <a:ext cx="30925" cy="702225"/>
            </a:xfrm>
            <a:custGeom>
              <a:rect b="b" l="l" r="r" t="t"/>
              <a:pathLst>
                <a:path extrusionOk="0" h="28089" w="1237">
                  <a:moveTo>
                    <a:pt x="957" y="0"/>
                  </a:moveTo>
                  <a:lnTo>
                    <a:pt x="4" y="550"/>
                  </a:lnTo>
                  <a:cubicBezTo>
                    <a:pt x="185" y="865"/>
                    <a:pt x="296" y="1217"/>
                    <a:pt x="296" y="1538"/>
                  </a:cubicBezTo>
                  <a:cubicBezTo>
                    <a:pt x="296" y="1538"/>
                    <a:pt x="297" y="2553"/>
                    <a:pt x="295" y="2554"/>
                  </a:cubicBezTo>
                  <a:lnTo>
                    <a:pt x="294" y="27341"/>
                  </a:lnTo>
                  <a:cubicBezTo>
                    <a:pt x="294" y="27522"/>
                    <a:pt x="290" y="27921"/>
                    <a:pt x="1" y="28089"/>
                  </a:cubicBezTo>
                  <a:lnTo>
                    <a:pt x="764" y="27647"/>
                  </a:lnTo>
                  <a:cubicBezTo>
                    <a:pt x="1024" y="27498"/>
                    <a:pt x="1235" y="27118"/>
                    <a:pt x="1235" y="26798"/>
                  </a:cubicBezTo>
                  <a:lnTo>
                    <a:pt x="1235" y="2011"/>
                  </a:lnTo>
                  <a:cubicBezTo>
                    <a:pt x="1235" y="2011"/>
                    <a:pt x="1236" y="2005"/>
                    <a:pt x="1235" y="1990"/>
                  </a:cubicBezTo>
                  <a:cubicBezTo>
                    <a:pt x="1235" y="1974"/>
                    <a:pt x="1234" y="1954"/>
                    <a:pt x="1234" y="1927"/>
                  </a:cubicBezTo>
                  <a:cubicBezTo>
                    <a:pt x="1235" y="1905"/>
                    <a:pt x="1234" y="1880"/>
                    <a:pt x="1235" y="1853"/>
                  </a:cubicBezTo>
                  <a:cubicBezTo>
                    <a:pt x="1235" y="1828"/>
                    <a:pt x="1235" y="1799"/>
                    <a:pt x="1235" y="1763"/>
                  </a:cubicBezTo>
                  <a:cubicBezTo>
                    <a:pt x="1234" y="1697"/>
                    <a:pt x="1235" y="1619"/>
                    <a:pt x="1234" y="1535"/>
                  </a:cubicBezTo>
                  <a:lnTo>
                    <a:pt x="1234" y="1350"/>
                  </a:lnTo>
                  <a:lnTo>
                    <a:pt x="1234" y="928"/>
                  </a:lnTo>
                  <a:cubicBezTo>
                    <a:pt x="1234" y="626"/>
                    <a:pt x="1130" y="293"/>
                    <a:pt x="957" y="0"/>
                  </a:cubicBezTo>
                  <a:close/>
                </a:path>
              </a:pathLst>
            </a:custGeom>
            <a:solidFill>
              <a:srgbClr val="5C5C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2937125" y="3960000"/>
              <a:ext cx="503925" cy="976750"/>
            </a:xfrm>
            <a:custGeom>
              <a:rect b="b" l="l" r="r" t="t"/>
              <a:pathLst>
                <a:path extrusionOk="0" h="39070" w="20157">
                  <a:moveTo>
                    <a:pt x="356" y="0"/>
                  </a:moveTo>
                  <a:cubicBezTo>
                    <a:pt x="319" y="0"/>
                    <a:pt x="283" y="3"/>
                    <a:pt x="247" y="7"/>
                  </a:cubicBezTo>
                  <a:cubicBezTo>
                    <a:pt x="212" y="10"/>
                    <a:pt x="177" y="16"/>
                    <a:pt x="143" y="24"/>
                  </a:cubicBezTo>
                  <a:cubicBezTo>
                    <a:pt x="113" y="32"/>
                    <a:pt x="84" y="40"/>
                    <a:pt x="56" y="51"/>
                  </a:cubicBezTo>
                  <a:cubicBezTo>
                    <a:pt x="48" y="52"/>
                    <a:pt x="41" y="54"/>
                    <a:pt x="35" y="60"/>
                  </a:cubicBezTo>
                  <a:cubicBezTo>
                    <a:pt x="24" y="63"/>
                    <a:pt x="12" y="67"/>
                    <a:pt x="2" y="71"/>
                  </a:cubicBezTo>
                  <a:lnTo>
                    <a:pt x="1" y="75"/>
                  </a:lnTo>
                  <a:lnTo>
                    <a:pt x="12" y="2923"/>
                  </a:lnTo>
                  <a:lnTo>
                    <a:pt x="14" y="4009"/>
                  </a:lnTo>
                  <a:lnTo>
                    <a:pt x="89" y="26867"/>
                  </a:lnTo>
                  <a:cubicBezTo>
                    <a:pt x="90" y="27505"/>
                    <a:pt x="541" y="28281"/>
                    <a:pt x="1097" y="28599"/>
                  </a:cubicBezTo>
                  <a:lnTo>
                    <a:pt x="16395" y="37358"/>
                  </a:lnTo>
                  <a:lnTo>
                    <a:pt x="19151" y="38934"/>
                  </a:lnTo>
                  <a:cubicBezTo>
                    <a:pt x="19311" y="39026"/>
                    <a:pt x="19462" y="39069"/>
                    <a:pt x="19597" y="39069"/>
                  </a:cubicBezTo>
                  <a:cubicBezTo>
                    <a:pt x="19928" y="39069"/>
                    <a:pt x="20156" y="38805"/>
                    <a:pt x="20156" y="38351"/>
                  </a:cubicBezTo>
                  <a:lnTo>
                    <a:pt x="20156" y="13465"/>
                  </a:lnTo>
                  <a:lnTo>
                    <a:pt x="20156" y="12451"/>
                  </a:lnTo>
                  <a:cubicBezTo>
                    <a:pt x="20156" y="12131"/>
                    <a:pt x="20044" y="11777"/>
                    <a:pt x="19864" y="11464"/>
                  </a:cubicBezTo>
                  <a:cubicBezTo>
                    <a:pt x="19677" y="11140"/>
                    <a:pt x="19441" y="10890"/>
                    <a:pt x="19152" y="10719"/>
                  </a:cubicBezTo>
                  <a:lnTo>
                    <a:pt x="18275" y="10212"/>
                  </a:lnTo>
                  <a:lnTo>
                    <a:pt x="18274" y="10209"/>
                  </a:lnTo>
                  <a:lnTo>
                    <a:pt x="756" y="97"/>
                  </a:lnTo>
                  <a:cubicBezTo>
                    <a:pt x="733" y="86"/>
                    <a:pt x="708" y="74"/>
                    <a:pt x="683" y="64"/>
                  </a:cubicBezTo>
                  <a:cubicBezTo>
                    <a:pt x="656" y="52"/>
                    <a:pt x="628" y="42"/>
                    <a:pt x="599" y="34"/>
                  </a:cubicBezTo>
                  <a:lnTo>
                    <a:pt x="545" y="19"/>
                  </a:lnTo>
                  <a:cubicBezTo>
                    <a:pt x="519" y="13"/>
                    <a:pt x="492" y="10"/>
                    <a:pt x="464" y="7"/>
                  </a:cubicBezTo>
                  <a:cubicBezTo>
                    <a:pt x="428" y="3"/>
                    <a:pt x="392" y="0"/>
                    <a:pt x="356" y="0"/>
                  </a:cubicBezTo>
                  <a:close/>
                </a:path>
              </a:pathLst>
            </a:custGeom>
            <a:solidFill>
              <a:srgbClr val="4949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2878425" y="3974025"/>
              <a:ext cx="547175" cy="986200"/>
            </a:xfrm>
            <a:custGeom>
              <a:rect b="b" l="l" r="r" t="t"/>
              <a:pathLst>
                <a:path extrusionOk="0" h="39448" w="21887">
                  <a:moveTo>
                    <a:pt x="2676" y="0"/>
                  </a:moveTo>
                  <a:lnTo>
                    <a:pt x="1" y="1541"/>
                  </a:lnTo>
                  <a:lnTo>
                    <a:pt x="19211" y="12635"/>
                  </a:lnTo>
                  <a:lnTo>
                    <a:pt x="19176" y="39447"/>
                  </a:lnTo>
                  <a:lnTo>
                    <a:pt x="21597" y="38050"/>
                  </a:lnTo>
                  <a:cubicBezTo>
                    <a:pt x="21775" y="37946"/>
                    <a:pt x="21885" y="37755"/>
                    <a:pt x="21885" y="37549"/>
                  </a:cubicBezTo>
                  <a:lnTo>
                    <a:pt x="21886" y="11759"/>
                  </a:lnTo>
                  <a:cubicBezTo>
                    <a:pt x="21886" y="11346"/>
                    <a:pt x="21666" y="10964"/>
                    <a:pt x="21308" y="10757"/>
                  </a:cubicBezTo>
                  <a:lnTo>
                    <a:pt x="2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3357825" y="4253525"/>
              <a:ext cx="67775" cy="706700"/>
            </a:xfrm>
            <a:custGeom>
              <a:rect b="b" l="l" r="r" t="t"/>
              <a:pathLst>
                <a:path extrusionOk="0" h="28268" w="2711">
                  <a:moveTo>
                    <a:pt x="2555" y="1"/>
                  </a:moveTo>
                  <a:lnTo>
                    <a:pt x="35" y="1455"/>
                  </a:lnTo>
                  <a:lnTo>
                    <a:pt x="0" y="28267"/>
                  </a:lnTo>
                  <a:lnTo>
                    <a:pt x="2420" y="26870"/>
                  </a:lnTo>
                  <a:cubicBezTo>
                    <a:pt x="2598" y="26766"/>
                    <a:pt x="2709" y="26575"/>
                    <a:pt x="2709" y="26369"/>
                  </a:cubicBezTo>
                  <a:lnTo>
                    <a:pt x="2710" y="579"/>
                  </a:lnTo>
                  <a:cubicBezTo>
                    <a:pt x="2710" y="376"/>
                    <a:pt x="2656" y="177"/>
                    <a:pt x="2555" y="1"/>
                  </a:cubicBezTo>
                  <a:close/>
                </a:path>
              </a:pathLst>
            </a:custGeom>
            <a:solidFill>
              <a:srgbClr val="DAE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2879550" y="3968175"/>
              <a:ext cx="77000" cy="43050"/>
            </a:xfrm>
            <a:custGeom>
              <a:rect b="b" l="l" r="r" t="t"/>
              <a:pathLst>
                <a:path extrusionOk="0" h="1722" w="3080">
                  <a:moveTo>
                    <a:pt x="2744" y="1"/>
                  </a:moveTo>
                  <a:cubicBezTo>
                    <a:pt x="2634" y="1"/>
                    <a:pt x="2512" y="30"/>
                    <a:pt x="2415" y="86"/>
                  </a:cubicBezTo>
                  <a:lnTo>
                    <a:pt x="195" y="1365"/>
                  </a:lnTo>
                  <a:cubicBezTo>
                    <a:pt x="29" y="1460"/>
                    <a:pt x="0" y="1599"/>
                    <a:pt x="131" y="1674"/>
                  </a:cubicBezTo>
                  <a:cubicBezTo>
                    <a:pt x="186" y="1706"/>
                    <a:pt x="260" y="1721"/>
                    <a:pt x="340" y="1721"/>
                  </a:cubicBezTo>
                  <a:cubicBezTo>
                    <a:pt x="450" y="1721"/>
                    <a:pt x="571" y="1692"/>
                    <a:pt x="667" y="1636"/>
                  </a:cubicBezTo>
                  <a:lnTo>
                    <a:pt x="2884" y="356"/>
                  </a:lnTo>
                  <a:cubicBezTo>
                    <a:pt x="3050" y="261"/>
                    <a:pt x="3080" y="122"/>
                    <a:pt x="2951" y="47"/>
                  </a:cubicBezTo>
                  <a:cubicBezTo>
                    <a:pt x="2896" y="16"/>
                    <a:pt x="2823" y="1"/>
                    <a:pt x="2744" y="1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3339600" y="4287075"/>
              <a:ext cx="30950" cy="702250"/>
            </a:xfrm>
            <a:custGeom>
              <a:rect b="b" l="l" r="r" t="t"/>
              <a:pathLst>
                <a:path extrusionOk="0" h="28090" w="1238">
                  <a:moveTo>
                    <a:pt x="959" y="1"/>
                  </a:moveTo>
                  <a:lnTo>
                    <a:pt x="1" y="554"/>
                  </a:lnTo>
                  <a:cubicBezTo>
                    <a:pt x="183" y="868"/>
                    <a:pt x="295" y="1220"/>
                    <a:pt x="295" y="1544"/>
                  </a:cubicBezTo>
                  <a:cubicBezTo>
                    <a:pt x="295" y="1544"/>
                    <a:pt x="295" y="2554"/>
                    <a:pt x="296" y="2556"/>
                  </a:cubicBezTo>
                  <a:lnTo>
                    <a:pt x="295" y="16646"/>
                  </a:lnTo>
                  <a:lnTo>
                    <a:pt x="295" y="27343"/>
                  </a:lnTo>
                  <a:cubicBezTo>
                    <a:pt x="295" y="27511"/>
                    <a:pt x="301" y="27915"/>
                    <a:pt x="2" y="28089"/>
                  </a:cubicBezTo>
                  <a:lnTo>
                    <a:pt x="2" y="28089"/>
                  </a:lnTo>
                  <a:lnTo>
                    <a:pt x="764" y="27649"/>
                  </a:lnTo>
                  <a:cubicBezTo>
                    <a:pt x="1024" y="27499"/>
                    <a:pt x="1234" y="27119"/>
                    <a:pt x="1234" y="26800"/>
                  </a:cubicBezTo>
                  <a:lnTo>
                    <a:pt x="1234" y="17191"/>
                  </a:lnTo>
                  <a:cubicBezTo>
                    <a:pt x="1234" y="17191"/>
                    <a:pt x="1236" y="2013"/>
                    <a:pt x="1236" y="2008"/>
                  </a:cubicBezTo>
                  <a:lnTo>
                    <a:pt x="1236" y="1966"/>
                  </a:lnTo>
                  <a:cubicBezTo>
                    <a:pt x="1237" y="1890"/>
                    <a:pt x="1237" y="1738"/>
                    <a:pt x="1236" y="1535"/>
                  </a:cubicBezTo>
                  <a:lnTo>
                    <a:pt x="1235" y="1351"/>
                  </a:lnTo>
                  <a:lnTo>
                    <a:pt x="1235" y="928"/>
                  </a:lnTo>
                  <a:cubicBezTo>
                    <a:pt x="1235" y="627"/>
                    <a:pt x="1131" y="294"/>
                    <a:pt x="959" y="1"/>
                  </a:cubicBezTo>
                  <a:close/>
                  <a:moveTo>
                    <a:pt x="2" y="28089"/>
                  </a:moveTo>
                  <a:lnTo>
                    <a:pt x="1" y="28089"/>
                  </a:lnTo>
                  <a:cubicBezTo>
                    <a:pt x="1" y="28089"/>
                    <a:pt x="2" y="28089"/>
                    <a:pt x="2" y="28089"/>
                  </a:cubicBezTo>
                  <a:close/>
                </a:path>
              </a:pathLst>
            </a:custGeom>
            <a:solidFill>
              <a:srgbClr val="5C5C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2843150" y="3996950"/>
              <a:ext cx="503875" cy="994100"/>
            </a:xfrm>
            <a:custGeom>
              <a:rect b="b" l="l" r="r" t="t"/>
              <a:pathLst>
                <a:path extrusionOk="0" h="39764" w="20155">
                  <a:moveTo>
                    <a:pt x="2" y="0"/>
                  </a:moveTo>
                  <a:cubicBezTo>
                    <a:pt x="1" y="13"/>
                    <a:pt x="1" y="26"/>
                    <a:pt x="2" y="39"/>
                  </a:cubicBezTo>
                  <a:lnTo>
                    <a:pt x="2" y="39"/>
                  </a:lnTo>
                  <a:lnTo>
                    <a:pt x="2" y="0"/>
                  </a:lnTo>
                  <a:close/>
                  <a:moveTo>
                    <a:pt x="2" y="39"/>
                  </a:moveTo>
                  <a:lnTo>
                    <a:pt x="6" y="27421"/>
                  </a:lnTo>
                  <a:cubicBezTo>
                    <a:pt x="6" y="28059"/>
                    <a:pt x="459" y="28835"/>
                    <a:pt x="1014" y="29152"/>
                  </a:cubicBezTo>
                  <a:lnTo>
                    <a:pt x="19149" y="39629"/>
                  </a:lnTo>
                  <a:cubicBezTo>
                    <a:pt x="19309" y="39721"/>
                    <a:pt x="19460" y="39764"/>
                    <a:pt x="19594" y="39764"/>
                  </a:cubicBezTo>
                  <a:cubicBezTo>
                    <a:pt x="19925" y="39764"/>
                    <a:pt x="20153" y="39501"/>
                    <a:pt x="20154" y="39046"/>
                  </a:cubicBezTo>
                  <a:lnTo>
                    <a:pt x="20154" y="35881"/>
                  </a:lnTo>
                  <a:lnTo>
                    <a:pt x="20153" y="14159"/>
                  </a:lnTo>
                  <a:lnTo>
                    <a:pt x="20153" y="13146"/>
                  </a:lnTo>
                  <a:cubicBezTo>
                    <a:pt x="20153" y="12825"/>
                    <a:pt x="20040" y="12472"/>
                    <a:pt x="19859" y="12159"/>
                  </a:cubicBezTo>
                  <a:cubicBezTo>
                    <a:pt x="19690" y="11853"/>
                    <a:pt x="19445" y="11595"/>
                    <a:pt x="19148" y="11410"/>
                  </a:cubicBezTo>
                  <a:lnTo>
                    <a:pt x="18273" y="10904"/>
                  </a:lnTo>
                  <a:lnTo>
                    <a:pt x="18272" y="10902"/>
                  </a:lnTo>
                  <a:lnTo>
                    <a:pt x="3772" y="2532"/>
                  </a:lnTo>
                  <a:lnTo>
                    <a:pt x="1002" y="933"/>
                  </a:lnTo>
                  <a:lnTo>
                    <a:pt x="416" y="594"/>
                  </a:lnTo>
                  <a:cubicBezTo>
                    <a:pt x="344" y="552"/>
                    <a:pt x="276" y="501"/>
                    <a:pt x="212" y="445"/>
                  </a:cubicBezTo>
                  <a:cubicBezTo>
                    <a:pt x="185" y="419"/>
                    <a:pt x="159" y="391"/>
                    <a:pt x="135" y="361"/>
                  </a:cubicBezTo>
                  <a:cubicBezTo>
                    <a:pt x="112" y="333"/>
                    <a:pt x="91" y="304"/>
                    <a:pt x="72" y="272"/>
                  </a:cubicBezTo>
                  <a:cubicBezTo>
                    <a:pt x="62" y="252"/>
                    <a:pt x="52" y="231"/>
                    <a:pt x="42" y="209"/>
                  </a:cubicBezTo>
                  <a:cubicBezTo>
                    <a:pt x="34" y="190"/>
                    <a:pt x="27" y="168"/>
                    <a:pt x="23" y="146"/>
                  </a:cubicBezTo>
                  <a:cubicBezTo>
                    <a:pt x="17" y="132"/>
                    <a:pt x="13" y="117"/>
                    <a:pt x="12" y="102"/>
                  </a:cubicBezTo>
                  <a:cubicBezTo>
                    <a:pt x="7" y="87"/>
                    <a:pt x="5" y="73"/>
                    <a:pt x="6" y="57"/>
                  </a:cubicBezTo>
                  <a:cubicBezTo>
                    <a:pt x="5" y="51"/>
                    <a:pt x="3" y="45"/>
                    <a:pt x="2" y="39"/>
                  </a:cubicBezTo>
                  <a:close/>
                </a:path>
              </a:pathLst>
            </a:custGeom>
            <a:solidFill>
              <a:srgbClr val="706E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2843175" y="3937975"/>
              <a:ext cx="614400" cy="362975"/>
            </a:xfrm>
            <a:custGeom>
              <a:rect b="b" l="l" r="r" t="t"/>
              <a:pathLst>
                <a:path extrusionOk="0" h="14519" w="24576">
                  <a:moveTo>
                    <a:pt x="4113" y="0"/>
                  </a:moveTo>
                  <a:cubicBezTo>
                    <a:pt x="3751" y="0"/>
                    <a:pt x="3388" y="80"/>
                    <a:pt x="3111" y="239"/>
                  </a:cubicBezTo>
                  <a:lnTo>
                    <a:pt x="417" y="1796"/>
                  </a:lnTo>
                  <a:cubicBezTo>
                    <a:pt x="147" y="1951"/>
                    <a:pt x="10" y="2153"/>
                    <a:pt x="0" y="2357"/>
                  </a:cubicBezTo>
                  <a:lnTo>
                    <a:pt x="1" y="2359"/>
                  </a:lnTo>
                  <a:lnTo>
                    <a:pt x="1" y="2397"/>
                  </a:lnTo>
                  <a:cubicBezTo>
                    <a:pt x="3" y="2404"/>
                    <a:pt x="3" y="2409"/>
                    <a:pt x="4" y="2416"/>
                  </a:cubicBezTo>
                  <a:cubicBezTo>
                    <a:pt x="4" y="2430"/>
                    <a:pt x="6" y="2446"/>
                    <a:pt x="11" y="2459"/>
                  </a:cubicBezTo>
                  <a:cubicBezTo>
                    <a:pt x="12" y="2475"/>
                    <a:pt x="15" y="2491"/>
                    <a:pt x="21" y="2505"/>
                  </a:cubicBezTo>
                  <a:cubicBezTo>
                    <a:pt x="26" y="2527"/>
                    <a:pt x="33" y="2547"/>
                    <a:pt x="41" y="2568"/>
                  </a:cubicBezTo>
                  <a:cubicBezTo>
                    <a:pt x="51" y="2590"/>
                    <a:pt x="61" y="2610"/>
                    <a:pt x="71" y="2631"/>
                  </a:cubicBezTo>
                  <a:cubicBezTo>
                    <a:pt x="90" y="2662"/>
                    <a:pt x="110" y="2692"/>
                    <a:pt x="134" y="2720"/>
                  </a:cubicBezTo>
                  <a:cubicBezTo>
                    <a:pt x="157" y="2750"/>
                    <a:pt x="184" y="2778"/>
                    <a:pt x="211" y="2803"/>
                  </a:cubicBezTo>
                  <a:cubicBezTo>
                    <a:pt x="274" y="2860"/>
                    <a:pt x="343" y="2909"/>
                    <a:pt x="415" y="2953"/>
                  </a:cubicBezTo>
                  <a:lnTo>
                    <a:pt x="1001" y="3291"/>
                  </a:lnTo>
                  <a:lnTo>
                    <a:pt x="3771" y="4890"/>
                  </a:lnTo>
                  <a:lnTo>
                    <a:pt x="18271" y="13261"/>
                  </a:lnTo>
                  <a:lnTo>
                    <a:pt x="18272" y="13263"/>
                  </a:lnTo>
                  <a:lnTo>
                    <a:pt x="19147" y="13768"/>
                  </a:lnTo>
                  <a:lnTo>
                    <a:pt x="19151" y="13769"/>
                  </a:lnTo>
                  <a:cubicBezTo>
                    <a:pt x="19427" y="13930"/>
                    <a:pt x="19675" y="14203"/>
                    <a:pt x="19858" y="14518"/>
                  </a:cubicBezTo>
                  <a:lnTo>
                    <a:pt x="20816" y="13965"/>
                  </a:lnTo>
                  <a:cubicBezTo>
                    <a:pt x="20647" y="13669"/>
                    <a:pt x="20411" y="13413"/>
                    <a:pt x="20150" y="13261"/>
                  </a:cubicBezTo>
                  <a:cubicBezTo>
                    <a:pt x="20022" y="13186"/>
                    <a:pt x="19897" y="13116"/>
                    <a:pt x="19785" y="13050"/>
                  </a:cubicBezTo>
                  <a:lnTo>
                    <a:pt x="19625" y="12958"/>
                  </a:lnTo>
                  <a:cubicBezTo>
                    <a:pt x="19451" y="12856"/>
                    <a:pt x="19318" y="12780"/>
                    <a:pt x="19252" y="12743"/>
                  </a:cubicBezTo>
                  <a:lnTo>
                    <a:pt x="19216" y="12722"/>
                  </a:lnTo>
                  <a:cubicBezTo>
                    <a:pt x="19214" y="12720"/>
                    <a:pt x="19212" y="12719"/>
                    <a:pt x="19211" y="12718"/>
                  </a:cubicBezTo>
                  <a:lnTo>
                    <a:pt x="3770" y="3804"/>
                  </a:lnTo>
                  <a:lnTo>
                    <a:pt x="1694" y="2605"/>
                  </a:lnTo>
                  <a:cubicBezTo>
                    <a:pt x="1474" y="2479"/>
                    <a:pt x="1474" y="2270"/>
                    <a:pt x="1694" y="2143"/>
                  </a:cubicBezTo>
                  <a:lnTo>
                    <a:pt x="3712" y="978"/>
                  </a:lnTo>
                  <a:cubicBezTo>
                    <a:pt x="3726" y="969"/>
                    <a:pt x="3742" y="962"/>
                    <a:pt x="3759" y="957"/>
                  </a:cubicBezTo>
                  <a:cubicBezTo>
                    <a:pt x="3769" y="949"/>
                    <a:pt x="3781" y="944"/>
                    <a:pt x="3793" y="941"/>
                  </a:cubicBezTo>
                  <a:cubicBezTo>
                    <a:pt x="3799" y="937"/>
                    <a:pt x="3806" y="933"/>
                    <a:pt x="3814" y="932"/>
                  </a:cubicBezTo>
                  <a:cubicBezTo>
                    <a:pt x="3842" y="921"/>
                    <a:pt x="3871" y="913"/>
                    <a:pt x="3901" y="906"/>
                  </a:cubicBezTo>
                  <a:cubicBezTo>
                    <a:pt x="3935" y="897"/>
                    <a:pt x="3970" y="891"/>
                    <a:pt x="4005" y="888"/>
                  </a:cubicBezTo>
                  <a:cubicBezTo>
                    <a:pt x="4041" y="884"/>
                    <a:pt x="4077" y="882"/>
                    <a:pt x="4114" y="882"/>
                  </a:cubicBezTo>
                  <a:cubicBezTo>
                    <a:pt x="4120" y="882"/>
                    <a:pt x="4126" y="882"/>
                    <a:pt x="4132" y="882"/>
                  </a:cubicBezTo>
                  <a:cubicBezTo>
                    <a:pt x="4162" y="882"/>
                    <a:pt x="4192" y="884"/>
                    <a:pt x="4222" y="888"/>
                  </a:cubicBezTo>
                  <a:cubicBezTo>
                    <a:pt x="4250" y="891"/>
                    <a:pt x="4277" y="894"/>
                    <a:pt x="4303" y="900"/>
                  </a:cubicBezTo>
                  <a:lnTo>
                    <a:pt x="4357" y="916"/>
                  </a:lnTo>
                  <a:cubicBezTo>
                    <a:pt x="4386" y="922"/>
                    <a:pt x="4414" y="932"/>
                    <a:pt x="4441" y="945"/>
                  </a:cubicBezTo>
                  <a:cubicBezTo>
                    <a:pt x="4466" y="955"/>
                    <a:pt x="4491" y="967"/>
                    <a:pt x="4513" y="978"/>
                  </a:cubicBezTo>
                  <a:lnTo>
                    <a:pt x="22032" y="11092"/>
                  </a:lnTo>
                  <a:lnTo>
                    <a:pt x="22033" y="11090"/>
                  </a:lnTo>
                  <a:lnTo>
                    <a:pt x="22913" y="11598"/>
                  </a:lnTo>
                  <a:cubicBezTo>
                    <a:pt x="23189" y="11759"/>
                    <a:pt x="23440" y="12032"/>
                    <a:pt x="23621" y="12345"/>
                  </a:cubicBezTo>
                  <a:lnTo>
                    <a:pt x="24575" y="11795"/>
                  </a:lnTo>
                  <a:cubicBezTo>
                    <a:pt x="24407" y="11499"/>
                    <a:pt x="24171" y="11242"/>
                    <a:pt x="23909" y="11092"/>
                  </a:cubicBezTo>
                  <a:cubicBezTo>
                    <a:pt x="23780" y="11016"/>
                    <a:pt x="23657" y="10946"/>
                    <a:pt x="23545" y="10880"/>
                  </a:cubicBezTo>
                  <a:lnTo>
                    <a:pt x="23385" y="10789"/>
                  </a:lnTo>
                  <a:cubicBezTo>
                    <a:pt x="23312" y="10745"/>
                    <a:pt x="23243" y="10707"/>
                    <a:pt x="23187" y="10673"/>
                  </a:cubicBezTo>
                  <a:cubicBezTo>
                    <a:pt x="23155" y="10656"/>
                    <a:pt x="23131" y="10640"/>
                    <a:pt x="23107" y="10627"/>
                  </a:cubicBezTo>
                  <a:cubicBezTo>
                    <a:pt x="23084" y="10614"/>
                    <a:pt x="23064" y="10602"/>
                    <a:pt x="23044" y="10592"/>
                  </a:cubicBezTo>
                  <a:cubicBezTo>
                    <a:pt x="23020" y="10579"/>
                    <a:pt x="23003" y="10567"/>
                    <a:pt x="22990" y="10558"/>
                  </a:cubicBezTo>
                  <a:cubicBezTo>
                    <a:pt x="22978" y="10550"/>
                    <a:pt x="22971" y="10549"/>
                    <a:pt x="22971" y="10549"/>
                  </a:cubicBezTo>
                  <a:lnTo>
                    <a:pt x="5115" y="239"/>
                  </a:lnTo>
                  <a:cubicBezTo>
                    <a:pt x="4839" y="80"/>
                    <a:pt x="4476" y="0"/>
                    <a:pt x="4113" y="0"/>
                  </a:cubicBezTo>
                  <a:close/>
                </a:path>
              </a:pathLst>
            </a:custGeom>
            <a:solidFill>
              <a:srgbClr val="898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2210750" y="4781625"/>
              <a:ext cx="1044075" cy="600350"/>
            </a:xfrm>
            <a:custGeom>
              <a:rect b="b" l="l" r="r" t="t"/>
              <a:pathLst>
                <a:path extrusionOk="0" h="24014" w="41763">
                  <a:moveTo>
                    <a:pt x="24168" y="1"/>
                  </a:moveTo>
                  <a:cubicBezTo>
                    <a:pt x="23950" y="1"/>
                    <a:pt x="23733" y="49"/>
                    <a:pt x="23567" y="145"/>
                  </a:cubicBezTo>
                  <a:lnTo>
                    <a:pt x="332" y="13559"/>
                  </a:lnTo>
                  <a:cubicBezTo>
                    <a:pt x="1" y="13749"/>
                    <a:pt x="1" y="14061"/>
                    <a:pt x="332" y="14252"/>
                  </a:cubicBezTo>
                  <a:lnTo>
                    <a:pt x="16990" y="23869"/>
                  </a:lnTo>
                  <a:cubicBezTo>
                    <a:pt x="17156" y="23965"/>
                    <a:pt x="17373" y="24013"/>
                    <a:pt x="17591" y="24013"/>
                  </a:cubicBezTo>
                  <a:cubicBezTo>
                    <a:pt x="17809" y="24013"/>
                    <a:pt x="18027" y="23965"/>
                    <a:pt x="18193" y="23869"/>
                  </a:cubicBezTo>
                  <a:lnTo>
                    <a:pt x="41431" y="10454"/>
                  </a:lnTo>
                  <a:cubicBezTo>
                    <a:pt x="41763" y="10262"/>
                    <a:pt x="41763" y="9951"/>
                    <a:pt x="41431" y="9760"/>
                  </a:cubicBezTo>
                  <a:lnTo>
                    <a:pt x="24769" y="145"/>
                  </a:lnTo>
                  <a:cubicBezTo>
                    <a:pt x="24603" y="49"/>
                    <a:pt x="24385" y="1"/>
                    <a:pt x="24168" y="1"/>
                  </a:cubicBezTo>
                  <a:close/>
                </a:path>
              </a:pathLst>
            </a:custGeom>
            <a:gradFill>
              <a:gsLst>
                <a:gs pos="0">
                  <a:srgbClr val="ED5883"/>
                </a:gs>
                <a:gs pos="33596">
                  <a:srgbClr val="F96E85"/>
                </a:gs>
                <a:gs pos="60000">
                  <a:srgbClr val="FF8380"/>
                </a:gs>
                <a:gs pos="85000">
                  <a:srgbClr val="FF996F"/>
                </a:gs>
                <a:gs pos="100000">
                  <a:srgbClr val="F49B6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1670325" y="4770600"/>
              <a:ext cx="668375" cy="380750"/>
            </a:xfrm>
            <a:custGeom>
              <a:rect b="b" l="l" r="r" t="t"/>
              <a:pathLst>
                <a:path extrusionOk="0" h="15230" w="26735">
                  <a:moveTo>
                    <a:pt x="9008" y="1"/>
                  </a:moveTo>
                  <a:cubicBezTo>
                    <a:pt x="8788" y="1"/>
                    <a:pt x="8567" y="49"/>
                    <a:pt x="8400" y="145"/>
                  </a:cubicBezTo>
                  <a:lnTo>
                    <a:pt x="334" y="4775"/>
                  </a:lnTo>
                  <a:cubicBezTo>
                    <a:pt x="1" y="4967"/>
                    <a:pt x="1" y="5277"/>
                    <a:pt x="333" y="5468"/>
                  </a:cubicBezTo>
                  <a:lnTo>
                    <a:pt x="16990" y="15086"/>
                  </a:lnTo>
                  <a:cubicBezTo>
                    <a:pt x="17157" y="15182"/>
                    <a:pt x="17374" y="15229"/>
                    <a:pt x="17592" y="15229"/>
                  </a:cubicBezTo>
                  <a:cubicBezTo>
                    <a:pt x="17810" y="15229"/>
                    <a:pt x="18027" y="15182"/>
                    <a:pt x="18193" y="15086"/>
                  </a:cubicBezTo>
                  <a:lnTo>
                    <a:pt x="26403" y="10358"/>
                  </a:lnTo>
                  <a:cubicBezTo>
                    <a:pt x="26735" y="10167"/>
                    <a:pt x="26735" y="9859"/>
                    <a:pt x="26401" y="9669"/>
                  </a:cubicBezTo>
                  <a:lnTo>
                    <a:pt x="9606" y="142"/>
                  </a:lnTo>
                  <a:cubicBezTo>
                    <a:pt x="9440" y="48"/>
                    <a:pt x="9224" y="1"/>
                    <a:pt x="9008" y="1"/>
                  </a:cubicBezTo>
                  <a:close/>
                </a:path>
              </a:pathLst>
            </a:custGeom>
            <a:gradFill>
              <a:gsLst>
                <a:gs pos="0">
                  <a:srgbClr val="ED5883"/>
                </a:gs>
                <a:gs pos="33596">
                  <a:srgbClr val="F96E85"/>
                </a:gs>
                <a:gs pos="60000">
                  <a:srgbClr val="FF8380"/>
                </a:gs>
                <a:gs pos="85000">
                  <a:srgbClr val="FF996F"/>
                </a:gs>
                <a:gs pos="100000">
                  <a:srgbClr val="F49B6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1701775" y="4138800"/>
              <a:ext cx="48075" cy="56125"/>
            </a:xfrm>
            <a:custGeom>
              <a:rect b="b" l="l" r="r" t="t"/>
              <a:pathLst>
                <a:path extrusionOk="0" h="2245" w="1923">
                  <a:moveTo>
                    <a:pt x="1922" y="1"/>
                  </a:moveTo>
                  <a:lnTo>
                    <a:pt x="0" y="887"/>
                  </a:lnTo>
                  <a:lnTo>
                    <a:pt x="0" y="2244"/>
                  </a:lnTo>
                  <a:lnTo>
                    <a:pt x="1922" y="1266"/>
                  </a:lnTo>
                  <a:lnTo>
                    <a:pt x="1922" y="1"/>
                  </a:ln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1715775" y="4140825"/>
              <a:ext cx="126300" cy="81450"/>
            </a:xfrm>
            <a:custGeom>
              <a:rect b="b" l="l" r="r" t="t"/>
              <a:pathLst>
                <a:path extrusionOk="0" h="3258" w="5052">
                  <a:moveTo>
                    <a:pt x="2231" y="1"/>
                  </a:moveTo>
                  <a:lnTo>
                    <a:pt x="0" y="1157"/>
                  </a:lnTo>
                  <a:lnTo>
                    <a:pt x="2231" y="3257"/>
                  </a:lnTo>
                  <a:lnTo>
                    <a:pt x="5051" y="1629"/>
                  </a:lnTo>
                  <a:lnTo>
                    <a:pt x="22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1707075" y="4162050"/>
              <a:ext cx="68775" cy="57900"/>
            </a:xfrm>
            <a:custGeom>
              <a:rect b="b" l="l" r="r" t="t"/>
              <a:pathLst>
                <a:path extrusionOk="0" h="2316" w="2751">
                  <a:moveTo>
                    <a:pt x="716" y="0"/>
                  </a:moveTo>
                  <a:cubicBezTo>
                    <a:pt x="548" y="0"/>
                    <a:pt x="384" y="36"/>
                    <a:pt x="260" y="107"/>
                  </a:cubicBezTo>
                  <a:cubicBezTo>
                    <a:pt x="1" y="258"/>
                    <a:pt x="14" y="509"/>
                    <a:pt x="291" y="669"/>
                  </a:cubicBezTo>
                  <a:lnTo>
                    <a:pt x="1521" y="2190"/>
                  </a:lnTo>
                  <a:cubicBezTo>
                    <a:pt x="1665" y="2273"/>
                    <a:pt x="1852" y="2315"/>
                    <a:pt x="2035" y="2315"/>
                  </a:cubicBezTo>
                  <a:cubicBezTo>
                    <a:pt x="2203" y="2315"/>
                    <a:pt x="2367" y="2280"/>
                    <a:pt x="2491" y="2208"/>
                  </a:cubicBezTo>
                  <a:cubicBezTo>
                    <a:pt x="2751" y="2057"/>
                    <a:pt x="2737" y="1806"/>
                    <a:pt x="2461" y="1647"/>
                  </a:cubicBezTo>
                  <a:lnTo>
                    <a:pt x="1231" y="126"/>
                  </a:lnTo>
                  <a:cubicBezTo>
                    <a:pt x="1087" y="43"/>
                    <a:pt x="899" y="0"/>
                    <a:pt x="716" y="0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1525425" y="4226850"/>
              <a:ext cx="279175" cy="449475"/>
            </a:xfrm>
            <a:custGeom>
              <a:rect b="b" l="l" r="r" t="t"/>
              <a:pathLst>
                <a:path extrusionOk="0" h="17979" w="11167">
                  <a:moveTo>
                    <a:pt x="10834" y="1"/>
                  </a:moveTo>
                  <a:cubicBezTo>
                    <a:pt x="10754" y="1"/>
                    <a:pt x="10663" y="27"/>
                    <a:pt x="10568" y="82"/>
                  </a:cubicBezTo>
                  <a:lnTo>
                    <a:pt x="9889" y="475"/>
                  </a:lnTo>
                  <a:cubicBezTo>
                    <a:pt x="9752" y="554"/>
                    <a:pt x="9579" y="597"/>
                    <a:pt x="9401" y="612"/>
                  </a:cubicBezTo>
                  <a:lnTo>
                    <a:pt x="0" y="17979"/>
                  </a:lnTo>
                  <a:cubicBezTo>
                    <a:pt x="179" y="17964"/>
                    <a:pt x="353" y="17918"/>
                    <a:pt x="489" y="17840"/>
                  </a:cubicBezTo>
                  <a:lnTo>
                    <a:pt x="10567" y="12021"/>
                  </a:lnTo>
                  <a:cubicBezTo>
                    <a:pt x="10897" y="11830"/>
                    <a:pt x="11166" y="11365"/>
                    <a:pt x="11166" y="10981"/>
                  </a:cubicBezTo>
                  <a:lnTo>
                    <a:pt x="11166" y="428"/>
                  </a:lnTo>
                  <a:cubicBezTo>
                    <a:pt x="11166" y="157"/>
                    <a:pt x="11031" y="1"/>
                    <a:pt x="10834" y="1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1429200" y="4163550"/>
              <a:ext cx="331275" cy="512900"/>
            </a:xfrm>
            <a:custGeom>
              <a:rect b="b" l="l" r="r" t="t"/>
              <a:pathLst>
                <a:path extrusionOk="0" h="20516" w="13251">
                  <a:moveTo>
                    <a:pt x="9432" y="0"/>
                  </a:moveTo>
                  <a:lnTo>
                    <a:pt x="111" y="17196"/>
                  </a:lnTo>
                  <a:lnTo>
                    <a:pt x="102" y="17215"/>
                  </a:lnTo>
                  <a:cubicBezTo>
                    <a:pt x="21" y="17381"/>
                    <a:pt x="0" y="17752"/>
                    <a:pt x="227" y="17883"/>
                  </a:cubicBezTo>
                  <a:lnTo>
                    <a:pt x="3135" y="20372"/>
                  </a:lnTo>
                  <a:cubicBezTo>
                    <a:pt x="3301" y="20468"/>
                    <a:pt x="3517" y="20515"/>
                    <a:pt x="3732" y="20515"/>
                  </a:cubicBezTo>
                  <a:cubicBezTo>
                    <a:pt x="3771" y="20515"/>
                    <a:pt x="3810" y="20514"/>
                    <a:pt x="3849" y="20511"/>
                  </a:cubicBezTo>
                  <a:lnTo>
                    <a:pt x="13250" y="3144"/>
                  </a:lnTo>
                  <a:lnTo>
                    <a:pt x="13250" y="3144"/>
                  </a:lnTo>
                  <a:cubicBezTo>
                    <a:pt x="13211" y="3147"/>
                    <a:pt x="13171" y="3148"/>
                    <a:pt x="13132" y="3148"/>
                  </a:cubicBezTo>
                  <a:cubicBezTo>
                    <a:pt x="12916" y="3148"/>
                    <a:pt x="12701" y="3101"/>
                    <a:pt x="12535" y="3007"/>
                  </a:cubicBezTo>
                  <a:lnTo>
                    <a:pt x="10994" y="1306"/>
                  </a:lnTo>
                  <a:lnTo>
                    <a:pt x="9625" y="514"/>
                  </a:lnTo>
                  <a:cubicBezTo>
                    <a:pt x="9500" y="314"/>
                    <a:pt x="9354" y="165"/>
                    <a:pt x="9432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1661525" y="4120775"/>
              <a:ext cx="184825" cy="121500"/>
            </a:xfrm>
            <a:custGeom>
              <a:rect b="b" l="l" r="r" t="t"/>
              <a:pathLst>
                <a:path extrusionOk="0" h="4860" w="7393">
                  <a:moveTo>
                    <a:pt x="3570" y="0"/>
                  </a:moveTo>
                  <a:cubicBezTo>
                    <a:pt x="3350" y="0"/>
                    <a:pt x="3109" y="58"/>
                    <a:pt x="2917" y="169"/>
                  </a:cubicBezTo>
                  <a:lnTo>
                    <a:pt x="332" y="1532"/>
                  </a:lnTo>
                  <a:cubicBezTo>
                    <a:pt x="1" y="1723"/>
                    <a:pt x="83" y="1937"/>
                    <a:pt x="332" y="2225"/>
                  </a:cubicBezTo>
                  <a:lnTo>
                    <a:pt x="3242" y="4716"/>
                  </a:lnTo>
                  <a:cubicBezTo>
                    <a:pt x="3408" y="4812"/>
                    <a:pt x="3625" y="4860"/>
                    <a:pt x="3843" y="4860"/>
                  </a:cubicBezTo>
                  <a:cubicBezTo>
                    <a:pt x="4060" y="4860"/>
                    <a:pt x="4278" y="4812"/>
                    <a:pt x="4445" y="4716"/>
                  </a:cubicBezTo>
                  <a:lnTo>
                    <a:pt x="7001" y="3239"/>
                  </a:lnTo>
                  <a:cubicBezTo>
                    <a:pt x="7333" y="3048"/>
                    <a:pt x="7392" y="2771"/>
                    <a:pt x="7133" y="2621"/>
                  </a:cubicBezTo>
                  <a:cubicBezTo>
                    <a:pt x="7024" y="2558"/>
                    <a:pt x="6876" y="2528"/>
                    <a:pt x="6716" y="2528"/>
                  </a:cubicBezTo>
                  <a:cubicBezTo>
                    <a:pt x="6497" y="2528"/>
                    <a:pt x="6255" y="2586"/>
                    <a:pt x="6063" y="2696"/>
                  </a:cubicBezTo>
                  <a:lnTo>
                    <a:pt x="4044" y="3862"/>
                  </a:lnTo>
                  <a:cubicBezTo>
                    <a:pt x="3989" y="3894"/>
                    <a:pt x="3916" y="3910"/>
                    <a:pt x="3843" y="3910"/>
                  </a:cubicBezTo>
                  <a:cubicBezTo>
                    <a:pt x="3771" y="3910"/>
                    <a:pt x="3698" y="3894"/>
                    <a:pt x="3643" y="3862"/>
                  </a:cubicBezTo>
                  <a:lnTo>
                    <a:pt x="1812" y="1994"/>
                  </a:lnTo>
                  <a:cubicBezTo>
                    <a:pt x="1702" y="1930"/>
                    <a:pt x="1702" y="1826"/>
                    <a:pt x="1812" y="1762"/>
                  </a:cubicBezTo>
                  <a:lnTo>
                    <a:pt x="3856" y="712"/>
                  </a:lnTo>
                  <a:cubicBezTo>
                    <a:pt x="4188" y="520"/>
                    <a:pt x="4247" y="244"/>
                    <a:pt x="3987" y="95"/>
                  </a:cubicBezTo>
                  <a:cubicBezTo>
                    <a:pt x="3878" y="31"/>
                    <a:pt x="3730" y="0"/>
                    <a:pt x="3570" y="0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1759300" y="3812850"/>
              <a:ext cx="421200" cy="975325"/>
            </a:xfrm>
            <a:custGeom>
              <a:rect b="b" l="l" r="r" t="t"/>
              <a:pathLst>
                <a:path extrusionOk="0" h="39013" w="16848">
                  <a:moveTo>
                    <a:pt x="16381" y="0"/>
                  </a:moveTo>
                  <a:lnTo>
                    <a:pt x="0" y="8906"/>
                  </a:lnTo>
                  <a:lnTo>
                    <a:pt x="0" y="9300"/>
                  </a:lnTo>
                  <a:lnTo>
                    <a:pt x="0" y="9636"/>
                  </a:lnTo>
                  <a:lnTo>
                    <a:pt x="0" y="39013"/>
                  </a:lnTo>
                  <a:cubicBezTo>
                    <a:pt x="179" y="39013"/>
                    <a:pt x="357" y="38993"/>
                    <a:pt x="531" y="38954"/>
                  </a:cubicBezTo>
                  <a:cubicBezTo>
                    <a:pt x="697" y="38917"/>
                    <a:pt x="855" y="38856"/>
                    <a:pt x="1002" y="38774"/>
                  </a:cubicBezTo>
                  <a:lnTo>
                    <a:pt x="12898" y="28653"/>
                  </a:lnTo>
                  <a:cubicBezTo>
                    <a:pt x="12938" y="28630"/>
                    <a:pt x="12976" y="28604"/>
                    <a:pt x="13014" y="28578"/>
                  </a:cubicBezTo>
                  <a:cubicBezTo>
                    <a:pt x="13513" y="28222"/>
                    <a:pt x="13899" y="27510"/>
                    <a:pt x="13901" y="26916"/>
                  </a:cubicBezTo>
                  <a:lnTo>
                    <a:pt x="13901" y="5960"/>
                  </a:lnTo>
                  <a:lnTo>
                    <a:pt x="14021" y="4811"/>
                  </a:lnTo>
                  <a:lnTo>
                    <a:pt x="16847" y="268"/>
                  </a:lnTo>
                  <a:lnTo>
                    <a:pt x="16842" y="266"/>
                  </a:lnTo>
                  <a:lnTo>
                    <a:pt x="16381" y="0"/>
                  </a:lnTo>
                  <a:close/>
                </a:path>
              </a:pathLst>
            </a:custGeom>
            <a:solidFill>
              <a:srgbClr val="7C25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1759200" y="3812850"/>
              <a:ext cx="428525" cy="975325"/>
            </a:xfrm>
            <a:custGeom>
              <a:rect b="b" l="l" r="r" t="t"/>
              <a:pathLst>
                <a:path extrusionOk="0" h="39013" w="17141">
                  <a:moveTo>
                    <a:pt x="16385" y="0"/>
                  </a:moveTo>
                  <a:lnTo>
                    <a:pt x="3" y="8904"/>
                  </a:lnTo>
                  <a:lnTo>
                    <a:pt x="3" y="9297"/>
                  </a:lnTo>
                  <a:lnTo>
                    <a:pt x="1" y="9633"/>
                  </a:lnTo>
                  <a:lnTo>
                    <a:pt x="1" y="9636"/>
                  </a:lnTo>
                  <a:lnTo>
                    <a:pt x="1" y="39011"/>
                  </a:lnTo>
                  <a:lnTo>
                    <a:pt x="3" y="39013"/>
                  </a:lnTo>
                  <a:cubicBezTo>
                    <a:pt x="182" y="39013"/>
                    <a:pt x="360" y="38992"/>
                    <a:pt x="534" y="38954"/>
                  </a:cubicBezTo>
                  <a:cubicBezTo>
                    <a:pt x="698" y="38915"/>
                    <a:pt x="855" y="38855"/>
                    <a:pt x="1002" y="38773"/>
                  </a:cubicBezTo>
                  <a:lnTo>
                    <a:pt x="13015" y="28578"/>
                  </a:lnTo>
                  <a:lnTo>
                    <a:pt x="13316" y="28404"/>
                  </a:lnTo>
                  <a:cubicBezTo>
                    <a:pt x="13870" y="28084"/>
                    <a:pt x="14318" y="27307"/>
                    <a:pt x="14318" y="26668"/>
                  </a:cubicBezTo>
                  <a:lnTo>
                    <a:pt x="14223" y="5774"/>
                  </a:lnTo>
                  <a:lnTo>
                    <a:pt x="17141" y="3104"/>
                  </a:lnTo>
                  <a:lnTo>
                    <a:pt x="17141" y="915"/>
                  </a:lnTo>
                  <a:cubicBezTo>
                    <a:pt x="17130" y="637"/>
                    <a:pt x="17063" y="401"/>
                    <a:pt x="16851" y="268"/>
                  </a:cubicBezTo>
                  <a:lnTo>
                    <a:pt x="16846" y="266"/>
                  </a:lnTo>
                  <a:lnTo>
                    <a:pt x="16385" y="0"/>
                  </a:lnTo>
                  <a:close/>
                </a:path>
              </a:pathLst>
            </a:custGeom>
            <a:solidFill>
              <a:srgbClr val="7C25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1791925" y="3836700"/>
              <a:ext cx="437675" cy="248725"/>
            </a:xfrm>
            <a:custGeom>
              <a:rect b="b" l="l" r="r" t="t"/>
              <a:pathLst>
                <a:path extrusionOk="0" h="9949" w="17507">
                  <a:moveTo>
                    <a:pt x="14905" y="0"/>
                  </a:moveTo>
                  <a:cubicBezTo>
                    <a:pt x="14805" y="0"/>
                    <a:pt x="14705" y="26"/>
                    <a:pt x="14615" y="78"/>
                  </a:cubicBezTo>
                  <a:lnTo>
                    <a:pt x="1" y="8499"/>
                  </a:lnTo>
                  <a:lnTo>
                    <a:pt x="2509" y="9948"/>
                  </a:lnTo>
                  <a:lnTo>
                    <a:pt x="17506" y="1414"/>
                  </a:lnTo>
                  <a:lnTo>
                    <a:pt x="15195" y="78"/>
                  </a:lnTo>
                  <a:cubicBezTo>
                    <a:pt x="15105" y="26"/>
                    <a:pt x="15005" y="0"/>
                    <a:pt x="14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1791025" y="4036125"/>
              <a:ext cx="83400" cy="46075"/>
            </a:xfrm>
            <a:custGeom>
              <a:rect b="b" l="l" r="r" t="t"/>
              <a:pathLst>
                <a:path extrusionOk="0" h="1843" w="3336">
                  <a:moveTo>
                    <a:pt x="717" y="1"/>
                  </a:moveTo>
                  <a:cubicBezTo>
                    <a:pt x="549" y="1"/>
                    <a:pt x="384" y="36"/>
                    <a:pt x="260" y="108"/>
                  </a:cubicBezTo>
                  <a:cubicBezTo>
                    <a:pt x="1" y="258"/>
                    <a:pt x="14" y="509"/>
                    <a:pt x="291" y="669"/>
                  </a:cubicBezTo>
                  <a:lnTo>
                    <a:pt x="2105" y="1718"/>
                  </a:lnTo>
                  <a:cubicBezTo>
                    <a:pt x="2250" y="1801"/>
                    <a:pt x="2437" y="1843"/>
                    <a:pt x="2620" y="1843"/>
                  </a:cubicBezTo>
                  <a:cubicBezTo>
                    <a:pt x="2788" y="1843"/>
                    <a:pt x="2952" y="1807"/>
                    <a:pt x="3076" y="1736"/>
                  </a:cubicBezTo>
                  <a:cubicBezTo>
                    <a:pt x="3336" y="1586"/>
                    <a:pt x="3322" y="1335"/>
                    <a:pt x="3046" y="1175"/>
                  </a:cubicBezTo>
                  <a:lnTo>
                    <a:pt x="1231" y="126"/>
                  </a:lnTo>
                  <a:cubicBezTo>
                    <a:pt x="1087" y="43"/>
                    <a:pt x="900" y="1"/>
                    <a:pt x="717" y="1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1853200" y="3867075"/>
              <a:ext cx="428525" cy="975350"/>
            </a:xfrm>
            <a:custGeom>
              <a:rect b="b" l="l" r="r" t="t"/>
              <a:pathLst>
                <a:path extrusionOk="0" h="39014" w="17141">
                  <a:moveTo>
                    <a:pt x="16384" y="1"/>
                  </a:moveTo>
                  <a:lnTo>
                    <a:pt x="0" y="8906"/>
                  </a:lnTo>
                  <a:lnTo>
                    <a:pt x="0" y="9299"/>
                  </a:lnTo>
                  <a:lnTo>
                    <a:pt x="0" y="9638"/>
                  </a:lnTo>
                  <a:lnTo>
                    <a:pt x="0" y="39013"/>
                  </a:lnTo>
                  <a:cubicBezTo>
                    <a:pt x="3" y="39013"/>
                    <a:pt x="6" y="39013"/>
                    <a:pt x="8" y="39013"/>
                  </a:cubicBezTo>
                  <a:cubicBezTo>
                    <a:pt x="368" y="39013"/>
                    <a:pt x="726" y="38932"/>
                    <a:pt x="1001" y="38773"/>
                  </a:cubicBezTo>
                  <a:lnTo>
                    <a:pt x="16139" y="30035"/>
                  </a:lnTo>
                  <a:cubicBezTo>
                    <a:pt x="16692" y="29715"/>
                    <a:pt x="17141" y="28938"/>
                    <a:pt x="17141" y="28300"/>
                  </a:cubicBezTo>
                  <a:lnTo>
                    <a:pt x="17141" y="918"/>
                  </a:lnTo>
                  <a:cubicBezTo>
                    <a:pt x="17130" y="637"/>
                    <a:pt x="17058" y="400"/>
                    <a:pt x="16845" y="267"/>
                  </a:cubicBezTo>
                  <a:lnTo>
                    <a:pt x="16552" y="98"/>
                  </a:lnTo>
                  <a:lnTo>
                    <a:pt x="16384" y="1"/>
                  </a:lnTo>
                  <a:close/>
                </a:path>
              </a:pathLst>
            </a:custGeom>
            <a:solidFill>
              <a:srgbClr val="BF2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1750450" y="4040025"/>
              <a:ext cx="102775" cy="802400"/>
            </a:xfrm>
            <a:custGeom>
              <a:rect b="b" l="l" r="r" t="t"/>
              <a:pathLst>
                <a:path extrusionOk="0" h="32096" w="4111">
                  <a:moveTo>
                    <a:pt x="1" y="0"/>
                  </a:moveTo>
                  <a:lnTo>
                    <a:pt x="1" y="28905"/>
                  </a:lnTo>
                  <a:cubicBezTo>
                    <a:pt x="1" y="29543"/>
                    <a:pt x="450" y="30320"/>
                    <a:pt x="1003" y="30640"/>
                  </a:cubicBezTo>
                  <a:lnTo>
                    <a:pt x="3109" y="31856"/>
                  </a:lnTo>
                  <a:cubicBezTo>
                    <a:pt x="3503" y="32084"/>
                    <a:pt x="3996" y="32095"/>
                    <a:pt x="4093" y="32095"/>
                  </a:cubicBezTo>
                  <a:cubicBezTo>
                    <a:pt x="4105" y="32095"/>
                    <a:pt x="4110" y="32095"/>
                    <a:pt x="4110" y="32095"/>
                  </a:cubicBezTo>
                  <a:lnTo>
                    <a:pt x="4110" y="19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747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1748775" y="3805800"/>
              <a:ext cx="525550" cy="293750"/>
            </a:xfrm>
            <a:custGeom>
              <a:rect b="b" l="l" r="r" t="t"/>
              <a:pathLst>
                <a:path extrusionOk="0" h="11750" w="21022">
                  <a:moveTo>
                    <a:pt x="16047" y="0"/>
                  </a:moveTo>
                  <a:cubicBezTo>
                    <a:pt x="15890" y="0"/>
                    <a:pt x="15730" y="31"/>
                    <a:pt x="15597" y="93"/>
                  </a:cubicBezTo>
                  <a:cubicBezTo>
                    <a:pt x="15579" y="100"/>
                    <a:pt x="15560" y="111"/>
                    <a:pt x="15543" y="121"/>
                  </a:cubicBezTo>
                  <a:cubicBezTo>
                    <a:pt x="15540" y="121"/>
                    <a:pt x="15535" y="124"/>
                    <a:pt x="15532" y="124"/>
                  </a:cubicBezTo>
                  <a:lnTo>
                    <a:pt x="7311" y="4865"/>
                  </a:lnTo>
                  <a:cubicBezTo>
                    <a:pt x="7307" y="4866"/>
                    <a:pt x="7305" y="4867"/>
                    <a:pt x="7303" y="4869"/>
                  </a:cubicBezTo>
                  <a:lnTo>
                    <a:pt x="7242" y="4904"/>
                  </a:lnTo>
                  <a:cubicBezTo>
                    <a:pt x="7199" y="4929"/>
                    <a:pt x="7135" y="4966"/>
                    <a:pt x="7049" y="5016"/>
                  </a:cubicBezTo>
                  <a:cubicBezTo>
                    <a:pt x="6990" y="5050"/>
                    <a:pt x="6925" y="5087"/>
                    <a:pt x="6854" y="5128"/>
                  </a:cubicBezTo>
                  <a:cubicBezTo>
                    <a:pt x="6781" y="5169"/>
                    <a:pt x="6702" y="5216"/>
                    <a:pt x="6612" y="5269"/>
                  </a:cubicBezTo>
                  <a:lnTo>
                    <a:pt x="6167" y="5525"/>
                  </a:lnTo>
                  <a:cubicBezTo>
                    <a:pt x="6004" y="5618"/>
                    <a:pt x="5827" y="5722"/>
                    <a:pt x="5637" y="5831"/>
                  </a:cubicBezTo>
                  <a:cubicBezTo>
                    <a:pt x="5491" y="5914"/>
                    <a:pt x="5339" y="6002"/>
                    <a:pt x="5183" y="6092"/>
                  </a:cubicBezTo>
                  <a:lnTo>
                    <a:pt x="4720" y="6360"/>
                  </a:lnTo>
                  <a:cubicBezTo>
                    <a:pt x="4641" y="6406"/>
                    <a:pt x="4561" y="6453"/>
                    <a:pt x="4477" y="6500"/>
                  </a:cubicBezTo>
                  <a:cubicBezTo>
                    <a:pt x="4314" y="6593"/>
                    <a:pt x="4145" y="6691"/>
                    <a:pt x="3972" y="6791"/>
                  </a:cubicBezTo>
                  <a:lnTo>
                    <a:pt x="3447" y="7095"/>
                  </a:lnTo>
                  <a:lnTo>
                    <a:pt x="2901" y="7410"/>
                  </a:lnTo>
                  <a:cubicBezTo>
                    <a:pt x="2894" y="7414"/>
                    <a:pt x="2890" y="7416"/>
                    <a:pt x="2890" y="7416"/>
                  </a:cubicBezTo>
                  <a:cubicBezTo>
                    <a:pt x="2888" y="7416"/>
                    <a:pt x="4855" y="6274"/>
                    <a:pt x="4854" y="6274"/>
                  </a:cubicBezTo>
                  <a:lnTo>
                    <a:pt x="4854" y="6274"/>
                  </a:lnTo>
                  <a:cubicBezTo>
                    <a:pt x="4854" y="6274"/>
                    <a:pt x="4850" y="6276"/>
                    <a:pt x="4842" y="6280"/>
                  </a:cubicBezTo>
                  <a:cubicBezTo>
                    <a:pt x="4267" y="6611"/>
                    <a:pt x="3680" y="6951"/>
                    <a:pt x="3100" y="7287"/>
                  </a:cubicBezTo>
                  <a:cubicBezTo>
                    <a:pt x="3003" y="7343"/>
                    <a:pt x="2907" y="7398"/>
                    <a:pt x="2810" y="7453"/>
                  </a:cubicBezTo>
                  <a:cubicBezTo>
                    <a:pt x="2427" y="7675"/>
                    <a:pt x="2047" y="7894"/>
                    <a:pt x="1676" y="8108"/>
                  </a:cubicBezTo>
                  <a:cubicBezTo>
                    <a:pt x="1609" y="8147"/>
                    <a:pt x="1540" y="8187"/>
                    <a:pt x="1471" y="8228"/>
                  </a:cubicBezTo>
                  <a:cubicBezTo>
                    <a:pt x="1403" y="8268"/>
                    <a:pt x="1333" y="8305"/>
                    <a:pt x="1267" y="8345"/>
                  </a:cubicBezTo>
                  <a:lnTo>
                    <a:pt x="922" y="8546"/>
                  </a:lnTo>
                  <a:lnTo>
                    <a:pt x="484" y="8799"/>
                  </a:lnTo>
                  <a:cubicBezTo>
                    <a:pt x="128" y="9005"/>
                    <a:pt x="0" y="9294"/>
                    <a:pt x="105" y="9558"/>
                  </a:cubicBezTo>
                  <a:lnTo>
                    <a:pt x="106" y="9559"/>
                  </a:lnTo>
                  <a:cubicBezTo>
                    <a:pt x="157" y="9689"/>
                    <a:pt x="261" y="9810"/>
                    <a:pt x="419" y="9916"/>
                  </a:cubicBezTo>
                  <a:lnTo>
                    <a:pt x="424" y="9918"/>
                  </a:lnTo>
                  <a:cubicBezTo>
                    <a:pt x="443" y="9932"/>
                    <a:pt x="462" y="9944"/>
                    <a:pt x="484" y="9956"/>
                  </a:cubicBezTo>
                  <a:lnTo>
                    <a:pt x="3175" y="11511"/>
                  </a:lnTo>
                  <a:cubicBezTo>
                    <a:pt x="3195" y="11522"/>
                    <a:pt x="3217" y="11535"/>
                    <a:pt x="3239" y="11545"/>
                  </a:cubicBezTo>
                  <a:cubicBezTo>
                    <a:pt x="3507" y="11684"/>
                    <a:pt x="3841" y="11750"/>
                    <a:pt x="4177" y="11750"/>
                  </a:cubicBezTo>
                  <a:cubicBezTo>
                    <a:pt x="4180" y="11750"/>
                    <a:pt x="4183" y="11750"/>
                    <a:pt x="4186" y="11750"/>
                  </a:cubicBezTo>
                  <a:cubicBezTo>
                    <a:pt x="4541" y="11750"/>
                    <a:pt x="4896" y="11670"/>
                    <a:pt x="5168" y="11517"/>
                  </a:cubicBezTo>
                  <a:lnTo>
                    <a:pt x="11065" y="8122"/>
                  </a:lnTo>
                  <a:lnTo>
                    <a:pt x="14322" y="6242"/>
                  </a:lnTo>
                  <a:lnTo>
                    <a:pt x="14642" y="6056"/>
                  </a:lnTo>
                  <a:lnTo>
                    <a:pt x="20229" y="2838"/>
                  </a:lnTo>
                  <a:cubicBezTo>
                    <a:pt x="20257" y="2822"/>
                    <a:pt x="20289" y="2802"/>
                    <a:pt x="20332" y="2780"/>
                  </a:cubicBezTo>
                  <a:cubicBezTo>
                    <a:pt x="20485" y="2691"/>
                    <a:pt x="20619" y="2640"/>
                    <a:pt x="20749" y="2640"/>
                  </a:cubicBezTo>
                  <a:cubicBezTo>
                    <a:pt x="20840" y="2640"/>
                    <a:pt x="20929" y="2665"/>
                    <a:pt x="21022" y="2718"/>
                  </a:cubicBezTo>
                  <a:lnTo>
                    <a:pt x="20258" y="2278"/>
                  </a:lnTo>
                  <a:cubicBezTo>
                    <a:pt x="20135" y="2206"/>
                    <a:pt x="19971" y="2171"/>
                    <a:pt x="19804" y="2171"/>
                  </a:cubicBezTo>
                  <a:cubicBezTo>
                    <a:pt x="19625" y="2171"/>
                    <a:pt x="19442" y="2211"/>
                    <a:pt x="19300" y="2291"/>
                  </a:cubicBezTo>
                  <a:cubicBezTo>
                    <a:pt x="19296" y="2291"/>
                    <a:pt x="19292" y="2295"/>
                    <a:pt x="19289" y="2295"/>
                  </a:cubicBezTo>
                  <a:lnTo>
                    <a:pt x="14760" y="4910"/>
                  </a:lnTo>
                  <a:lnTo>
                    <a:pt x="14442" y="5093"/>
                  </a:lnTo>
                  <a:lnTo>
                    <a:pt x="11066" y="7036"/>
                  </a:lnTo>
                  <a:cubicBezTo>
                    <a:pt x="11066" y="7036"/>
                    <a:pt x="10206" y="7532"/>
                    <a:pt x="8940" y="8263"/>
                  </a:cubicBezTo>
                  <a:lnTo>
                    <a:pt x="8478" y="8531"/>
                  </a:lnTo>
                  <a:cubicBezTo>
                    <a:pt x="8398" y="8575"/>
                    <a:pt x="8317" y="8622"/>
                    <a:pt x="8234" y="8671"/>
                  </a:cubicBezTo>
                  <a:cubicBezTo>
                    <a:pt x="8211" y="8684"/>
                    <a:pt x="8201" y="8690"/>
                    <a:pt x="8200" y="8690"/>
                  </a:cubicBezTo>
                  <a:cubicBezTo>
                    <a:pt x="8196" y="8690"/>
                    <a:pt x="9756" y="7784"/>
                    <a:pt x="9754" y="7784"/>
                  </a:cubicBezTo>
                  <a:lnTo>
                    <a:pt x="9754" y="7784"/>
                  </a:lnTo>
                  <a:cubicBezTo>
                    <a:pt x="9754" y="7784"/>
                    <a:pt x="9742" y="7791"/>
                    <a:pt x="9715" y="7807"/>
                  </a:cubicBezTo>
                  <a:lnTo>
                    <a:pt x="9169" y="8122"/>
                  </a:lnTo>
                  <a:cubicBezTo>
                    <a:pt x="8981" y="8230"/>
                    <a:pt x="8792" y="8340"/>
                    <a:pt x="8600" y="8451"/>
                  </a:cubicBezTo>
                  <a:cubicBezTo>
                    <a:pt x="8024" y="8782"/>
                    <a:pt x="7438" y="9122"/>
                    <a:pt x="6856" y="9457"/>
                  </a:cubicBezTo>
                  <a:cubicBezTo>
                    <a:pt x="6760" y="9513"/>
                    <a:pt x="6664" y="9567"/>
                    <a:pt x="6568" y="9624"/>
                  </a:cubicBezTo>
                  <a:cubicBezTo>
                    <a:pt x="6183" y="9846"/>
                    <a:pt x="5803" y="10064"/>
                    <a:pt x="5434" y="10279"/>
                  </a:cubicBezTo>
                  <a:cubicBezTo>
                    <a:pt x="5297" y="10358"/>
                    <a:pt x="5157" y="10437"/>
                    <a:pt x="5025" y="10516"/>
                  </a:cubicBezTo>
                  <a:lnTo>
                    <a:pt x="4678" y="10716"/>
                  </a:lnTo>
                  <a:cubicBezTo>
                    <a:pt x="4661" y="10727"/>
                    <a:pt x="4643" y="10736"/>
                    <a:pt x="4625" y="10744"/>
                  </a:cubicBezTo>
                  <a:lnTo>
                    <a:pt x="4622" y="10745"/>
                  </a:lnTo>
                  <a:cubicBezTo>
                    <a:pt x="4493" y="10805"/>
                    <a:pt x="4336" y="10835"/>
                    <a:pt x="4179" y="10835"/>
                  </a:cubicBezTo>
                  <a:cubicBezTo>
                    <a:pt x="3998" y="10835"/>
                    <a:pt x="3816" y="10795"/>
                    <a:pt x="3678" y="10715"/>
                  </a:cubicBezTo>
                  <a:lnTo>
                    <a:pt x="1664" y="9552"/>
                  </a:lnTo>
                  <a:cubicBezTo>
                    <a:pt x="1498" y="9456"/>
                    <a:pt x="1496" y="9301"/>
                    <a:pt x="1664" y="9204"/>
                  </a:cubicBezTo>
                  <a:lnTo>
                    <a:pt x="7309" y="5952"/>
                  </a:lnTo>
                  <a:lnTo>
                    <a:pt x="16472" y="667"/>
                  </a:lnTo>
                  <a:lnTo>
                    <a:pt x="16575" y="609"/>
                  </a:lnTo>
                  <a:cubicBezTo>
                    <a:pt x="16607" y="591"/>
                    <a:pt x="16638" y="574"/>
                    <a:pt x="16670" y="557"/>
                  </a:cubicBezTo>
                  <a:cubicBezTo>
                    <a:pt x="16783" y="500"/>
                    <a:pt x="16887" y="469"/>
                    <a:pt x="16990" y="469"/>
                  </a:cubicBezTo>
                  <a:cubicBezTo>
                    <a:pt x="17081" y="469"/>
                    <a:pt x="17171" y="493"/>
                    <a:pt x="17264" y="548"/>
                  </a:cubicBezTo>
                  <a:lnTo>
                    <a:pt x="16975" y="380"/>
                  </a:lnTo>
                  <a:lnTo>
                    <a:pt x="16502" y="107"/>
                  </a:lnTo>
                  <a:cubicBezTo>
                    <a:pt x="16378" y="36"/>
                    <a:pt x="16214" y="0"/>
                    <a:pt x="16047" y="0"/>
                  </a:cubicBezTo>
                  <a:close/>
                </a:path>
              </a:pathLst>
            </a:custGeom>
            <a:solidFill>
              <a:srgbClr val="FF66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1687075" y="4763000"/>
              <a:ext cx="94325" cy="94975"/>
            </a:xfrm>
            <a:custGeom>
              <a:rect b="b" l="l" r="r" t="t"/>
              <a:pathLst>
                <a:path extrusionOk="0" h="3799" w="3773">
                  <a:moveTo>
                    <a:pt x="941" y="0"/>
                  </a:moveTo>
                  <a:lnTo>
                    <a:pt x="1" y="542"/>
                  </a:lnTo>
                  <a:lnTo>
                    <a:pt x="1" y="3799"/>
                  </a:lnTo>
                  <a:lnTo>
                    <a:pt x="3773" y="1634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3636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2110100" y="4762975"/>
              <a:ext cx="572825" cy="358425"/>
            </a:xfrm>
            <a:custGeom>
              <a:rect b="b" l="l" r="r" t="t"/>
              <a:pathLst>
                <a:path extrusionOk="0" h="14337" w="22913">
                  <a:moveTo>
                    <a:pt x="22913" y="0"/>
                  </a:moveTo>
                  <a:lnTo>
                    <a:pt x="22913" y="4"/>
                  </a:lnTo>
                  <a:lnTo>
                    <a:pt x="22913" y="4"/>
                  </a:lnTo>
                  <a:cubicBezTo>
                    <a:pt x="22913" y="2"/>
                    <a:pt x="22913" y="1"/>
                    <a:pt x="22913" y="0"/>
                  </a:cubicBezTo>
                  <a:close/>
                  <a:moveTo>
                    <a:pt x="22913" y="4"/>
                  </a:moveTo>
                  <a:lnTo>
                    <a:pt x="22913" y="4"/>
                  </a:lnTo>
                  <a:cubicBezTo>
                    <a:pt x="22911" y="337"/>
                    <a:pt x="22568" y="539"/>
                    <a:pt x="22412" y="629"/>
                  </a:cubicBezTo>
                  <a:lnTo>
                    <a:pt x="1881" y="12484"/>
                  </a:lnTo>
                  <a:cubicBezTo>
                    <a:pt x="1881" y="12486"/>
                    <a:pt x="1003" y="12993"/>
                    <a:pt x="1003" y="12993"/>
                  </a:cubicBezTo>
                  <a:cubicBezTo>
                    <a:pt x="724" y="13154"/>
                    <a:pt x="363" y="13234"/>
                    <a:pt x="0" y="13234"/>
                  </a:cubicBezTo>
                  <a:lnTo>
                    <a:pt x="0" y="14336"/>
                  </a:lnTo>
                  <a:cubicBezTo>
                    <a:pt x="5" y="14336"/>
                    <a:pt x="11" y="14336"/>
                    <a:pt x="16" y="14336"/>
                  </a:cubicBezTo>
                  <a:cubicBezTo>
                    <a:pt x="351" y="14336"/>
                    <a:pt x="685" y="14260"/>
                    <a:pt x="942" y="14112"/>
                  </a:cubicBezTo>
                  <a:cubicBezTo>
                    <a:pt x="1072" y="14038"/>
                    <a:pt x="1195" y="13966"/>
                    <a:pt x="1308" y="13900"/>
                  </a:cubicBezTo>
                  <a:lnTo>
                    <a:pt x="1467" y="13807"/>
                  </a:lnTo>
                  <a:cubicBezTo>
                    <a:pt x="1541" y="13766"/>
                    <a:pt x="1608" y="13727"/>
                    <a:pt x="1666" y="13694"/>
                  </a:cubicBezTo>
                  <a:cubicBezTo>
                    <a:pt x="1697" y="13676"/>
                    <a:pt x="1722" y="13661"/>
                    <a:pt x="1745" y="13648"/>
                  </a:cubicBezTo>
                  <a:cubicBezTo>
                    <a:pt x="1770" y="13634"/>
                    <a:pt x="1788" y="13623"/>
                    <a:pt x="1808" y="13611"/>
                  </a:cubicBezTo>
                  <a:cubicBezTo>
                    <a:pt x="1830" y="13598"/>
                    <a:pt x="1849" y="13588"/>
                    <a:pt x="1863" y="13581"/>
                  </a:cubicBezTo>
                  <a:cubicBezTo>
                    <a:pt x="1874" y="13573"/>
                    <a:pt x="1881" y="13570"/>
                    <a:pt x="1881" y="13570"/>
                  </a:cubicBezTo>
                  <a:lnTo>
                    <a:pt x="22412" y="1715"/>
                  </a:lnTo>
                  <a:cubicBezTo>
                    <a:pt x="22689" y="1554"/>
                    <a:pt x="22913" y="1181"/>
                    <a:pt x="22913" y="882"/>
                  </a:cubicBezTo>
                  <a:lnTo>
                    <a:pt x="22913" y="4"/>
                  </a:lnTo>
                  <a:close/>
                </a:path>
              </a:pathLst>
            </a:custGeom>
            <a:solidFill>
              <a:srgbClr val="5C5C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1695950" y="4527300"/>
              <a:ext cx="990425" cy="566525"/>
            </a:xfrm>
            <a:custGeom>
              <a:rect b="b" l="l" r="r" t="t"/>
              <a:pathLst>
                <a:path extrusionOk="0" h="22661" w="39617">
                  <a:moveTo>
                    <a:pt x="23310" y="0"/>
                  </a:moveTo>
                  <a:cubicBezTo>
                    <a:pt x="22950" y="0"/>
                    <a:pt x="22590" y="79"/>
                    <a:pt x="22316" y="236"/>
                  </a:cubicBezTo>
                  <a:lnTo>
                    <a:pt x="3416" y="11062"/>
                  </a:lnTo>
                  <a:lnTo>
                    <a:pt x="2475" y="11604"/>
                  </a:lnTo>
                  <a:lnTo>
                    <a:pt x="3" y="13018"/>
                  </a:lnTo>
                  <a:lnTo>
                    <a:pt x="0" y="13019"/>
                  </a:lnTo>
                  <a:cubicBezTo>
                    <a:pt x="2" y="13031"/>
                    <a:pt x="4" y="13043"/>
                    <a:pt x="8" y="13054"/>
                  </a:cubicBezTo>
                  <a:cubicBezTo>
                    <a:pt x="6" y="13063"/>
                    <a:pt x="6" y="13070"/>
                    <a:pt x="10" y="13077"/>
                  </a:cubicBezTo>
                  <a:cubicBezTo>
                    <a:pt x="15" y="13107"/>
                    <a:pt x="22" y="13136"/>
                    <a:pt x="31" y="13165"/>
                  </a:cubicBezTo>
                  <a:cubicBezTo>
                    <a:pt x="40" y="13200"/>
                    <a:pt x="52" y="13233"/>
                    <a:pt x="68" y="13265"/>
                  </a:cubicBezTo>
                  <a:cubicBezTo>
                    <a:pt x="82" y="13298"/>
                    <a:pt x="98" y="13331"/>
                    <a:pt x="116" y="13362"/>
                  </a:cubicBezTo>
                  <a:cubicBezTo>
                    <a:pt x="134" y="13395"/>
                    <a:pt x="154" y="13425"/>
                    <a:pt x="177" y="13452"/>
                  </a:cubicBezTo>
                  <a:cubicBezTo>
                    <a:pt x="192" y="13475"/>
                    <a:pt x="209" y="13497"/>
                    <a:pt x="227" y="13518"/>
                  </a:cubicBezTo>
                  <a:lnTo>
                    <a:pt x="267" y="13557"/>
                  </a:lnTo>
                  <a:cubicBezTo>
                    <a:pt x="289" y="13578"/>
                    <a:pt x="310" y="13597"/>
                    <a:pt x="335" y="13615"/>
                  </a:cubicBezTo>
                  <a:cubicBezTo>
                    <a:pt x="355" y="13631"/>
                    <a:pt x="378" y="13647"/>
                    <a:pt x="399" y="13661"/>
                  </a:cubicBezTo>
                  <a:lnTo>
                    <a:pt x="14684" y="21911"/>
                  </a:lnTo>
                  <a:lnTo>
                    <a:pt x="14686" y="21911"/>
                  </a:lnTo>
                  <a:lnTo>
                    <a:pt x="15563" y="22418"/>
                  </a:lnTo>
                  <a:cubicBezTo>
                    <a:pt x="15856" y="22579"/>
                    <a:pt x="16187" y="22660"/>
                    <a:pt x="16558" y="22660"/>
                  </a:cubicBezTo>
                  <a:cubicBezTo>
                    <a:pt x="16561" y="22660"/>
                    <a:pt x="16563" y="22660"/>
                    <a:pt x="16566" y="22660"/>
                  </a:cubicBezTo>
                  <a:cubicBezTo>
                    <a:pt x="16927" y="22660"/>
                    <a:pt x="17290" y="22579"/>
                    <a:pt x="17569" y="22419"/>
                  </a:cubicBezTo>
                  <a:lnTo>
                    <a:pt x="18445" y="21912"/>
                  </a:lnTo>
                  <a:lnTo>
                    <a:pt x="39063" y="10009"/>
                  </a:lnTo>
                  <a:cubicBezTo>
                    <a:pt x="39616" y="9689"/>
                    <a:pt x="39616" y="9169"/>
                    <a:pt x="39066" y="8847"/>
                  </a:cubicBezTo>
                  <a:lnTo>
                    <a:pt x="36323" y="7248"/>
                  </a:lnTo>
                  <a:lnTo>
                    <a:pt x="24320" y="244"/>
                  </a:lnTo>
                  <a:cubicBezTo>
                    <a:pt x="24041" y="81"/>
                    <a:pt x="23675" y="0"/>
                    <a:pt x="23310" y="0"/>
                  </a:cubicBezTo>
                  <a:close/>
                </a:path>
              </a:pathLst>
            </a:custGeom>
            <a:solidFill>
              <a:srgbClr val="4949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1710575" y="4684775"/>
              <a:ext cx="956250" cy="395175"/>
            </a:xfrm>
            <a:custGeom>
              <a:rect b="b" l="l" r="r" t="t"/>
              <a:pathLst>
                <a:path extrusionOk="0" h="15807" w="38250">
                  <a:moveTo>
                    <a:pt x="38249" y="1"/>
                  </a:moveTo>
                  <a:lnTo>
                    <a:pt x="15981" y="12897"/>
                  </a:lnTo>
                  <a:lnTo>
                    <a:pt x="1" y="3671"/>
                  </a:lnTo>
                  <a:lnTo>
                    <a:pt x="1" y="3671"/>
                  </a:lnTo>
                  <a:lnTo>
                    <a:pt x="3" y="6759"/>
                  </a:lnTo>
                  <a:lnTo>
                    <a:pt x="15402" y="15652"/>
                  </a:lnTo>
                  <a:cubicBezTo>
                    <a:pt x="15581" y="15755"/>
                    <a:pt x="15781" y="15806"/>
                    <a:pt x="15981" y="15806"/>
                  </a:cubicBezTo>
                  <a:cubicBezTo>
                    <a:pt x="16181" y="15806"/>
                    <a:pt x="16380" y="15755"/>
                    <a:pt x="16559" y="15652"/>
                  </a:cubicBezTo>
                  <a:lnTo>
                    <a:pt x="37960" y="3295"/>
                  </a:lnTo>
                  <a:cubicBezTo>
                    <a:pt x="38138" y="3192"/>
                    <a:pt x="38249" y="3000"/>
                    <a:pt x="38249" y="2794"/>
                  </a:cubicBezTo>
                  <a:lnTo>
                    <a:pt x="38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2110100" y="4684775"/>
              <a:ext cx="556725" cy="395200"/>
            </a:xfrm>
            <a:custGeom>
              <a:rect b="b" l="l" r="r" t="t"/>
              <a:pathLst>
                <a:path extrusionOk="0" h="15808" w="22269">
                  <a:moveTo>
                    <a:pt x="22268" y="1"/>
                  </a:moveTo>
                  <a:lnTo>
                    <a:pt x="0" y="12897"/>
                  </a:lnTo>
                  <a:lnTo>
                    <a:pt x="0" y="15807"/>
                  </a:lnTo>
                  <a:cubicBezTo>
                    <a:pt x="203" y="15807"/>
                    <a:pt x="403" y="15753"/>
                    <a:pt x="579" y="15652"/>
                  </a:cubicBezTo>
                  <a:lnTo>
                    <a:pt x="21979" y="3296"/>
                  </a:lnTo>
                  <a:cubicBezTo>
                    <a:pt x="22157" y="3192"/>
                    <a:pt x="22268" y="3001"/>
                    <a:pt x="22268" y="2795"/>
                  </a:cubicBezTo>
                  <a:lnTo>
                    <a:pt x="22268" y="1"/>
                  </a:lnTo>
                  <a:close/>
                </a:path>
              </a:pathLst>
            </a:custGeom>
            <a:solidFill>
              <a:srgbClr val="DAE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1704675" y="4780975"/>
              <a:ext cx="11800" cy="82700"/>
            </a:xfrm>
            <a:custGeom>
              <a:rect b="b" l="l" r="r" t="t"/>
              <a:pathLst>
                <a:path extrusionOk="0" h="3308" w="472">
                  <a:moveTo>
                    <a:pt x="149" y="1"/>
                  </a:moveTo>
                  <a:cubicBezTo>
                    <a:pt x="62" y="1"/>
                    <a:pt x="0" y="90"/>
                    <a:pt x="0" y="237"/>
                  </a:cubicBezTo>
                  <a:lnTo>
                    <a:pt x="3" y="2799"/>
                  </a:lnTo>
                  <a:cubicBezTo>
                    <a:pt x="3" y="2991"/>
                    <a:pt x="109" y="3206"/>
                    <a:pt x="237" y="3281"/>
                  </a:cubicBezTo>
                  <a:cubicBezTo>
                    <a:pt x="267" y="3299"/>
                    <a:pt x="295" y="3307"/>
                    <a:pt x="322" y="3307"/>
                  </a:cubicBezTo>
                  <a:cubicBezTo>
                    <a:pt x="409" y="3307"/>
                    <a:pt x="472" y="3216"/>
                    <a:pt x="472" y="3070"/>
                  </a:cubicBezTo>
                  <a:lnTo>
                    <a:pt x="472" y="510"/>
                  </a:lnTo>
                  <a:cubicBezTo>
                    <a:pt x="472" y="318"/>
                    <a:pt x="366" y="102"/>
                    <a:pt x="235" y="27"/>
                  </a:cubicBezTo>
                  <a:cubicBezTo>
                    <a:pt x="205" y="9"/>
                    <a:pt x="176" y="1"/>
                    <a:pt x="149" y="1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2110125" y="4654425"/>
              <a:ext cx="572825" cy="358425"/>
            </a:xfrm>
            <a:custGeom>
              <a:rect b="b" l="l" r="r" t="t"/>
              <a:pathLst>
                <a:path extrusionOk="0" h="14337" w="22913">
                  <a:moveTo>
                    <a:pt x="22913" y="1"/>
                  </a:moveTo>
                  <a:cubicBezTo>
                    <a:pt x="22913" y="348"/>
                    <a:pt x="22559" y="545"/>
                    <a:pt x="22412" y="629"/>
                  </a:cubicBezTo>
                  <a:lnTo>
                    <a:pt x="13149" y="5977"/>
                  </a:lnTo>
                  <a:lnTo>
                    <a:pt x="1881" y="12484"/>
                  </a:lnTo>
                  <a:cubicBezTo>
                    <a:pt x="1879" y="12484"/>
                    <a:pt x="1004" y="12989"/>
                    <a:pt x="1004" y="12989"/>
                  </a:cubicBezTo>
                  <a:cubicBezTo>
                    <a:pt x="724" y="13150"/>
                    <a:pt x="363" y="13230"/>
                    <a:pt x="0" y="13230"/>
                  </a:cubicBezTo>
                  <a:lnTo>
                    <a:pt x="0" y="14337"/>
                  </a:lnTo>
                  <a:cubicBezTo>
                    <a:pt x="5" y="14337"/>
                    <a:pt x="11" y="14337"/>
                    <a:pt x="16" y="14337"/>
                  </a:cubicBezTo>
                  <a:cubicBezTo>
                    <a:pt x="351" y="14337"/>
                    <a:pt x="685" y="14261"/>
                    <a:pt x="943" y="14112"/>
                  </a:cubicBezTo>
                  <a:cubicBezTo>
                    <a:pt x="1072" y="14039"/>
                    <a:pt x="1195" y="13966"/>
                    <a:pt x="1308" y="13901"/>
                  </a:cubicBezTo>
                  <a:lnTo>
                    <a:pt x="1466" y="13808"/>
                  </a:lnTo>
                  <a:cubicBezTo>
                    <a:pt x="1642" y="13709"/>
                    <a:pt x="1774" y="13632"/>
                    <a:pt x="1839" y="13593"/>
                  </a:cubicBezTo>
                  <a:lnTo>
                    <a:pt x="1875" y="13572"/>
                  </a:lnTo>
                  <a:cubicBezTo>
                    <a:pt x="1880" y="13570"/>
                    <a:pt x="14090" y="6519"/>
                    <a:pt x="14090" y="6519"/>
                  </a:cubicBezTo>
                  <a:lnTo>
                    <a:pt x="22411" y="1715"/>
                  </a:lnTo>
                  <a:cubicBezTo>
                    <a:pt x="22688" y="1555"/>
                    <a:pt x="22913" y="1183"/>
                    <a:pt x="22913" y="883"/>
                  </a:cubicBezTo>
                  <a:lnTo>
                    <a:pt x="22913" y="1"/>
                  </a:lnTo>
                  <a:close/>
                </a:path>
              </a:pathLst>
            </a:custGeom>
            <a:solidFill>
              <a:srgbClr val="5C5C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1679450" y="4418675"/>
              <a:ext cx="1006950" cy="566525"/>
            </a:xfrm>
            <a:custGeom>
              <a:rect b="b" l="l" r="r" t="t"/>
              <a:pathLst>
                <a:path extrusionOk="0" h="22661" w="40278">
                  <a:moveTo>
                    <a:pt x="38" y="13386"/>
                  </a:moveTo>
                  <a:cubicBezTo>
                    <a:pt x="25" y="13392"/>
                    <a:pt x="12" y="13399"/>
                    <a:pt x="0" y="13408"/>
                  </a:cubicBezTo>
                  <a:lnTo>
                    <a:pt x="38" y="13386"/>
                  </a:lnTo>
                  <a:close/>
                  <a:moveTo>
                    <a:pt x="23797" y="0"/>
                  </a:moveTo>
                  <a:cubicBezTo>
                    <a:pt x="23438" y="0"/>
                    <a:pt x="23079" y="79"/>
                    <a:pt x="22805" y="237"/>
                  </a:cubicBezTo>
                  <a:lnTo>
                    <a:pt x="38" y="13386"/>
                  </a:lnTo>
                  <a:lnTo>
                    <a:pt x="38" y="13386"/>
                  </a:lnTo>
                  <a:cubicBezTo>
                    <a:pt x="42" y="13384"/>
                    <a:pt x="47" y="13383"/>
                    <a:pt x="51" y="13381"/>
                  </a:cubicBezTo>
                  <a:cubicBezTo>
                    <a:pt x="64" y="13374"/>
                    <a:pt x="79" y="13368"/>
                    <a:pt x="93" y="13366"/>
                  </a:cubicBezTo>
                  <a:cubicBezTo>
                    <a:pt x="107" y="13358"/>
                    <a:pt x="122" y="13353"/>
                    <a:pt x="137" y="13351"/>
                  </a:cubicBezTo>
                  <a:cubicBezTo>
                    <a:pt x="158" y="13345"/>
                    <a:pt x="180" y="13340"/>
                    <a:pt x="202" y="13338"/>
                  </a:cubicBezTo>
                  <a:cubicBezTo>
                    <a:pt x="225" y="13335"/>
                    <a:pt x="248" y="13333"/>
                    <a:pt x="272" y="13333"/>
                  </a:cubicBezTo>
                  <a:cubicBezTo>
                    <a:pt x="308" y="13333"/>
                    <a:pt x="344" y="13337"/>
                    <a:pt x="380" y="13343"/>
                  </a:cubicBezTo>
                  <a:cubicBezTo>
                    <a:pt x="418" y="13347"/>
                    <a:pt x="455" y="13356"/>
                    <a:pt x="491" y="13368"/>
                  </a:cubicBezTo>
                  <a:cubicBezTo>
                    <a:pt x="571" y="13394"/>
                    <a:pt x="648" y="13428"/>
                    <a:pt x="722" y="13469"/>
                  </a:cubicBezTo>
                  <a:lnTo>
                    <a:pt x="1308" y="13807"/>
                  </a:lnTo>
                  <a:lnTo>
                    <a:pt x="4078" y="15406"/>
                  </a:lnTo>
                  <a:lnTo>
                    <a:pt x="15345" y="21913"/>
                  </a:lnTo>
                  <a:lnTo>
                    <a:pt x="15347" y="21913"/>
                  </a:lnTo>
                  <a:lnTo>
                    <a:pt x="16222" y="22419"/>
                  </a:lnTo>
                  <a:cubicBezTo>
                    <a:pt x="16521" y="22577"/>
                    <a:pt x="16853" y="22660"/>
                    <a:pt x="17191" y="22660"/>
                  </a:cubicBezTo>
                  <a:cubicBezTo>
                    <a:pt x="17202" y="22660"/>
                    <a:pt x="17214" y="22660"/>
                    <a:pt x="17226" y="22660"/>
                  </a:cubicBezTo>
                  <a:cubicBezTo>
                    <a:pt x="17587" y="22660"/>
                    <a:pt x="17950" y="22580"/>
                    <a:pt x="18229" y="22421"/>
                  </a:cubicBezTo>
                  <a:lnTo>
                    <a:pt x="19105" y="21914"/>
                  </a:lnTo>
                  <a:lnTo>
                    <a:pt x="36984" y="11594"/>
                  </a:lnTo>
                  <a:lnTo>
                    <a:pt x="39725" y="10011"/>
                  </a:lnTo>
                  <a:cubicBezTo>
                    <a:pt x="40277" y="9689"/>
                    <a:pt x="40277" y="9170"/>
                    <a:pt x="39727" y="8848"/>
                  </a:cubicBezTo>
                  <a:lnTo>
                    <a:pt x="24810" y="245"/>
                  </a:lnTo>
                  <a:cubicBezTo>
                    <a:pt x="24531" y="82"/>
                    <a:pt x="24164" y="0"/>
                    <a:pt x="23797" y="0"/>
                  </a:cubicBezTo>
                  <a:close/>
                </a:path>
              </a:pathLst>
            </a:custGeom>
            <a:solidFill>
              <a:srgbClr val="898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1914775" y="4418700"/>
              <a:ext cx="515625" cy="308675"/>
            </a:xfrm>
            <a:custGeom>
              <a:rect b="b" l="l" r="r" t="t"/>
              <a:pathLst>
                <a:path extrusionOk="0" h="12347" w="20625">
                  <a:moveTo>
                    <a:pt x="14383" y="0"/>
                  </a:moveTo>
                  <a:cubicBezTo>
                    <a:pt x="14023" y="0"/>
                    <a:pt x="13665" y="79"/>
                    <a:pt x="13391" y="236"/>
                  </a:cubicBezTo>
                  <a:lnTo>
                    <a:pt x="0" y="7971"/>
                  </a:lnTo>
                  <a:lnTo>
                    <a:pt x="7460" y="12346"/>
                  </a:lnTo>
                  <a:lnTo>
                    <a:pt x="20625" y="3257"/>
                  </a:lnTo>
                  <a:lnTo>
                    <a:pt x="15395" y="244"/>
                  </a:lnTo>
                  <a:cubicBezTo>
                    <a:pt x="15116" y="82"/>
                    <a:pt x="14749" y="0"/>
                    <a:pt x="14383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1672450" y="4752025"/>
              <a:ext cx="437675" cy="369400"/>
            </a:xfrm>
            <a:custGeom>
              <a:rect b="b" l="l" r="r" t="t"/>
              <a:pathLst>
                <a:path extrusionOk="0" h="14776" w="17507">
                  <a:moveTo>
                    <a:pt x="551" y="0"/>
                  </a:moveTo>
                  <a:cubicBezTo>
                    <a:pt x="528" y="0"/>
                    <a:pt x="505" y="3"/>
                    <a:pt x="482" y="5"/>
                  </a:cubicBezTo>
                  <a:cubicBezTo>
                    <a:pt x="459" y="7"/>
                    <a:pt x="437" y="12"/>
                    <a:pt x="417" y="19"/>
                  </a:cubicBezTo>
                  <a:cubicBezTo>
                    <a:pt x="401" y="21"/>
                    <a:pt x="387" y="25"/>
                    <a:pt x="372" y="33"/>
                  </a:cubicBezTo>
                  <a:cubicBezTo>
                    <a:pt x="358" y="36"/>
                    <a:pt x="344" y="42"/>
                    <a:pt x="331" y="50"/>
                  </a:cubicBezTo>
                  <a:cubicBezTo>
                    <a:pt x="324" y="52"/>
                    <a:pt x="319" y="53"/>
                    <a:pt x="313" y="56"/>
                  </a:cubicBezTo>
                  <a:lnTo>
                    <a:pt x="280" y="75"/>
                  </a:lnTo>
                  <a:lnTo>
                    <a:pt x="278" y="75"/>
                  </a:lnTo>
                  <a:cubicBezTo>
                    <a:pt x="105" y="186"/>
                    <a:pt x="0" y="406"/>
                    <a:pt x="0" y="716"/>
                  </a:cubicBezTo>
                  <a:lnTo>
                    <a:pt x="0" y="3829"/>
                  </a:lnTo>
                  <a:cubicBezTo>
                    <a:pt x="0" y="4467"/>
                    <a:pt x="449" y="5244"/>
                    <a:pt x="1002" y="5564"/>
                  </a:cubicBezTo>
                  <a:lnTo>
                    <a:pt x="15625" y="14008"/>
                  </a:lnTo>
                  <a:cubicBezTo>
                    <a:pt x="15625" y="14008"/>
                    <a:pt x="15632" y="14013"/>
                    <a:pt x="15643" y="14020"/>
                  </a:cubicBezTo>
                  <a:cubicBezTo>
                    <a:pt x="15658" y="14027"/>
                    <a:pt x="15676" y="14036"/>
                    <a:pt x="15699" y="14050"/>
                  </a:cubicBezTo>
                  <a:cubicBezTo>
                    <a:pt x="15718" y="14061"/>
                    <a:pt x="15736" y="14073"/>
                    <a:pt x="15761" y="14087"/>
                  </a:cubicBezTo>
                  <a:cubicBezTo>
                    <a:pt x="15784" y="14101"/>
                    <a:pt x="15810" y="14115"/>
                    <a:pt x="15840" y="14133"/>
                  </a:cubicBezTo>
                  <a:cubicBezTo>
                    <a:pt x="15898" y="14166"/>
                    <a:pt x="15965" y="14204"/>
                    <a:pt x="16039" y="14247"/>
                  </a:cubicBezTo>
                  <a:lnTo>
                    <a:pt x="16199" y="14340"/>
                  </a:lnTo>
                  <a:cubicBezTo>
                    <a:pt x="16313" y="14405"/>
                    <a:pt x="16435" y="14476"/>
                    <a:pt x="16565" y="14551"/>
                  </a:cubicBezTo>
                  <a:cubicBezTo>
                    <a:pt x="16822" y="14698"/>
                    <a:pt x="17155" y="14775"/>
                    <a:pt x="17491" y="14775"/>
                  </a:cubicBezTo>
                  <a:cubicBezTo>
                    <a:pt x="17496" y="14775"/>
                    <a:pt x="17501" y="14775"/>
                    <a:pt x="17506" y="14775"/>
                  </a:cubicBezTo>
                  <a:lnTo>
                    <a:pt x="17506" y="13674"/>
                  </a:lnTo>
                  <a:cubicBezTo>
                    <a:pt x="17143" y="13674"/>
                    <a:pt x="16782" y="13592"/>
                    <a:pt x="16505" y="13432"/>
                  </a:cubicBezTo>
                  <a:lnTo>
                    <a:pt x="15625" y="12925"/>
                  </a:lnTo>
                  <a:lnTo>
                    <a:pt x="15625" y="12923"/>
                  </a:lnTo>
                  <a:lnTo>
                    <a:pt x="1340" y="4673"/>
                  </a:lnTo>
                  <a:cubicBezTo>
                    <a:pt x="1319" y="4659"/>
                    <a:pt x="1296" y="4643"/>
                    <a:pt x="1275" y="4626"/>
                  </a:cubicBezTo>
                  <a:cubicBezTo>
                    <a:pt x="1250" y="4609"/>
                    <a:pt x="1228" y="4590"/>
                    <a:pt x="1208" y="4568"/>
                  </a:cubicBezTo>
                  <a:lnTo>
                    <a:pt x="1168" y="4530"/>
                  </a:lnTo>
                  <a:cubicBezTo>
                    <a:pt x="1150" y="4509"/>
                    <a:pt x="1133" y="4488"/>
                    <a:pt x="1118" y="4465"/>
                  </a:cubicBezTo>
                  <a:cubicBezTo>
                    <a:pt x="1095" y="4436"/>
                    <a:pt x="1074" y="4406"/>
                    <a:pt x="1057" y="4374"/>
                  </a:cubicBezTo>
                  <a:cubicBezTo>
                    <a:pt x="1039" y="4343"/>
                    <a:pt x="1024" y="4310"/>
                    <a:pt x="1009" y="4276"/>
                  </a:cubicBezTo>
                  <a:cubicBezTo>
                    <a:pt x="993" y="4245"/>
                    <a:pt x="981" y="4211"/>
                    <a:pt x="972" y="4177"/>
                  </a:cubicBezTo>
                  <a:cubicBezTo>
                    <a:pt x="963" y="4149"/>
                    <a:pt x="956" y="4120"/>
                    <a:pt x="951" y="4089"/>
                  </a:cubicBezTo>
                  <a:cubicBezTo>
                    <a:pt x="948" y="4082"/>
                    <a:pt x="946" y="4074"/>
                    <a:pt x="949" y="4066"/>
                  </a:cubicBezTo>
                  <a:cubicBezTo>
                    <a:pt x="944" y="4054"/>
                    <a:pt x="943" y="4041"/>
                    <a:pt x="944" y="4029"/>
                  </a:cubicBezTo>
                  <a:cubicBezTo>
                    <a:pt x="940" y="4012"/>
                    <a:pt x="939" y="3995"/>
                    <a:pt x="939" y="3978"/>
                  </a:cubicBezTo>
                  <a:lnTo>
                    <a:pt x="939" y="1647"/>
                  </a:lnTo>
                  <a:cubicBezTo>
                    <a:pt x="939" y="1466"/>
                    <a:pt x="1031" y="1361"/>
                    <a:pt x="1162" y="1361"/>
                  </a:cubicBezTo>
                  <a:cubicBezTo>
                    <a:pt x="1216" y="1361"/>
                    <a:pt x="1276" y="1379"/>
                    <a:pt x="1340" y="1416"/>
                  </a:cubicBezTo>
                  <a:lnTo>
                    <a:pt x="3415" y="2615"/>
                  </a:lnTo>
                  <a:lnTo>
                    <a:pt x="15625" y="9666"/>
                  </a:lnTo>
                  <a:cubicBezTo>
                    <a:pt x="15626" y="9666"/>
                    <a:pt x="15629" y="9666"/>
                    <a:pt x="15630" y="9668"/>
                  </a:cubicBezTo>
                  <a:lnTo>
                    <a:pt x="15667" y="9689"/>
                  </a:lnTo>
                  <a:cubicBezTo>
                    <a:pt x="15731" y="9728"/>
                    <a:pt x="15864" y="9805"/>
                    <a:pt x="16039" y="9904"/>
                  </a:cubicBezTo>
                  <a:lnTo>
                    <a:pt x="16199" y="9997"/>
                  </a:lnTo>
                  <a:cubicBezTo>
                    <a:pt x="16313" y="10062"/>
                    <a:pt x="16435" y="10133"/>
                    <a:pt x="16565" y="10208"/>
                  </a:cubicBezTo>
                  <a:cubicBezTo>
                    <a:pt x="16822" y="10356"/>
                    <a:pt x="17155" y="10433"/>
                    <a:pt x="17491" y="10433"/>
                  </a:cubicBezTo>
                  <a:cubicBezTo>
                    <a:pt x="17496" y="10433"/>
                    <a:pt x="17501" y="10433"/>
                    <a:pt x="17506" y="10433"/>
                  </a:cubicBezTo>
                  <a:lnTo>
                    <a:pt x="17506" y="9326"/>
                  </a:lnTo>
                  <a:cubicBezTo>
                    <a:pt x="17143" y="9326"/>
                    <a:pt x="16782" y="9248"/>
                    <a:pt x="16505" y="9088"/>
                  </a:cubicBezTo>
                  <a:lnTo>
                    <a:pt x="16502" y="9086"/>
                  </a:lnTo>
                  <a:lnTo>
                    <a:pt x="15627" y="8582"/>
                  </a:lnTo>
                  <a:lnTo>
                    <a:pt x="15625" y="8582"/>
                  </a:lnTo>
                  <a:lnTo>
                    <a:pt x="4358" y="2074"/>
                  </a:lnTo>
                  <a:lnTo>
                    <a:pt x="1587" y="476"/>
                  </a:lnTo>
                  <a:lnTo>
                    <a:pt x="1002" y="138"/>
                  </a:lnTo>
                  <a:cubicBezTo>
                    <a:pt x="928" y="95"/>
                    <a:pt x="851" y="62"/>
                    <a:pt x="770" y="35"/>
                  </a:cubicBezTo>
                  <a:cubicBezTo>
                    <a:pt x="734" y="24"/>
                    <a:pt x="697" y="16"/>
                    <a:pt x="659" y="10"/>
                  </a:cubicBezTo>
                  <a:cubicBezTo>
                    <a:pt x="623" y="4"/>
                    <a:pt x="587" y="0"/>
                    <a:pt x="551" y="0"/>
                  </a:cubicBezTo>
                  <a:close/>
                </a:path>
              </a:pathLst>
            </a:custGeom>
            <a:gradFill>
              <a:gsLst>
                <a:gs pos="0">
                  <a:srgbClr val="ED5883"/>
                </a:gs>
                <a:gs pos="33596">
                  <a:srgbClr val="F96E85"/>
                </a:gs>
                <a:gs pos="60000">
                  <a:srgbClr val="FF8380"/>
                </a:gs>
                <a:gs pos="85000">
                  <a:srgbClr val="FF996F"/>
                </a:gs>
                <a:gs pos="100000">
                  <a:srgbClr val="F49B6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2227525" y="4993575"/>
              <a:ext cx="94325" cy="95000"/>
            </a:xfrm>
            <a:custGeom>
              <a:rect b="b" l="l" r="r" t="t"/>
              <a:pathLst>
                <a:path extrusionOk="0" h="3800" w="3773">
                  <a:moveTo>
                    <a:pt x="942" y="1"/>
                  </a:moveTo>
                  <a:lnTo>
                    <a:pt x="0" y="544"/>
                  </a:lnTo>
                  <a:lnTo>
                    <a:pt x="0" y="3799"/>
                  </a:lnTo>
                  <a:lnTo>
                    <a:pt x="3772" y="1635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rgbClr val="3451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2650525" y="4993550"/>
              <a:ext cx="572875" cy="358400"/>
            </a:xfrm>
            <a:custGeom>
              <a:rect b="b" l="l" r="r" t="t"/>
              <a:pathLst>
                <a:path extrusionOk="0" h="14336" w="22915">
                  <a:moveTo>
                    <a:pt x="22915" y="1"/>
                  </a:moveTo>
                  <a:cubicBezTo>
                    <a:pt x="22915" y="336"/>
                    <a:pt x="22571" y="539"/>
                    <a:pt x="22414" y="629"/>
                  </a:cubicBezTo>
                  <a:lnTo>
                    <a:pt x="1883" y="12484"/>
                  </a:lnTo>
                  <a:cubicBezTo>
                    <a:pt x="1883" y="12487"/>
                    <a:pt x="1004" y="12993"/>
                    <a:pt x="1004" y="12993"/>
                  </a:cubicBezTo>
                  <a:cubicBezTo>
                    <a:pt x="726" y="13154"/>
                    <a:pt x="365" y="13235"/>
                    <a:pt x="1" y="13235"/>
                  </a:cubicBezTo>
                  <a:lnTo>
                    <a:pt x="1" y="14335"/>
                  </a:lnTo>
                  <a:cubicBezTo>
                    <a:pt x="6" y="14335"/>
                    <a:pt x="11" y="14335"/>
                    <a:pt x="17" y="14335"/>
                  </a:cubicBezTo>
                  <a:cubicBezTo>
                    <a:pt x="352" y="14335"/>
                    <a:pt x="685" y="14259"/>
                    <a:pt x="943" y="14111"/>
                  </a:cubicBezTo>
                  <a:cubicBezTo>
                    <a:pt x="1072" y="14037"/>
                    <a:pt x="1195" y="13966"/>
                    <a:pt x="1309" y="13900"/>
                  </a:cubicBezTo>
                  <a:lnTo>
                    <a:pt x="1468" y="13808"/>
                  </a:lnTo>
                  <a:cubicBezTo>
                    <a:pt x="1543" y="13766"/>
                    <a:pt x="1609" y="13726"/>
                    <a:pt x="1667" y="13694"/>
                  </a:cubicBezTo>
                  <a:cubicBezTo>
                    <a:pt x="1697" y="13675"/>
                    <a:pt x="1723" y="13662"/>
                    <a:pt x="1747" y="13647"/>
                  </a:cubicBezTo>
                  <a:cubicBezTo>
                    <a:pt x="1770" y="13634"/>
                    <a:pt x="1790" y="13622"/>
                    <a:pt x="1808" y="13611"/>
                  </a:cubicBezTo>
                  <a:cubicBezTo>
                    <a:pt x="1831" y="13597"/>
                    <a:pt x="1851" y="13587"/>
                    <a:pt x="1864" y="13581"/>
                  </a:cubicBezTo>
                  <a:cubicBezTo>
                    <a:pt x="1876" y="13574"/>
                    <a:pt x="1883" y="13569"/>
                    <a:pt x="1883" y="13569"/>
                  </a:cubicBezTo>
                  <a:lnTo>
                    <a:pt x="22414" y="1715"/>
                  </a:lnTo>
                  <a:cubicBezTo>
                    <a:pt x="22690" y="1555"/>
                    <a:pt x="22915" y="1182"/>
                    <a:pt x="22915" y="883"/>
                  </a:cubicBezTo>
                  <a:lnTo>
                    <a:pt x="22915" y="1"/>
                  </a:ln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2236425" y="4757900"/>
              <a:ext cx="990425" cy="566525"/>
            </a:xfrm>
            <a:custGeom>
              <a:rect b="b" l="l" r="r" t="t"/>
              <a:pathLst>
                <a:path extrusionOk="0" h="22661" w="39617">
                  <a:moveTo>
                    <a:pt x="23310" y="1"/>
                  </a:moveTo>
                  <a:cubicBezTo>
                    <a:pt x="22950" y="1"/>
                    <a:pt x="22590" y="79"/>
                    <a:pt x="22316" y="237"/>
                  </a:cubicBezTo>
                  <a:lnTo>
                    <a:pt x="3416" y="11063"/>
                  </a:lnTo>
                  <a:lnTo>
                    <a:pt x="2475" y="11604"/>
                  </a:lnTo>
                  <a:lnTo>
                    <a:pt x="3" y="13019"/>
                  </a:lnTo>
                  <a:lnTo>
                    <a:pt x="0" y="13020"/>
                  </a:lnTo>
                  <a:cubicBezTo>
                    <a:pt x="2" y="13032"/>
                    <a:pt x="4" y="13044"/>
                    <a:pt x="8" y="13055"/>
                  </a:cubicBezTo>
                  <a:cubicBezTo>
                    <a:pt x="6" y="13063"/>
                    <a:pt x="6" y="13071"/>
                    <a:pt x="10" y="13078"/>
                  </a:cubicBezTo>
                  <a:cubicBezTo>
                    <a:pt x="15" y="13108"/>
                    <a:pt x="22" y="13137"/>
                    <a:pt x="31" y="13166"/>
                  </a:cubicBezTo>
                  <a:cubicBezTo>
                    <a:pt x="40" y="13201"/>
                    <a:pt x="52" y="13233"/>
                    <a:pt x="68" y="13266"/>
                  </a:cubicBezTo>
                  <a:cubicBezTo>
                    <a:pt x="82" y="13299"/>
                    <a:pt x="98" y="13331"/>
                    <a:pt x="116" y="13363"/>
                  </a:cubicBezTo>
                  <a:cubicBezTo>
                    <a:pt x="134" y="13395"/>
                    <a:pt x="154" y="13425"/>
                    <a:pt x="177" y="13453"/>
                  </a:cubicBezTo>
                  <a:cubicBezTo>
                    <a:pt x="192" y="13476"/>
                    <a:pt x="209" y="13498"/>
                    <a:pt x="228" y="13518"/>
                  </a:cubicBezTo>
                  <a:lnTo>
                    <a:pt x="267" y="13558"/>
                  </a:lnTo>
                  <a:cubicBezTo>
                    <a:pt x="289" y="13579"/>
                    <a:pt x="310" y="13598"/>
                    <a:pt x="335" y="13616"/>
                  </a:cubicBezTo>
                  <a:cubicBezTo>
                    <a:pt x="355" y="13632"/>
                    <a:pt x="378" y="13647"/>
                    <a:pt x="399" y="13662"/>
                  </a:cubicBezTo>
                  <a:lnTo>
                    <a:pt x="14684" y="21911"/>
                  </a:lnTo>
                  <a:lnTo>
                    <a:pt x="14686" y="21911"/>
                  </a:lnTo>
                  <a:lnTo>
                    <a:pt x="15563" y="22418"/>
                  </a:lnTo>
                  <a:cubicBezTo>
                    <a:pt x="15857" y="22581"/>
                    <a:pt x="16191" y="22661"/>
                    <a:pt x="16565" y="22661"/>
                  </a:cubicBezTo>
                  <a:cubicBezTo>
                    <a:pt x="16927" y="22661"/>
                    <a:pt x="17289" y="22580"/>
                    <a:pt x="17568" y="22419"/>
                  </a:cubicBezTo>
                  <a:lnTo>
                    <a:pt x="18445" y="21913"/>
                  </a:lnTo>
                  <a:lnTo>
                    <a:pt x="39063" y="10009"/>
                  </a:lnTo>
                  <a:cubicBezTo>
                    <a:pt x="39616" y="9690"/>
                    <a:pt x="39616" y="9168"/>
                    <a:pt x="39066" y="8847"/>
                  </a:cubicBezTo>
                  <a:lnTo>
                    <a:pt x="36323" y="7249"/>
                  </a:lnTo>
                  <a:lnTo>
                    <a:pt x="24320" y="244"/>
                  </a:lnTo>
                  <a:cubicBezTo>
                    <a:pt x="24041" y="82"/>
                    <a:pt x="23675" y="1"/>
                    <a:pt x="23310" y="1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2251025" y="4915400"/>
              <a:ext cx="956225" cy="395150"/>
            </a:xfrm>
            <a:custGeom>
              <a:rect b="b" l="l" r="r" t="t"/>
              <a:pathLst>
                <a:path extrusionOk="0" h="15806" w="38249">
                  <a:moveTo>
                    <a:pt x="38249" y="0"/>
                  </a:moveTo>
                  <a:lnTo>
                    <a:pt x="15981" y="12898"/>
                  </a:lnTo>
                  <a:lnTo>
                    <a:pt x="0" y="3671"/>
                  </a:lnTo>
                  <a:lnTo>
                    <a:pt x="3" y="6758"/>
                  </a:lnTo>
                  <a:lnTo>
                    <a:pt x="15403" y="15651"/>
                  </a:lnTo>
                  <a:cubicBezTo>
                    <a:pt x="15581" y="15754"/>
                    <a:pt x="15781" y="15806"/>
                    <a:pt x="15981" y="15806"/>
                  </a:cubicBezTo>
                  <a:cubicBezTo>
                    <a:pt x="16181" y="15806"/>
                    <a:pt x="16381" y="15754"/>
                    <a:pt x="16560" y="15651"/>
                  </a:cubicBezTo>
                  <a:lnTo>
                    <a:pt x="37959" y="3295"/>
                  </a:lnTo>
                  <a:cubicBezTo>
                    <a:pt x="38139" y="3192"/>
                    <a:pt x="38249" y="3001"/>
                    <a:pt x="38249" y="2795"/>
                  </a:cubicBezTo>
                  <a:lnTo>
                    <a:pt x="382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2650525" y="4915400"/>
              <a:ext cx="556725" cy="395175"/>
            </a:xfrm>
            <a:custGeom>
              <a:rect b="b" l="l" r="r" t="t"/>
              <a:pathLst>
                <a:path extrusionOk="0" h="15807" w="22269">
                  <a:moveTo>
                    <a:pt x="22269" y="0"/>
                  </a:moveTo>
                  <a:lnTo>
                    <a:pt x="1" y="12898"/>
                  </a:lnTo>
                  <a:lnTo>
                    <a:pt x="1" y="15807"/>
                  </a:lnTo>
                  <a:cubicBezTo>
                    <a:pt x="205" y="15807"/>
                    <a:pt x="404" y="15753"/>
                    <a:pt x="580" y="15651"/>
                  </a:cubicBezTo>
                  <a:lnTo>
                    <a:pt x="21979" y="3295"/>
                  </a:lnTo>
                  <a:cubicBezTo>
                    <a:pt x="22159" y="3192"/>
                    <a:pt x="22269" y="3001"/>
                    <a:pt x="22269" y="2795"/>
                  </a:cubicBezTo>
                  <a:lnTo>
                    <a:pt x="22269" y="0"/>
                  </a:lnTo>
                  <a:close/>
                </a:path>
              </a:pathLst>
            </a:custGeom>
            <a:solidFill>
              <a:srgbClr val="DAE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2245150" y="5011575"/>
              <a:ext cx="11775" cy="82675"/>
            </a:xfrm>
            <a:custGeom>
              <a:rect b="b" l="l" r="r" t="t"/>
              <a:pathLst>
                <a:path extrusionOk="0" h="3307" w="471">
                  <a:moveTo>
                    <a:pt x="149" y="1"/>
                  </a:moveTo>
                  <a:cubicBezTo>
                    <a:pt x="62" y="1"/>
                    <a:pt x="0" y="89"/>
                    <a:pt x="0" y="236"/>
                  </a:cubicBezTo>
                  <a:lnTo>
                    <a:pt x="1" y="2798"/>
                  </a:lnTo>
                  <a:cubicBezTo>
                    <a:pt x="1" y="2990"/>
                    <a:pt x="107" y="3206"/>
                    <a:pt x="237" y="3281"/>
                  </a:cubicBezTo>
                  <a:cubicBezTo>
                    <a:pt x="267" y="3298"/>
                    <a:pt x="296" y="3307"/>
                    <a:pt x="322" y="3307"/>
                  </a:cubicBezTo>
                  <a:cubicBezTo>
                    <a:pt x="409" y="3307"/>
                    <a:pt x="471" y="3217"/>
                    <a:pt x="471" y="3070"/>
                  </a:cubicBezTo>
                  <a:lnTo>
                    <a:pt x="471" y="509"/>
                  </a:lnTo>
                  <a:cubicBezTo>
                    <a:pt x="471" y="317"/>
                    <a:pt x="366" y="101"/>
                    <a:pt x="235" y="26"/>
                  </a:cubicBezTo>
                  <a:cubicBezTo>
                    <a:pt x="205" y="9"/>
                    <a:pt x="176" y="1"/>
                    <a:pt x="149" y="1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2650575" y="4885050"/>
              <a:ext cx="572825" cy="358400"/>
            </a:xfrm>
            <a:custGeom>
              <a:rect b="b" l="l" r="r" t="t"/>
              <a:pathLst>
                <a:path extrusionOk="0" h="14336" w="22913">
                  <a:moveTo>
                    <a:pt x="22913" y="0"/>
                  </a:moveTo>
                  <a:cubicBezTo>
                    <a:pt x="22913" y="347"/>
                    <a:pt x="22559" y="543"/>
                    <a:pt x="22412" y="629"/>
                  </a:cubicBezTo>
                  <a:lnTo>
                    <a:pt x="13149" y="5976"/>
                  </a:lnTo>
                  <a:lnTo>
                    <a:pt x="1882" y="12483"/>
                  </a:lnTo>
                  <a:cubicBezTo>
                    <a:pt x="1880" y="12483"/>
                    <a:pt x="1005" y="12988"/>
                    <a:pt x="1005" y="12988"/>
                  </a:cubicBezTo>
                  <a:cubicBezTo>
                    <a:pt x="725" y="13150"/>
                    <a:pt x="363" y="13230"/>
                    <a:pt x="0" y="13230"/>
                  </a:cubicBezTo>
                  <a:lnTo>
                    <a:pt x="0" y="14335"/>
                  </a:lnTo>
                  <a:cubicBezTo>
                    <a:pt x="5" y="14335"/>
                    <a:pt x="11" y="14335"/>
                    <a:pt x="16" y="14335"/>
                  </a:cubicBezTo>
                  <a:cubicBezTo>
                    <a:pt x="351" y="14335"/>
                    <a:pt x="685" y="14259"/>
                    <a:pt x="942" y="14111"/>
                  </a:cubicBezTo>
                  <a:cubicBezTo>
                    <a:pt x="1072" y="14037"/>
                    <a:pt x="1195" y="13965"/>
                    <a:pt x="1308" y="13899"/>
                  </a:cubicBezTo>
                  <a:lnTo>
                    <a:pt x="1466" y="13806"/>
                  </a:lnTo>
                  <a:cubicBezTo>
                    <a:pt x="1642" y="13708"/>
                    <a:pt x="1774" y="13632"/>
                    <a:pt x="1839" y="13592"/>
                  </a:cubicBezTo>
                  <a:lnTo>
                    <a:pt x="1876" y="13571"/>
                  </a:lnTo>
                  <a:cubicBezTo>
                    <a:pt x="1881" y="13569"/>
                    <a:pt x="14090" y="6517"/>
                    <a:pt x="14090" y="6517"/>
                  </a:cubicBezTo>
                  <a:lnTo>
                    <a:pt x="22412" y="1714"/>
                  </a:lnTo>
                  <a:cubicBezTo>
                    <a:pt x="22688" y="1554"/>
                    <a:pt x="22913" y="1182"/>
                    <a:pt x="22913" y="882"/>
                  </a:cubicBezTo>
                  <a:lnTo>
                    <a:pt x="22913" y="0"/>
                  </a:ln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2219900" y="4649275"/>
              <a:ext cx="1006950" cy="566500"/>
            </a:xfrm>
            <a:custGeom>
              <a:rect b="b" l="l" r="r" t="t"/>
              <a:pathLst>
                <a:path extrusionOk="0" h="22660" w="40278">
                  <a:moveTo>
                    <a:pt x="34" y="13388"/>
                  </a:moveTo>
                  <a:cubicBezTo>
                    <a:pt x="22" y="13393"/>
                    <a:pt x="11" y="13400"/>
                    <a:pt x="0" y="13407"/>
                  </a:cubicBezTo>
                  <a:lnTo>
                    <a:pt x="34" y="13388"/>
                  </a:lnTo>
                  <a:close/>
                  <a:moveTo>
                    <a:pt x="23969" y="1"/>
                  </a:moveTo>
                  <a:cubicBezTo>
                    <a:pt x="23610" y="1"/>
                    <a:pt x="23251" y="79"/>
                    <a:pt x="22977" y="237"/>
                  </a:cubicBezTo>
                  <a:lnTo>
                    <a:pt x="34" y="13388"/>
                  </a:lnTo>
                  <a:lnTo>
                    <a:pt x="34" y="13388"/>
                  </a:lnTo>
                  <a:cubicBezTo>
                    <a:pt x="40" y="13385"/>
                    <a:pt x="45" y="13383"/>
                    <a:pt x="51" y="13382"/>
                  </a:cubicBezTo>
                  <a:cubicBezTo>
                    <a:pt x="64" y="13373"/>
                    <a:pt x="77" y="13367"/>
                    <a:pt x="93" y="13365"/>
                  </a:cubicBezTo>
                  <a:cubicBezTo>
                    <a:pt x="106" y="13359"/>
                    <a:pt x="121" y="13354"/>
                    <a:pt x="136" y="13352"/>
                  </a:cubicBezTo>
                  <a:cubicBezTo>
                    <a:pt x="157" y="13344"/>
                    <a:pt x="179" y="13340"/>
                    <a:pt x="202" y="13337"/>
                  </a:cubicBezTo>
                  <a:cubicBezTo>
                    <a:pt x="225" y="13335"/>
                    <a:pt x="247" y="13334"/>
                    <a:pt x="270" y="13334"/>
                  </a:cubicBezTo>
                  <a:cubicBezTo>
                    <a:pt x="275" y="13333"/>
                    <a:pt x="280" y="13333"/>
                    <a:pt x="285" y="13333"/>
                  </a:cubicBezTo>
                  <a:cubicBezTo>
                    <a:pt x="316" y="13333"/>
                    <a:pt x="349" y="13337"/>
                    <a:pt x="379" y="13342"/>
                  </a:cubicBezTo>
                  <a:cubicBezTo>
                    <a:pt x="418" y="13348"/>
                    <a:pt x="454" y="13356"/>
                    <a:pt x="491" y="13367"/>
                  </a:cubicBezTo>
                  <a:cubicBezTo>
                    <a:pt x="571" y="13394"/>
                    <a:pt x="648" y="13428"/>
                    <a:pt x="722" y="13470"/>
                  </a:cubicBezTo>
                  <a:lnTo>
                    <a:pt x="1308" y="13808"/>
                  </a:lnTo>
                  <a:lnTo>
                    <a:pt x="4077" y="15407"/>
                  </a:lnTo>
                  <a:lnTo>
                    <a:pt x="15345" y="21914"/>
                  </a:lnTo>
                  <a:lnTo>
                    <a:pt x="15347" y="21914"/>
                  </a:lnTo>
                  <a:lnTo>
                    <a:pt x="16222" y="22418"/>
                  </a:lnTo>
                  <a:cubicBezTo>
                    <a:pt x="16520" y="22578"/>
                    <a:pt x="16852" y="22660"/>
                    <a:pt x="17190" y="22660"/>
                  </a:cubicBezTo>
                  <a:cubicBezTo>
                    <a:pt x="17202" y="22660"/>
                    <a:pt x="17214" y="22660"/>
                    <a:pt x="17226" y="22660"/>
                  </a:cubicBezTo>
                  <a:cubicBezTo>
                    <a:pt x="17588" y="22660"/>
                    <a:pt x="17951" y="22581"/>
                    <a:pt x="18229" y="22421"/>
                  </a:cubicBezTo>
                  <a:lnTo>
                    <a:pt x="19106" y="21914"/>
                  </a:lnTo>
                  <a:lnTo>
                    <a:pt x="36984" y="11594"/>
                  </a:lnTo>
                  <a:lnTo>
                    <a:pt x="39724" y="10011"/>
                  </a:lnTo>
                  <a:cubicBezTo>
                    <a:pt x="40277" y="9688"/>
                    <a:pt x="40277" y="9171"/>
                    <a:pt x="39727" y="8849"/>
                  </a:cubicBezTo>
                  <a:lnTo>
                    <a:pt x="24981" y="244"/>
                  </a:lnTo>
                  <a:cubicBezTo>
                    <a:pt x="24702" y="82"/>
                    <a:pt x="24335" y="1"/>
                    <a:pt x="23969" y="1"/>
                  </a:cubicBezTo>
                  <a:close/>
                </a:path>
              </a:pathLst>
            </a:custGeom>
            <a:gradFill>
              <a:gsLst>
                <a:gs pos="0">
                  <a:srgbClr val="ED5883"/>
                </a:gs>
                <a:gs pos="33596">
                  <a:srgbClr val="F96E85"/>
                </a:gs>
                <a:gs pos="60000">
                  <a:srgbClr val="FF8380"/>
                </a:gs>
                <a:gs pos="85000">
                  <a:srgbClr val="FF996F"/>
                </a:gs>
                <a:gs pos="100000">
                  <a:srgbClr val="F49B6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2299175" y="4716175"/>
              <a:ext cx="883550" cy="448950"/>
            </a:xfrm>
            <a:custGeom>
              <a:rect b="b" l="l" r="r" t="t"/>
              <a:pathLst>
                <a:path extrusionOk="0" h="17958" w="35342">
                  <a:moveTo>
                    <a:pt x="15575" y="1"/>
                  </a:moveTo>
                  <a:lnTo>
                    <a:pt x="0" y="8927"/>
                  </a:lnTo>
                  <a:lnTo>
                    <a:pt x="15350" y="17814"/>
                  </a:lnTo>
                  <a:cubicBezTo>
                    <a:pt x="15515" y="17909"/>
                    <a:pt x="15731" y="17957"/>
                    <a:pt x="15948" y="17957"/>
                  </a:cubicBezTo>
                  <a:cubicBezTo>
                    <a:pt x="16167" y="17957"/>
                    <a:pt x="16386" y="17909"/>
                    <a:pt x="16553" y="17812"/>
                  </a:cubicBezTo>
                  <a:lnTo>
                    <a:pt x="35009" y="7111"/>
                  </a:lnTo>
                  <a:cubicBezTo>
                    <a:pt x="35341" y="6918"/>
                    <a:pt x="35342" y="6605"/>
                    <a:pt x="35011" y="6410"/>
                  </a:cubicBezTo>
                  <a:lnTo>
                    <a:pt x="31589" y="4400"/>
                  </a:lnTo>
                  <a:cubicBezTo>
                    <a:pt x="31259" y="4206"/>
                    <a:pt x="30690" y="3969"/>
                    <a:pt x="30319" y="3873"/>
                  </a:cubicBezTo>
                  <a:lnTo>
                    <a:pt x="15575" y="1"/>
                  </a:lnTo>
                  <a:close/>
                </a:path>
              </a:pathLst>
            </a:custGeom>
            <a:gradFill>
              <a:gsLst>
                <a:gs pos="0">
                  <a:srgbClr val="ED5883"/>
                </a:gs>
                <a:gs pos="33596">
                  <a:srgbClr val="F96E85"/>
                </a:gs>
                <a:gs pos="60000">
                  <a:srgbClr val="FF8380"/>
                </a:gs>
                <a:gs pos="85000">
                  <a:srgbClr val="FF996F"/>
                </a:gs>
                <a:gs pos="100000">
                  <a:srgbClr val="F49B6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2212900" y="4982600"/>
              <a:ext cx="437700" cy="369375"/>
            </a:xfrm>
            <a:custGeom>
              <a:rect b="b" l="l" r="r" t="t"/>
              <a:pathLst>
                <a:path extrusionOk="0" h="14775" w="17508">
                  <a:moveTo>
                    <a:pt x="565" y="0"/>
                  </a:moveTo>
                  <a:cubicBezTo>
                    <a:pt x="560" y="0"/>
                    <a:pt x="555" y="0"/>
                    <a:pt x="550" y="1"/>
                  </a:cubicBezTo>
                  <a:cubicBezTo>
                    <a:pt x="527" y="1"/>
                    <a:pt x="505" y="2"/>
                    <a:pt x="482" y="4"/>
                  </a:cubicBezTo>
                  <a:cubicBezTo>
                    <a:pt x="460" y="7"/>
                    <a:pt x="438" y="11"/>
                    <a:pt x="416" y="19"/>
                  </a:cubicBezTo>
                  <a:cubicBezTo>
                    <a:pt x="401" y="21"/>
                    <a:pt x="386" y="25"/>
                    <a:pt x="373" y="32"/>
                  </a:cubicBezTo>
                  <a:cubicBezTo>
                    <a:pt x="359" y="36"/>
                    <a:pt x="344" y="42"/>
                    <a:pt x="331" y="49"/>
                  </a:cubicBezTo>
                  <a:cubicBezTo>
                    <a:pt x="325" y="51"/>
                    <a:pt x="320" y="54"/>
                    <a:pt x="313" y="56"/>
                  </a:cubicBezTo>
                  <a:lnTo>
                    <a:pt x="280" y="74"/>
                  </a:lnTo>
                  <a:lnTo>
                    <a:pt x="278" y="74"/>
                  </a:lnTo>
                  <a:cubicBezTo>
                    <a:pt x="106" y="185"/>
                    <a:pt x="0" y="405"/>
                    <a:pt x="0" y="715"/>
                  </a:cubicBezTo>
                  <a:lnTo>
                    <a:pt x="0" y="3828"/>
                  </a:lnTo>
                  <a:cubicBezTo>
                    <a:pt x="0" y="4466"/>
                    <a:pt x="449" y="5243"/>
                    <a:pt x="1002" y="5563"/>
                  </a:cubicBezTo>
                  <a:lnTo>
                    <a:pt x="15625" y="14007"/>
                  </a:lnTo>
                  <a:cubicBezTo>
                    <a:pt x="15625" y="14007"/>
                    <a:pt x="15632" y="14012"/>
                    <a:pt x="15644" y="14019"/>
                  </a:cubicBezTo>
                  <a:cubicBezTo>
                    <a:pt x="15657" y="14026"/>
                    <a:pt x="15677" y="14035"/>
                    <a:pt x="15700" y="14049"/>
                  </a:cubicBezTo>
                  <a:cubicBezTo>
                    <a:pt x="15718" y="14061"/>
                    <a:pt x="15736" y="14072"/>
                    <a:pt x="15762" y="14087"/>
                  </a:cubicBezTo>
                  <a:cubicBezTo>
                    <a:pt x="15785" y="14100"/>
                    <a:pt x="15811" y="14114"/>
                    <a:pt x="15841" y="14132"/>
                  </a:cubicBezTo>
                  <a:cubicBezTo>
                    <a:pt x="15899" y="14165"/>
                    <a:pt x="15965" y="14204"/>
                    <a:pt x="16040" y="14246"/>
                  </a:cubicBezTo>
                  <a:lnTo>
                    <a:pt x="16199" y="14339"/>
                  </a:lnTo>
                  <a:cubicBezTo>
                    <a:pt x="16312" y="14404"/>
                    <a:pt x="16436" y="14475"/>
                    <a:pt x="16565" y="14550"/>
                  </a:cubicBezTo>
                  <a:cubicBezTo>
                    <a:pt x="16823" y="14697"/>
                    <a:pt x="17156" y="14774"/>
                    <a:pt x="17492" y="14774"/>
                  </a:cubicBezTo>
                  <a:cubicBezTo>
                    <a:pt x="17497" y="14774"/>
                    <a:pt x="17502" y="14774"/>
                    <a:pt x="17507" y="14774"/>
                  </a:cubicBezTo>
                  <a:lnTo>
                    <a:pt x="17507" y="13673"/>
                  </a:lnTo>
                  <a:cubicBezTo>
                    <a:pt x="17144" y="13673"/>
                    <a:pt x="16782" y="13592"/>
                    <a:pt x="16504" y="13433"/>
                  </a:cubicBezTo>
                  <a:lnTo>
                    <a:pt x="15625" y="12926"/>
                  </a:lnTo>
                  <a:lnTo>
                    <a:pt x="15625" y="12923"/>
                  </a:lnTo>
                  <a:lnTo>
                    <a:pt x="1340" y="4673"/>
                  </a:lnTo>
                  <a:cubicBezTo>
                    <a:pt x="1319" y="4659"/>
                    <a:pt x="1296" y="4642"/>
                    <a:pt x="1276" y="4627"/>
                  </a:cubicBezTo>
                  <a:cubicBezTo>
                    <a:pt x="1250" y="4610"/>
                    <a:pt x="1229" y="4591"/>
                    <a:pt x="1208" y="4569"/>
                  </a:cubicBezTo>
                  <a:lnTo>
                    <a:pt x="1169" y="4529"/>
                  </a:lnTo>
                  <a:cubicBezTo>
                    <a:pt x="1150" y="4508"/>
                    <a:pt x="1133" y="4487"/>
                    <a:pt x="1118" y="4465"/>
                  </a:cubicBezTo>
                  <a:cubicBezTo>
                    <a:pt x="1095" y="4436"/>
                    <a:pt x="1075" y="4406"/>
                    <a:pt x="1057" y="4375"/>
                  </a:cubicBezTo>
                  <a:cubicBezTo>
                    <a:pt x="1039" y="4343"/>
                    <a:pt x="1023" y="4311"/>
                    <a:pt x="1009" y="4277"/>
                  </a:cubicBezTo>
                  <a:cubicBezTo>
                    <a:pt x="993" y="4244"/>
                    <a:pt x="981" y="4212"/>
                    <a:pt x="972" y="4178"/>
                  </a:cubicBezTo>
                  <a:cubicBezTo>
                    <a:pt x="963" y="4149"/>
                    <a:pt x="956" y="4119"/>
                    <a:pt x="951" y="4090"/>
                  </a:cubicBezTo>
                  <a:cubicBezTo>
                    <a:pt x="947" y="4083"/>
                    <a:pt x="947" y="4074"/>
                    <a:pt x="949" y="4067"/>
                  </a:cubicBezTo>
                  <a:cubicBezTo>
                    <a:pt x="944" y="4055"/>
                    <a:pt x="943" y="4042"/>
                    <a:pt x="944" y="4029"/>
                  </a:cubicBezTo>
                  <a:cubicBezTo>
                    <a:pt x="940" y="4013"/>
                    <a:pt x="939" y="3996"/>
                    <a:pt x="940" y="3979"/>
                  </a:cubicBezTo>
                  <a:lnTo>
                    <a:pt x="940" y="1648"/>
                  </a:lnTo>
                  <a:cubicBezTo>
                    <a:pt x="940" y="1467"/>
                    <a:pt x="1032" y="1362"/>
                    <a:pt x="1164" y="1362"/>
                  </a:cubicBezTo>
                  <a:cubicBezTo>
                    <a:pt x="1217" y="1362"/>
                    <a:pt x="1277" y="1379"/>
                    <a:pt x="1340" y="1415"/>
                  </a:cubicBezTo>
                  <a:lnTo>
                    <a:pt x="3416" y="2614"/>
                  </a:lnTo>
                  <a:lnTo>
                    <a:pt x="15625" y="9666"/>
                  </a:lnTo>
                  <a:cubicBezTo>
                    <a:pt x="15627" y="9666"/>
                    <a:pt x="15628" y="9666"/>
                    <a:pt x="15630" y="9668"/>
                  </a:cubicBezTo>
                  <a:lnTo>
                    <a:pt x="15667" y="9688"/>
                  </a:lnTo>
                  <a:cubicBezTo>
                    <a:pt x="15732" y="9727"/>
                    <a:pt x="15864" y="9804"/>
                    <a:pt x="16040" y="9903"/>
                  </a:cubicBezTo>
                  <a:lnTo>
                    <a:pt x="16199" y="9996"/>
                  </a:lnTo>
                  <a:cubicBezTo>
                    <a:pt x="16312" y="10061"/>
                    <a:pt x="16436" y="10134"/>
                    <a:pt x="16565" y="10207"/>
                  </a:cubicBezTo>
                  <a:cubicBezTo>
                    <a:pt x="16822" y="10356"/>
                    <a:pt x="17156" y="10432"/>
                    <a:pt x="17491" y="10432"/>
                  </a:cubicBezTo>
                  <a:cubicBezTo>
                    <a:pt x="17497" y="10432"/>
                    <a:pt x="17502" y="10432"/>
                    <a:pt x="17507" y="10432"/>
                  </a:cubicBezTo>
                  <a:lnTo>
                    <a:pt x="17507" y="9325"/>
                  </a:lnTo>
                  <a:cubicBezTo>
                    <a:pt x="17144" y="9325"/>
                    <a:pt x="16782" y="9247"/>
                    <a:pt x="16504" y="9088"/>
                  </a:cubicBezTo>
                  <a:lnTo>
                    <a:pt x="16502" y="9085"/>
                  </a:lnTo>
                  <a:lnTo>
                    <a:pt x="15627" y="8581"/>
                  </a:lnTo>
                  <a:lnTo>
                    <a:pt x="15625" y="8581"/>
                  </a:lnTo>
                  <a:lnTo>
                    <a:pt x="4357" y="2074"/>
                  </a:lnTo>
                  <a:lnTo>
                    <a:pt x="1588" y="475"/>
                  </a:lnTo>
                  <a:lnTo>
                    <a:pt x="1002" y="137"/>
                  </a:lnTo>
                  <a:cubicBezTo>
                    <a:pt x="928" y="95"/>
                    <a:pt x="851" y="61"/>
                    <a:pt x="771" y="34"/>
                  </a:cubicBezTo>
                  <a:cubicBezTo>
                    <a:pt x="735" y="23"/>
                    <a:pt x="698" y="15"/>
                    <a:pt x="660" y="9"/>
                  </a:cubicBezTo>
                  <a:cubicBezTo>
                    <a:pt x="629" y="4"/>
                    <a:pt x="597" y="0"/>
                    <a:pt x="565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2022850" y="4616950"/>
              <a:ext cx="598600" cy="295050"/>
            </a:xfrm>
            <a:custGeom>
              <a:rect b="b" l="l" r="r" t="t"/>
              <a:pathLst>
                <a:path extrusionOk="0" h="11802" w="23944">
                  <a:moveTo>
                    <a:pt x="11321" y="0"/>
                  </a:moveTo>
                  <a:cubicBezTo>
                    <a:pt x="11003" y="0"/>
                    <a:pt x="10650" y="78"/>
                    <a:pt x="10416" y="213"/>
                  </a:cubicBezTo>
                  <a:lnTo>
                    <a:pt x="332" y="6035"/>
                  </a:lnTo>
                  <a:cubicBezTo>
                    <a:pt x="1" y="6227"/>
                    <a:pt x="1" y="6537"/>
                    <a:pt x="332" y="6729"/>
                  </a:cubicBezTo>
                  <a:lnTo>
                    <a:pt x="9149" y="11802"/>
                  </a:lnTo>
                  <a:lnTo>
                    <a:pt x="23247" y="3663"/>
                  </a:lnTo>
                  <a:lnTo>
                    <a:pt x="23943" y="3261"/>
                  </a:lnTo>
                  <a:lnTo>
                    <a:pt x="11689" y="42"/>
                  </a:lnTo>
                  <a:cubicBezTo>
                    <a:pt x="11580" y="14"/>
                    <a:pt x="11453" y="0"/>
                    <a:pt x="11321" y="0"/>
                  </a:cubicBezTo>
                  <a:close/>
                </a:path>
              </a:pathLst>
            </a:custGeom>
            <a:gradFill>
              <a:gsLst>
                <a:gs pos="0">
                  <a:srgbClr val="ED5883"/>
                </a:gs>
                <a:gs pos="33596">
                  <a:srgbClr val="F96E85"/>
                </a:gs>
                <a:gs pos="60000">
                  <a:srgbClr val="FF8380"/>
                </a:gs>
                <a:gs pos="85000">
                  <a:srgbClr val="FF996F"/>
                </a:gs>
                <a:gs pos="100000">
                  <a:srgbClr val="F49B6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2047025" y="4480450"/>
              <a:ext cx="1115000" cy="652875"/>
            </a:xfrm>
            <a:custGeom>
              <a:rect b="b" l="l" r="r" t="t"/>
              <a:pathLst>
                <a:path extrusionOk="0" h="26115" w="44600">
                  <a:moveTo>
                    <a:pt x="19165" y="1"/>
                  </a:moveTo>
                  <a:cubicBezTo>
                    <a:pt x="18853" y="1"/>
                    <a:pt x="18541" y="60"/>
                    <a:pt x="18283" y="177"/>
                  </a:cubicBezTo>
                  <a:cubicBezTo>
                    <a:pt x="18242" y="195"/>
                    <a:pt x="18201" y="216"/>
                    <a:pt x="18161" y="239"/>
                  </a:cubicBezTo>
                  <a:lnTo>
                    <a:pt x="707" y="10314"/>
                  </a:lnTo>
                  <a:cubicBezTo>
                    <a:pt x="562" y="10401"/>
                    <a:pt x="431" y="10507"/>
                    <a:pt x="316" y="10631"/>
                  </a:cubicBezTo>
                  <a:cubicBezTo>
                    <a:pt x="195" y="10762"/>
                    <a:pt x="88" y="10907"/>
                    <a:pt x="0" y="11062"/>
                  </a:cubicBezTo>
                  <a:lnTo>
                    <a:pt x="25440" y="25750"/>
                  </a:lnTo>
                  <a:lnTo>
                    <a:pt x="25732" y="25919"/>
                  </a:lnTo>
                  <a:lnTo>
                    <a:pt x="26073" y="26115"/>
                  </a:lnTo>
                  <a:lnTo>
                    <a:pt x="44599" y="14882"/>
                  </a:lnTo>
                  <a:lnTo>
                    <a:pt x="44599" y="14345"/>
                  </a:lnTo>
                  <a:lnTo>
                    <a:pt x="39254" y="11261"/>
                  </a:lnTo>
                  <a:lnTo>
                    <a:pt x="38314" y="10717"/>
                  </a:lnTo>
                  <a:lnTo>
                    <a:pt x="20165" y="239"/>
                  </a:lnTo>
                  <a:cubicBezTo>
                    <a:pt x="19889" y="80"/>
                    <a:pt x="19527" y="1"/>
                    <a:pt x="19165" y="1"/>
                  </a:cubicBezTo>
                  <a:close/>
                </a:path>
              </a:pathLst>
            </a:custGeom>
            <a:solidFill>
              <a:srgbClr val="7C25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2047025" y="4474500"/>
              <a:ext cx="1115000" cy="658900"/>
            </a:xfrm>
            <a:custGeom>
              <a:rect b="b" l="l" r="r" t="t"/>
              <a:pathLst>
                <a:path extrusionOk="0" h="26356" w="44600">
                  <a:moveTo>
                    <a:pt x="19587" y="1"/>
                  </a:moveTo>
                  <a:cubicBezTo>
                    <a:pt x="19224" y="1"/>
                    <a:pt x="18861" y="80"/>
                    <a:pt x="18584" y="240"/>
                  </a:cubicBezTo>
                  <a:lnTo>
                    <a:pt x="18283" y="414"/>
                  </a:lnTo>
                  <a:lnTo>
                    <a:pt x="707" y="10555"/>
                  </a:lnTo>
                  <a:cubicBezTo>
                    <a:pt x="562" y="10640"/>
                    <a:pt x="431" y="10746"/>
                    <a:pt x="316" y="10869"/>
                  </a:cubicBezTo>
                  <a:cubicBezTo>
                    <a:pt x="195" y="11000"/>
                    <a:pt x="88" y="11145"/>
                    <a:pt x="0" y="11300"/>
                  </a:cubicBezTo>
                  <a:lnTo>
                    <a:pt x="0" y="11301"/>
                  </a:lnTo>
                  <a:lnTo>
                    <a:pt x="25438" y="25991"/>
                  </a:lnTo>
                  <a:lnTo>
                    <a:pt x="25440" y="25993"/>
                  </a:lnTo>
                  <a:lnTo>
                    <a:pt x="25732" y="26159"/>
                  </a:lnTo>
                  <a:lnTo>
                    <a:pt x="26073" y="26355"/>
                  </a:lnTo>
                  <a:lnTo>
                    <a:pt x="44599" y="15120"/>
                  </a:lnTo>
                  <a:lnTo>
                    <a:pt x="44599" y="14583"/>
                  </a:lnTo>
                  <a:cubicBezTo>
                    <a:pt x="44591" y="14334"/>
                    <a:pt x="44419" y="14158"/>
                    <a:pt x="44186" y="14007"/>
                  </a:cubicBezTo>
                  <a:lnTo>
                    <a:pt x="39572" y="11316"/>
                  </a:lnTo>
                  <a:lnTo>
                    <a:pt x="38637" y="10769"/>
                  </a:lnTo>
                  <a:lnTo>
                    <a:pt x="20589" y="240"/>
                  </a:lnTo>
                  <a:cubicBezTo>
                    <a:pt x="20312" y="80"/>
                    <a:pt x="19950" y="1"/>
                    <a:pt x="19587" y="1"/>
                  </a:cubicBezTo>
                  <a:close/>
                </a:path>
              </a:pathLst>
            </a:custGeom>
            <a:solidFill>
              <a:srgbClr val="7C25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2703300" y="4688825"/>
              <a:ext cx="437850" cy="409425"/>
            </a:xfrm>
            <a:custGeom>
              <a:rect b="b" l="l" r="r" t="t"/>
              <a:pathLst>
                <a:path extrusionOk="0" h="16377" w="17514">
                  <a:moveTo>
                    <a:pt x="17513" y="0"/>
                  </a:moveTo>
                  <a:lnTo>
                    <a:pt x="0" y="10220"/>
                  </a:lnTo>
                  <a:lnTo>
                    <a:pt x="0" y="16377"/>
                  </a:lnTo>
                  <a:lnTo>
                    <a:pt x="17225" y="6430"/>
                  </a:lnTo>
                  <a:cubicBezTo>
                    <a:pt x="17403" y="6328"/>
                    <a:pt x="17513" y="6137"/>
                    <a:pt x="17513" y="5930"/>
                  </a:cubicBezTo>
                  <a:lnTo>
                    <a:pt x="175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2703300" y="4934225"/>
              <a:ext cx="23525" cy="165875"/>
            </a:xfrm>
            <a:custGeom>
              <a:rect b="b" l="l" r="r" t="t"/>
              <a:pathLst>
                <a:path extrusionOk="0" h="6635" w="941">
                  <a:moveTo>
                    <a:pt x="670" y="0"/>
                  </a:moveTo>
                  <a:cubicBezTo>
                    <a:pt x="609" y="0"/>
                    <a:pt x="541" y="20"/>
                    <a:pt x="470" y="62"/>
                  </a:cubicBezTo>
                  <a:cubicBezTo>
                    <a:pt x="210" y="211"/>
                    <a:pt x="0" y="591"/>
                    <a:pt x="0" y="911"/>
                  </a:cubicBezTo>
                  <a:lnTo>
                    <a:pt x="0" y="6266"/>
                  </a:lnTo>
                  <a:cubicBezTo>
                    <a:pt x="0" y="6498"/>
                    <a:pt x="111" y="6634"/>
                    <a:pt x="271" y="6634"/>
                  </a:cubicBezTo>
                  <a:cubicBezTo>
                    <a:pt x="331" y="6634"/>
                    <a:pt x="398" y="6615"/>
                    <a:pt x="470" y="6574"/>
                  </a:cubicBezTo>
                  <a:cubicBezTo>
                    <a:pt x="729" y="6424"/>
                    <a:pt x="940" y="6043"/>
                    <a:pt x="940" y="5723"/>
                  </a:cubicBezTo>
                  <a:lnTo>
                    <a:pt x="940" y="368"/>
                  </a:lnTo>
                  <a:cubicBezTo>
                    <a:pt x="940" y="136"/>
                    <a:pt x="829" y="0"/>
                    <a:pt x="670" y="0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2047025" y="4284525"/>
              <a:ext cx="1115000" cy="658875"/>
            </a:xfrm>
            <a:custGeom>
              <a:rect b="b" l="l" r="r" t="t"/>
              <a:pathLst>
                <a:path extrusionOk="0" h="26355" w="44600">
                  <a:moveTo>
                    <a:pt x="19586" y="0"/>
                  </a:moveTo>
                  <a:cubicBezTo>
                    <a:pt x="19223" y="0"/>
                    <a:pt x="18861" y="80"/>
                    <a:pt x="18584" y="240"/>
                  </a:cubicBezTo>
                  <a:lnTo>
                    <a:pt x="708" y="10554"/>
                  </a:lnTo>
                  <a:cubicBezTo>
                    <a:pt x="430" y="10714"/>
                    <a:pt x="181" y="10986"/>
                    <a:pt x="0" y="11301"/>
                  </a:cubicBezTo>
                  <a:lnTo>
                    <a:pt x="25438" y="25989"/>
                  </a:lnTo>
                  <a:lnTo>
                    <a:pt x="25732" y="26158"/>
                  </a:lnTo>
                  <a:lnTo>
                    <a:pt x="26073" y="26355"/>
                  </a:lnTo>
                  <a:lnTo>
                    <a:pt x="44599" y="15120"/>
                  </a:lnTo>
                  <a:lnTo>
                    <a:pt x="44599" y="14588"/>
                  </a:lnTo>
                  <a:cubicBezTo>
                    <a:pt x="44592" y="14336"/>
                    <a:pt x="44423" y="14156"/>
                    <a:pt x="44185" y="14005"/>
                  </a:cubicBezTo>
                  <a:lnTo>
                    <a:pt x="20587" y="240"/>
                  </a:lnTo>
                  <a:cubicBezTo>
                    <a:pt x="20311" y="80"/>
                    <a:pt x="19948" y="0"/>
                    <a:pt x="19586" y="0"/>
                  </a:cubicBezTo>
                  <a:close/>
                </a:path>
              </a:pathLst>
            </a:custGeom>
            <a:solidFill>
              <a:srgbClr val="FF66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2101275" y="4284525"/>
              <a:ext cx="863625" cy="486900"/>
            </a:xfrm>
            <a:custGeom>
              <a:rect b="b" l="l" r="r" t="t"/>
              <a:pathLst>
                <a:path extrusionOk="0" h="19476" w="34545">
                  <a:moveTo>
                    <a:pt x="17416" y="0"/>
                  </a:moveTo>
                  <a:cubicBezTo>
                    <a:pt x="17053" y="0"/>
                    <a:pt x="16690" y="80"/>
                    <a:pt x="16413" y="240"/>
                  </a:cubicBezTo>
                  <a:lnTo>
                    <a:pt x="1" y="9710"/>
                  </a:lnTo>
                  <a:lnTo>
                    <a:pt x="16609" y="19331"/>
                  </a:lnTo>
                  <a:cubicBezTo>
                    <a:pt x="16775" y="19428"/>
                    <a:pt x="16992" y="19476"/>
                    <a:pt x="17210" y="19476"/>
                  </a:cubicBezTo>
                  <a:cubicBezTo>
                    <a:pt x="17427" y="19476"/>
                    <a:pt x="17644" y="19428"/>
                    <a:pt x="17810" y="19331"/>
                  </a:cubicBezTo>
                  <a:lnTo>
                    <a:pt x="34545" y="9648"/>
                  </a:lnTo>
                  <a:lnTo>
                    <a:pt x="18417" y="240"/>
                  </a:lnTo>
                  <a:cubicBezTo>
                    <a:pt x="18141" y="80"/>
                    <a:pt x="17778" y="0"/>
                    <a:pt x="17416" y="0"/>
                  </a:cubicBezTo>
                  <a:close/>
                </a:path>
              </a:pathLst>
            </a:custGeom>
            <a:gradFill>
              <a:gsLst>
                <a:gs pos="0">
                  <a:srgbClr val="ED5883"/>
                </a:gs>
                <a:gs pos="33596">
                  <a:srgbClr val="F96E85"/>
                </a:gs>
                <a:gs pos="60000">
                  <a:srgbClr val="FF8380"/>
                </a:gs>
                <a:gs pos="85000">
                  <a:srgbClr val="FF996F"/>
                </a:gs>
                <a:gs pos="100000">
                  <a:srgbClr val="F49B6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2039625" y="4567050"/>
              <a:ext cx="659225" cy="571675"/>
            </a:xfrm>
            <a:custGeom>
              <a:rect b="b" l="l" r="r" t="t"/>
              <a:pathLst>
                <a:path extrusionOk="0" h="22867" w="26369">
                  <a:moveTo>
                    <a:pt x="295" y="0"/>
                  </a:moveTo>
                  <a:cubicBezTo>
                    <a:pt x="295" y="0"/>
                    <a:pt x="0" y="479"/>
                    <a:pt x="0" y="987"/>
                  </a:cubicBezTo>
                  <a:lnTo>
                    <a:pt x="0" y="6679"/>
                  </a:lnTo>
                  <a:cubicBezTo>
                    <a:pt x="0" y="7317"/>
                    <a:pt x="449" y="8094"/>
                    <a:pt x="1003" y="8414"/>
                  </a:cubicBezTo>
                  <a:lnTo>
                    <a:pt x="26036" y="22867"/>
                  </a:lnTo>
                  <a:lnTo>
                    <a:pt x="26369" y="15054"/>
                  </a:lnTo>
                  <a:lnTo>
                    <a:pt x="1003" y="409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E747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2682950" y="4649200"/>
              <a:ext cx="479075" cy="491125"/>
            </a:xfrm>
            <a:custGeom>
              <a:rect b="b" l="l" r="r" t="t"/>
              <a:pathLst>
                <a:path extrusionOk="0" h="19645" w="19163">
                  <a:moveTo>
                    <a:pt x="19162" y="1"/>
                  </a:moveTo>
                  <a:cubicBezTo>
                    <a:pt x="19162" y="265"/>
                    <a:pt x="19023" y="418"/>
                    <a:pt x="18764" y="568"/>
                  </a:cubicBezTo>
                  <a:cubicBezTo>
                    <a:pt x="18724" y="593"/>
                    <a:pt x="18690" y="613"/>
                    <a:pt x="18662" y="628"/>
                  </a:cubicBezTo>
                  <a:lnTo>
                    <a:pt x="13199" y="3783"/>
                  </a:lnTo>
                  <a:lnTo>
                    <a:pt x="12877" y="3968"/>
                  </a:lnTo>
                  <a:lnTo>
                    <a:pt x="9398" y="5976"/>
                  </a:lnTo>
                  <a:lnTo>
                    <a:pt x="992" y="10832"/>
                  </a:lnTo>
                  <a:cubicBezTo>
                    <a:pt x="720" y="10991"/>
                    <a:pt x="473" y="11262"/>
                    <a:pt x="295" y="11572"/>
                  </a:cubicBezTo>
                  <a:cubicBezTo>
                    <a:pt x="126" y="11864"/>
                    <a:pt x="17" y="12188"/>
                    <a:pt x="3" y="12488"/>
                  </a:cubicBezTo>
                  <a:cubicBezTo>
                    <a:pt x="1" y="12512"/>
                    <a:pt x="1" y="12538"/>
                    <a:pt x="1" y="12561"/>
                  </a:cubicBezTo>
                  <a:lnTo>
                    <a:pt x="1" y="18929"/>
                  </a:lnTo>
                  <a:cubicBezTo>
                    <a:pt x="1" y="18952"/>
                    <a:pt x="1" y="18977"/>
                    <a:pt x="3" y="19000"/>
                  </a:cubicBezTo>
                  <a:lnTo>
                    <a:pt x="3" y="19005"/>
                  </a:lnTo>
                  <a:cubicBezTo>
                    <a:pt x="14" y="19195"/>
                    <a:pt x="69" y="19346"/>
                    <a:pt x="155" y="19454"/>
                  </a:cubicBezTo>
                  <a:lnTo>
                    <a:pt x="155" y="19457"/>
                  </a:lnTo>
                  <a:cubicBezTo>
                    <a:pt x="252" y="19579"/>
                    <a:pt x="391" y="19644"/>
                    <a:pt x="555" y="19644"/>
                  </a:cubicBezTo>
                  <a:cubicBezTo>
                    <a:pt x="690" y="19644"/>
                    <a:pt x="842" y="19600"/>
                    <a:pt x="1002" y="19507"/>
                  </a:cubicBezTo>
                  <a:lnTo>
                    <a:pt x="1440" y="19255"/>
                  </a:lnTo>
                  <a:lnTo>
                    <a:pt x="1787" y="19056"/>
                  </a:lnTo>
                  <a:cubicBezTo>
                    <a:pt x="1854" y="19020"/>
                    <a:pt x="1922" y="18977"/>
                    <a:pt x="1991" y="18938"/>
                  </a:cubicBezTo>
                  <a:cubicBezTo>
                    <a:pt x="2061" y="18899"/>
                    <a:pt x="2129" y="18859"/>
                    <a:pt x="2197" y="18821"/>
                  </a:cubicBezTo>
                  <a:cubicBezTo>
                    <a:pt x="2567" y="18607"/>
                    <a:pt x="2946" y="18387"/>
                    <a:pt x="3331" y="18165"/>
                  </a:cubicBezTo>
                  <a:cubicBezTo>
                    <a:pt x="3428" y="18110"/>
                    <a:pt x="3523" y="18054"/>
                    <a:pt x="3620" y="17999"/>
                  </a:cubicBezTo>
                  <a:cubicBezTo>
                    <a:pt x="4201" y="17663"/>
                    <a:pt x="4789" y="17326"/>
                    <a:pt x="5363" y="16993"/>
                  </a:cubicBezTo>
                  <a:cubicBezTo>
                    <a:pt x="5555" y="16882"/>
                    <a:pt x="5744" y="16773"/>
                    <a:pt x="5931" y="16664"/>
                  </a:cubicBezTo>
                  <a:lnTo>
                    <a:pt x="6478" y="16349"/>
                  </a:lnTo>
                  <a:lnTo>
                    <a:pt x="7003" y="16047"/>
                  </a:lnTo>
                  <a:cubicBezTo>
                    <a:pt x="7177" y="15946"/>
                    <a:pt x="7346" y="15850"/>
                    <a:pt x="7507" y="15755"/>
                  </a:cubicBezTo>
                  <a:cubicBezTo>
                    <a:pt x="7591" y="15706"/>
                    <a:pt x="7673" y="15659"/>
                    <a:pt x="7751" y="15613"/>
                  </a:cubicBezTo>
                  <a:lnTo>
                    <a:pt x="8213" y="15347"/>
                  </a:lnTo>
                  <a:cubicBezTo>
                    <a:pt x="8371" y="15256"/>
                    <a:pt x="8523" y="15169"/>
                    <a:pt x="8667" y="15084"/>
                  </a:cubicBezTo>
                  <a:cubicBezTo>
                    <a:pt x="8858" y="14975"/>
                    <a:pt x="9035" y="14873"/>
                    <a:pt x="9197" y="14778"/>
                  </a:cubicBezTo>
                  <a:cubicBezTo>
                    <a:pt x="9359" y="14683"/>
                    <a:pt x="9509" y="14597"/>
                    <a:pt x="9642" y="14521"/>
                  </a:cubicBezTo>
                  <a:cubicBezTo>
                    <a:pt x="9732" y="14471"/>
                    <a:pt x="9813" y="14425"/>
                    <a:pt x="9884" y="14383"/>
                  </a:cubicBezTo>
                  <a:cubicBezTo>
                    <a:pt x="9957" y="14342"/>
                    <a:pt x="10021" y="14304"/>
                    <a:pt x="10079" y="14269"/>
                  </a:cubicBezTo>
                  <a:cubicBezTo>
                    <a:pt x="10164" y="14221"/>
                    <a:pt x="10229" y="14184"/>
                    <a:pt x="10273" y="14158"/>
                  </a:cubicBezTo>
                  <a:lnTo>
                    <a:pt x="10333" y="14123"/>
                  </a:lnTo>
                  <a:cubicBezTo>
                    <a:pt x="10336" y="14122"/>
                    <a:pt x="10338" y="14121"/>
                    <a:pt x="10340" y="14118"/>
                  </a:cubicBezTo>
                  <a:lnTo>
                    <a:pt x="18662" y="9312"/>
                  </a:lnTo>
                  <a:cubicBezTo>
                    <a:pt x="18665" y="9311"/>
                    <a:pt x="18670" y="9309"/>
                    <a:pt x="18672" y="9306"/>
                  </a:cubicBezTo>
                  <a:cubicBezTo>
                    <a:pt x="18688" y="9297"/>
                    <a:pt x="18707" y="9285"/>
                    <a:pt x="18723" y="9274"/>
                  </a:cubicBezTo>
                  <a:cubicBezTo>
                    <a:pt x="18970" y="9098"/>
                    <a:pt x="19162" y="8760"/>
                    <a:pt x="19162" y="8482"/>
                  </a:cubicBezTo>
                  <a:lnTo>
                    <a:pt x="19162" y="7600"/>
                  </a:lnTo>
                  <a:cubicBezTo>
                    <a:pt x="19162" y="7832"/>
                    <a:pt x="19056" y="7980"/>
                    <a:pt x="18857" y="8112"/>
                  </a:cubicBezTo>
                  <a:cubicBezTo>
                    <a:pt x="18827" y="8130"/>
                    <a:pt x="18796" y="8149"/>
                    <a:pt x="18764" y="8167"/>
                  </a:cubicBezTo>
                  <a:lnTo>
                    <a:pt x="18662" y="8228"/>
                  </a:lnTo>
                  <a:lnTo>
                    <a:pt x="9399" y="13575"/>
                  </a:lnTo>
                  <a:lnTo>
                    <a:pt x="1241" y="18282"/>
                  </a:lnTo>
                  <a:cubicBezTo>
                    <a:pt x="1193" y="18311"/>
                    <a:pt x="1147" y="18325"/>
                    <a:pt x="1107" y="18325"/>
                  </a:cubicBezTo>
                  <a:cubicBezTo>
                    <a:pt x="1009" y="18325"/>
                    <a:pt x="941" y="18245"/>
                    <a:pt x="941" y="18109"/>
                  </a:cubicBezTo>
                  <a:lnTo>
                    <a:pt x="941" y="12523"/>
                  </a:lnTo>
                  <a:cubicBezTo>
                    <a:pt x="941" y="12224"/>
                    <a:pt x="1139" y="11864"/>
                    <a:pt x="1387" y="11690"/>
                  </a:cubicBezTo>
                  <a:lnTo>
                    <a:pt x="1390" y="11687"/>
                  </a:lnTo>
                  <a:cubicBezTo>
                    <a:pt x="1405" y="11675"/>
                    <a:pt x="1424" y="11664"/>
                    <a:pt x="1440" y="11655"/>
                  </a:cubicBezTo>
                  <a:lnTo>
                    <a:pt x="1788" y="11455"/>
                  </a:lnTo>
                  <a:cubicBezTo>
                    <a:pt x="1922" y="11379"/>
                    <a:pt x="2061" y="11299"/>
                    <a:pt x="2197" y="11219"/>
                  </a:cubicBezTo>
                  <a:cubicBezTo>
                    <a:pt x="2567" y="11007"/>
                    <a:pt x="2947" y="10787"/>
                    <a:pt x="3331" y="10565"/>
                  </a:cubicBezTo>
                  <a:cubicBezTo>
                    <a:pt x="3429" y="10509"/>
                    <a:pt x="3523" y="10454"/>
                    <a:pt x="3621" y="10398"/>
                  </a:cubicBezTo>
                  <a:cubicBezTo>
                    <a:pt x="4201" y="10063"/>
                    <a:pt x="4789" y="9725"/>
                    <a:pt x="5363" y="9392"/>
                  </a:cubicBezTo>
                  <a:cubicBezTo>
                    <a:pt x="5555" y="9281"/>
                    <a:pt x="5744" y="9173"/>
                    <a:pt x="5933" y="9063"/>
                  </a:cubicBezTo>
                  <a:lnTo>
                    <a:pt x="6478" y="8749"/>
                  </a:lnTo>
                  <a:cubicBezTo>
                    <a:pt x="6835" y="8543"/>
                    <a:pt x="7182" y="8344"/>
                    <a:pt x="7509" y="8154"/>
                  </a:cubicBezTo>
                  <a:cubicBezTo>
                    <a:pt x="7592" y="8105"/>
                    <a:pt x="7673" y="8059"/>
                    <a:pt x="7751" y="8013"/>
                  </a:cubicBezTo>
                  <a:lnTo>
                    <a:pt x="8214" y="7746"/>
                  </a:lnTo>
                  <a:lnTo>
                    <a:pt x="10340" y="6518"/>
                  </a:lnTo>
                  <a:lnTo>
                    <a:pt x="13817" y="4511"/>
                  </a:lnTo>
                  <a:lnTo>
                    <a:pt x="14133" y="4329"/>
                  </a:lnTo>
                  <a:lnTo>
                    <a:pt x="18662" y="1714"/>
                  </a:lnTo>
                  <a:cubicBezTo>
                    <a:pt x="18665" y="1712"/>
                    <a:pt x="18669" y="1710"/>
                    <a:pt x="18671" y="1707"/>
                  </a:cubicBezTo>
                  <a:cubicBezTo>
                    <a:pt x="18942" y="1545"/>
                    <a:pt x="19162" y="1179"/>
                    <a:pt x="19162" y="883"/>
                  </a:cubicBezTo>
                  <a:lnTo>
                    <a:pt x="19162" y="1"/>
                  </a:lnTo>
                  <a:close/>
                </a:path>
              </a:pathLst>
            </a:custGeom>
            <a:gradFill>
              <a:gsLst>
                <a:gs pos="0">
                  <a:srgbClr val="ED5883"/>
                </a:gs>
                <a:gs pos="33596">
                  <a:srgbClr val="F96E85"/>
                </a:gs>
                <a:gs pos="60000">
                  <a:srgbClr val="FF8380"/>
                </a:gs>
                <a:gs pos="85000">
                  <a:srgbClr val="FF996F"/>
                </a:gs>
                <a:gs pos="100000">
                  <a:srgbClr val="F49B6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2894100" y="4365750"/>
              <a:ext cx="94300" cy="94975"/>
            </a:xfrm>
            <a:custGeom>
              <a:rect b="b" l="l" r="r" t="t"/>
              <a:pathLst>
                <a:path extrusionOk="0" h="3799" w="3772">
                  <a:moveTo>
                    <a:pt x="2831" y="0"/>
                  </a:moveTo>
                  <a:lnTo>
                    <a:pt x="0" y="1634"/>
                  </a:lnTo>
                  <a:lnTo>
                    <a:pt x="3772" y="3799"/>
                  </a:lnTo>
                  <a:lnTo>
                    <a:pt x="3772" y="542"/>
                  </a:lnTo>
                  <a:lnTo>
                    <a:pt x="2831" y="0"/>
                  </a:lnTo>
                  <a:close/>
                </a:path>
              </a:pathLst>
            </a:custGeom>
            <a:solidFill>
              <a:srgbClr val="3451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3" name="Google Shape;373;p15"/>
            <p:cNvSpPr/>
            <p:nvPr/>
          </p:nvSpPr>
          <p:spPr>
            <a:xfrm>
              <a:off x="1907925" y="4356000"/>
              <a:ext cx="623600" cy="387650"/>
            </a:xfrm>
            <a:custGeom>
              <a:rect b="b" l="l" r="r" t="t"/>
              <a:pathLst>
                <a:path extrusionOk="0" h="15506" w="24944">
                  <a:moveTo>
                    <a:pt x="0" y="1"/>
                  </a:moveTo>
                  <a:lnTo>
                    <a:pt x="0" y="881"/>
                  </a:lnTo>
                  <a:cubicBezTo>
                    <a:pt x="0" y="1182"/>
                    <a:pt x="225" y="1555"/>
                    <a:pt x="501" y="1714"/>
                  </a:cubicBezTo>
                  <a:lnTo>
                    <a:pt x="23062" y="14738"/>
                  </a:lnTo>
                  <a:cubicBezTo>
                    <a:pt x="23062" y="14738"/>
                    <a:pt x="23068" y="14743"/>
                    <a:pt x="23080" y="14750"/>
                  </a:cubicBezTo>
                  <a:cubicBezTo>
                    <a:pt x="23095" y="14758"/>
                    <a:pt x="23113" y="14767"/>
                    <a:pt x="23136" y="14781"/>
                  </a:cubicBezTo>
                  <a:cubicBezTo>
                    <a:pt x="23154" y="14793"/>
                    <a:pt x="23176" y="14803"/>
                    <a:pt x="23199" y="14818"/>
                  </a:cubicBezTo>
                  <a:cubicBezTo>
                    <a:pt x="23222" y="14831"/>
                    <a:pt x="23247" y="14846"/>
                    <a:pt x="23277" y="14864"/>
                  </a:cubicBezTo>
                  <a:cubicBezTo>
                    <a:pt x="23335" y="14896"/>
                    <a:pt x="23403" y="14936"/>
                    <a:pt x="23476" y="14977"/>
                  </a:cubicBezTo>
                  <a:lnTo>
                    <a:pt x="23636" y="15070"/>
                  </a:lnTo>
                  <a:cubicBezTo>
                    <a:pt x="23749" y="15135"/>
                    <a:pt x="23872" y="15206"/>
                    <a:pt x="24001" y="15281"/>
                  </a:cubicBezTo>
                  <a:cubicBezTo>
                    <a:pt x="24259" y="15429"/>
                    <a:pt x="24593" y="15506"/>
                    <a:pt x="24928" y="15506"/>
                  </a:cubicBezTo>
                  <a:cubicBezTo>
                    <a:pt x="24933" y="15506"/>
                    <a:pt x="24938" y="15506"/>
                    <a:pt x="24944" y="15506"/>
                  </a:cubicBezTo>
                  <a:lnTo>
                    <a:pt x="24944" y="14404"/>
                  </a:lnTo>
                  <a:cubicBezTo>
                    <a:pt x="24580" y="14404"/>
                    <a:pt x="24220" y="14323"/>
                    <a:pt x="23942" y="14163"/>
                  </a:cubicBezTo>
                  <a:cubicBezTo>
                    <a:pt x="23942" y="14163"/>
                    <a:pt x="23062" y="13656"/>
                    <a:pt x="23062" y="13654"/>
                  </a:cubicBezTo>
                  <a:lnTo>
                    <a:pt x="501" y="629"/>
                  </a:lnTo>
                  <a:cubicBezTo>
                    <a:pt x="345" y="539"/>
                    <a:pt x="0" y="336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D5883"/>
                </a:gs>
                <a:gs pos="33596">
                  <a:srgbClr val="F96E85"/>
                </a:gs>
                <a:gs pos="60000">
                  <a:srgbClr val="FF8380"/>
                </a:gs>
                <a:gs pos="85000">
                  <a:srgbClr val="FF996F"/>
                </a:gs>
                <a:gs pos="100000">
                  <a:srgbClr val="F49B6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4" name="Google Shape;374;p15"/>
            <p:cNvSpPr/>
            <p:nvPr/>
          </p:nvSpPr>
          <p:spPr>
            <a:xfrm>
              <a:off x="1904475" y="4100800"/>
              <a:ext cx="1075025" cy="615325"/>
            </a:xfrm>
            <a:custGeom>
              <a:rect b="b" l="l" r="r" t="t"/>
              <a:pathLst>
                <a:path extrusionOk="0" h="24613" w="43001">
                  <a:moveTo>
                    <a:pt x="17662" y="1"/>
                  </a:moveTo>
                  <a:cubicBezTo>
                    <a:pt x="17296" y="1"/>
                    <a:pt x="16930" y="81"/>
                    <a:pt x="16652" y="243"/>
                  </a:cubicBezTo>
                  <a:lnTo>
                    <a:pt x="3294" y="8029"/>
                  </a:lnTo>
                  <a:lnTo>
                    <a:pt x="551" y="9628"/>
                  </a:lnTo>
                  <a:cubicBezTo>
                    <a:pt x="1" y="9949"/>
                    <a:pt x="1" y="10470"/>
                    <a:pt x="553" y="10789"/>
                  </a:cubicBezTo>
                  <a:lnTo>
                    <a:pt x="23203" y="23864"/>
                  </a:lnTo>
                  <a:lnTo>
                    <a:pt x="24079" y="24371"/>
                  </a:lnTo>
                  <a:cubicBezTo>
                    <a:pt x="24358" y="24530"/>
                    <a:pt x="24721" y="24612"/>
                    <a:pt x="25082" y="24612"/>
                  </a:cubicBezTo>
                  <a:cubicBezTo>
                    <a:pt x="25456" y="24612"/>
                    <a:pt x="25790" y="24532"/>
                    <a:pt x="26083" y="24368"/>
                  </a:cubicBezTo>
                  <a:lnTo>
                    <a:pt x="26960" y="23862"/>
                  </a:lnTo>
                  <a:lnTo>
                    <a:pt x="26963" y="23862"/>
                  </a:lnTo>
                  <a:lnTo>
                    <a:pt x="42603" y="14831"/>
                  </a:lnTo>
                  <a:cubicBezTo>
                    <a:pt x="42623" y="14817"/>
                    <a:pt x="42646" y="14801"/>
                    <a:pt x="42667" y="14785"/>
                  </a:cubicBezTo>
                  <a:cubicBezTo>
                    <a:pt x="42691" y="14767"/>
                    <a:pt x="42713" y="14748"/>
                    <a:pt x="42734" y="14727"/>
                  </a:cubicBezTo>
                  <a:lnTo>
                    <a:pt x="42774" y="14688"/>
                  </a:lnTo>
                  <a:cubicBezTo>
                    <a:pt x="42792" y="14667"/>
                    <a:pt x="42809" y="14645"/>
                    <a:pt x="42825" y="14622"/>
                  </a:cubicBezTo>
                  <a:cubicBezTo>
                    <a:pt x="42848" y="14595"/>
                    <a:pt x="42867" y="14565"/>
                    <a:pt x="42885" y="14532"/>
                  </a:cubicBezTo>
                  <a:cubicBezTo>
                    <a:pt x="42903" y="14501"/>
                    <a:pt x="42919" y="14468"/>
                    <a:pt x="42933" y="14435"/>
                  </a:cubicBezTo>
                  <a:cubicBezTo>
                    <a:pt x="42949" y="14403"/>
                    <a:pt x="42961" y="14370"/>
                    <a:pt x="42971" y="14335"/>
                  </a:cubicBezTo>
                  <a:cubicBezTo>
                    <a:pt x="42979" y="14306"/>
                    <a:pt x="42987" y="14277"/>
                    <a:pt x="42991" y="14247"/>
                  </a:cubicBezTo>
                  <a:cubicBezTo>
                    <a:pt x="42995" y="14240"/>
                    <a:pt x="42995" y="14233"/>
                    <a:pt x="42994" y="14224"/>
                  </a:cubicBezTo>
                  <a:cubicBezTo>
                    <a:pt x="42997" y="14213"/>
                    <a:pt x="43000" y="14201"/>
                    <a:pt x="43001" y="14189"/>
                  </a:cubicBezTo>
                  <a:lnTo>
                    <a:pt x="42999" y="14188"/>
                  </a:lnTo>
                  <a:lnTo>
                    <a:pt x="40526" y="12774"/>
                  </a:lnTo>
                  <a:lnTo>
                    <a:pt x="39585" y="12232"/>
                  </a:lnTo>
                  <a:lnTo>
                    <a:pt x="18655" y="236"/>
                  </a:lnTo>
                  <a:cubicBezTo>
                    <a:pt x="18381" y="79"/>
                    <a:pt x="18022" y="1"/>
                    <a:pt x="17662" y="1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5" name="Google Shape;375;p15"/>
            <p:cNvSpPr/>
            <p:nvPr/>
          </p:nvSpPr>
          <p:spPr>
            <a:xfrm>
              <a:off x="1924050" y="4277825"/>
              <a:ext cx="1040900" cy="424425"/>
            </a:xfrm>
            <a:custGeom>
              <a:rect b="b" l="l" r="r" t="t"/>
              <a:pathLst>
                <a:path extrusionOk="0" h="16977" w="41636">
                  <a:moveTo>
                    <a:pt x="1" y="0"/>
                  </a:moveTo>
                  <a:lnTo>
                    <a:pt x="1" y="2793"/>
                  </a:lnTo>
                  <a:cubicBezTo>
                    <a:pt x="1" y="3001"/>
                    <a:pt x="111" y="3192"/>
                    <a:pt x="290" y="3295"/>
                  </a:cubicBezTo>
                  <a:lnTo>
                    <a:pt x="23719" y="16822"/>
                  </a:lnTo>
                  <a:cubicBezTo>
                    <a:pt x="23899" y="16925"/>
                    <a:pt x="24099" y="16976"/>
                    <a:pt x="24298" y="16976"/>
                  </a:cubicBezTo>
                  <a:cubicBezTo>
                    <a:pt x="24498" y="16976"/>
                    <a:pt x="24698" y="16925"/>
                    <a:pt x="24876" y="16822"/>
                  </a:cubicBezTo>
                  <a:lnTo>
                    <a:pt x="41632" y="7148"/>
                  </a:lnTo>
                  <a:lnTo>
                    <a:pt x="41635" y="4060"/>
                  </a:lnTo>
                  <a:lnTo>
                    <a:pt x="24299" y="140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AE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6" name="Google Shape;376;p15"/>
            <p:cNvSpPr/>
            <p:nvPr/>
          </p:nvSpPr>
          <p:spPr>
            <a:xfrm>
              <a:off x="1924050" y="4277825"/>
              <a:ext cx="607475" cy="424425"/>
            </a:xfrm>
            <a:custGeom>
              <a:rect b="b" l="l" r="r" t="t"/>
              <a:pathLst>
                <a:path extrusionOk="0" h="16977" w="24299">
                  <a:moveTo>
                    <a:pt x="1" y="0"/>
                  </a:moveTo>
                  <a:lnTo>
                    <a:pt x="1" y="2793"/>
                  </a:lnTo>
                  <a:cubicBezTo>
                    <a:pt x="1" y="3001"/>
                    <a:pt x="111" y="3192"/>
                    <a:pt x="290" y="3295"/>
                  </a:cubicBezTo>
                  <a:lnTo>
                    <a:pt x="23719" y="16822"/>
                  </a:lnTo>
                  <a:cubicBezTo>
                    <a:pt x="23895" y="16923"/>
                    <a:pt x="24096" y="16976"/>
                    <a:pt x="24299" y="16976"/>
                  </a:cubicBezTo>
                  <a:lnTo>
                    <a:pt x="24299" y="140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7" name="Google Shape;377;p15"/>
            <p:cNvSpPr/>
            <p:nvPr/>
          </p:nvSpPr>
          <p:spPr>
            <a:xfrm>
              <a:off x="2959000" y="4383725"/>
              <a:ext cx="11800" cy="82700"/>
            </a:xfrm>
            <a:custGeom>
              <a:rect b="b" l="l" r="r" t="t"/>
              <a:pathLst>
                <a:path extrusionOk="0" h="3308" w="472">
                  <a:moveTo>
                    <a:pt x="323" y="1"/>
                  </a:moveTo>
                  <a:cubicBezTo>
                    <a:pt x="296" y="1"/>
                    <a:pt x="267" y="9"/>
                    <a:pt x="236" y="27"/>
                  </a:cubicBezTo>
                  <a:cubicBezTo>
                    <a:pt x="107" y="102"/>
                    <a:pt x="1" y="318"/>
                    <a:pt x="1" y="510"/>
                  </a:cubicBezTo>
                  <a:lnTo>
                    <a:pt x="1" y="3070"/>
                  </a:lnTo>
                  <a:cubicBezTo>
                    <a:pt x="1" y="3217"/>
                    <a:pt x="62" y="3308"/>
                    <a:pt x="149" y="3308"/>
                  </a:cubicBezTo>
                  <a:cubicBezTo>
                    <a:pt x="176" y="3308"/>
                    <a:pt x="205" y="3299"/>
                    <a:pt x="235" y="3281"/>
                  </a:cubicBezTo>
                  <a:cubicBezTo>
                    <a:pt x="364" y="3207"/>
                    <a:pt x="470" y="2991"/>
                    <a:pt x="470" y="2799"/>
                  </a:cubicBezTo>
                  <a:lnTo>
                    <a:pt x="471" y="237"/>
                  </a:lnTo>
                  <a:cubicBezTo>
                    <a:pt x="471" y="90"/>
                    <a:pt x="410" y="1"/>
                    <a:pt x="323" y="1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1907925" y="4247475"/>
              <a:ext cx="623575" cy="387675"/>
            </a:xfrm>
            <a:custGeom>
              <a:rect b="b" l="l" r="r" t="t"/>
              <a:pathLst>
                <a:path extrusionOk="0" h="15507" w="24943">
                  <a:moveTo>
                    <a:pt x="0" y="0"/>
                  </a:moveTo>
                  <a:lnTo>
                    <a:pt x="0" y="882"/>
                  </a:lnTo>
                  <a:cubicBezTo>
                    <a:pt x="0" y="1182"/>
                    <a:pt x="225" y="1554"/>
                    <a:pt x="501" y="1714"/>
                  </a:cubicBezTo>
                  <a:lnTo>
                    <a:pt x="10853" y="7688"/>
                  </a:lnTo>
                  <a:cubicBezTo>
                    <a:pt x="10853" y="7688"/>
                    <a:pt x="23062" y="14739"/>
                    <a:pt x="23067" y="14741"/>
                  </a:cubicBezTo>
                  <a:lnTo>
                    <a:pt x="23103" y="14762"/>
                  </a:lnTo>
                  <a:cubicBezTo>
                    <a:pt x="23169" y="14802"/>
                    <a:pt x="23300" y="14878"/>
                    <a:pt x="23476" y="14977"/>
                  </a:cubicBezTo>
                  <a:lnTo>
                    <a:pt x="23636" y="15071"/>
                  </a:lnTo>
                  <a:cubicBezTo>
                    <a:pt x="23749" y="15136"/>
                    <a:pt x="23871" y="15207"/>
                    <a:pt x="24001" y="15282"/>
                  </a:cubicBezTo>
                  <a:cubicBezTo>
                    <a:pt x="24259" y="15429"/>
                    <a:pt x="24593" y="15507"/>
                    <a:pt x="24927" y="15507"/>
                  </a:cubicBezTo>
                  <a:cubicBezTo>
                    <a:pt x="24932" y="15507"/>
                    <a:pt x="24937" y="15507"/>
                    <a:pt x="24942" y="15506"/>
                  </a:cubicBezTo>
                  <a:lnTo>
                    <a:pt x="24942" y="14400"/>
                  </a:lnTo>
                  <a:cubicBezTo>
                    <a:pt x="24579" y="14400"/>
                    <a:pt x="24218" y="14320"/>
                    <a:pt x="23938" y="14159"/>
                  </a:cubicBezTo>
                  <a:cubicBezTo>
                    <a:pt x="23938" y="14159"/>
                    <a:pt x="23064" y="13654"/>
                    <a:pt x="23061" y="13654"/>
                  </a:cubicBezTo>
                  <a:lnTo>
                    <a:pt x="11795" y="7147"/>
                  </a:lnTo>
                  <a:lnTo>
                    <a:pt x="501" y="629"/>
                  </a:lnTo>
                  <a:cubicBezTo>
                    <a:pt x="354" y="543"/>
                    <a:pt x="0" y="347"/>
                    <a:pt x="0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1904475" y="3992200"/>
              <a:ext cx="1091575" cy="615275"/>
            </a:xfrm>
            <a:custGeom>
              <a:rect b="b" l="l" r="r" t="t"/>
              <a:pathLst>
                <a:path extrusionOk="0" h="24611" w="43663">
                  <a:moveTo>
                    <a:pt x="43628" y="14557"/>
                  </a:moveTo>
                  <a:lnTo>
                    <a:pt x="43662" y="14577"/>
                  </a:lnTo>
                  <a:cubicBezTo>
                    <a:pt x="43652" y="14569"/>
                    <a:pt x="43640" y="14562"/>
                    <a:pt x="43628" y="14557"/>
                  </a:cubicBezTo>
                  <a:close/>
                  <a:moveTo>
                    <a:pt x="17663" y="0"/>
                  </a:moveTo>
                  <a:cubicBezTo>
                    <a:pt x="17297" y="0"/>
                    <a:pt x="16931" y="82"/>
                    <a:pt x="16652" y="243"/>
                  </a:cubicBezTo>
                  <a:lnTo>
                    <a:pt x="552" y="9628"/>
                  </a:lnTo>
                  <a:cubicBezTo>
                    <a:pt x="1" y="9951"/>
                    <a:pt x="1" y="10469"/>
                    <a:pt x="553" y="10790"/>
                  </a:cubicBezTo>
                  <a:lnTo>
                    <a:pt x="3294" y="12373"/>
                  </a:lnTo>
                  <a:lnTo>
                    <a:pt x="23203" y="23864"/>
                  </a:lnTo>
                  <a:lnTo>
                    <a:pt x="24080" y="24371"/>
                  </a:lnTo>
                  <a:cubicBezTo>
                    <a:pt x="24358" y="24531"/>
                    <a:pt x="24721" y="24610"/>
                    <a:pt x="25082" y="24610"/>
                  </a:cubicBezTo>
                  <a:cubicBezTo>
                    <a:pt x="25096" y="24610"/>
                    <a:pt x="25110" y="24610"/>
                    <a:pt x="25124" y="24610"/>
                  </a:cubicBezTo>
                  <a:cubicBezTo>
                    <a:pt x="25459" y="24610"/>
                    <a:pt x="25790" y="24527"/>
                    <a:pt x="26087" y="24368"/>
                  </a:cubicBezTo>
                  <a:lnTo>
                    <a:pt x="26961" y="23864"/>
                  </a:lnTo>
                  <a:lnTo>
                    <a:pt x="26964" y="23864"/>
                  </a:lnTo>
                  <a:lnTo>
                    <a:pt x="39585" y="16576"/>
                  </a:lnTo>
                  <a:lnTo>
                    <a:pt x="42355" y="14977"/>
                  </a:lnTo>
                  <a:lnTo>
                    <a:pt x="42941" y="14640"/>
                  </a:lnTo>
                  <a:cubicBezTo>
                    <a:pt x="43014" y="14597"/>
                    <a:pt x="43091" y="14564"/>
                    <a:pt x="43172" y="14537"/>
                  </a:cubicBezTo>
                  <a:cubicBezTo>
                    <a:pt x="43209" y="14526"/>
                    <a:pt x="43246" y="14518"/>
                    <a:pt x="43283" y="14512"/>
                  </a:cubicBezTo>
                  <a:cubicBezTo>
                    <a:pt x="43315" y="14506"/>
                    <a:pt x="43346" y="14503"/>
                    <a:pt x="43378" y="14503"/>
                  </a:cubicBezTo>
                  <a:cubicBezTo>
                    <a:pt x="43383" y="14503"/>
                    <a:pt x="43387" y="14503"/>
                    <a:pt x="43392" y="14503"/>
                  </a:cubicBezTo>
                  <a:cubicBezTo>
                    <a:pt x="43415" y="14503"/>
                    <a:pt x="43439" y="14504"/>
                    <a:pt x="43462" y="14507"/>
                  </a:cubicBezTo>
                  <a:cubicBezTo>
                    <a:pt x="43484" y="14509"/>
                    <a:pt x="43505" y="14514"/>
                    <a:pt x="43526" y="14521"/>
                  </a:cubicBezTo>
                  <a:cubicBezTo>
                    <a:pt x="43542" y="14524"/>
                    <a:pt x="43556" y="14529"/>
                    <a:pt x="43571" y="14535"/>
                  </a:cubicBezTo>
                  <a:cubicBezTo>
                    <a:pt x="43585" y="14537"/>
                    <a:pt x="43599" y="14543"/>
                    <a:pt x="43612" y="14551"/>
                  </a:cubicBezTo>
                  <a:cubicBezTo>
                    <a:pt x="43617" y="14553"/>
                    <a:pt x="43622" y="14555"/>
                    <a:pt x="43628" y="14557"/>
                  </a:cubicBezTo>
                  <a:lnTo>
                    <a:pt x="43628" y="14557"/>
                  </a:lnTo>
                  <a:lnTo>
                    <a:pt x="18656" y="237"/>
                  </a:lnTo>
                  <a:cubicBezTo>
                    <a:pt x="18382" y="79"/>
                    <a:pt x="18023" y="0"/>
                    <a:pt x="17663" y="0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2531500" y="4354775"/>
              <a:ext cx="471575" cy="388900"/>
            </a:xfrm>
            <a:custGeom>
              <a:rect b="b" l="l" r="r" t="t"/>
              <a:pathLst>
                <a:path extrusionOk="0" h="15556" w="18863">
                  <a:moveTo>
                    <a:pt x="18311" y="0"/>
                  </a:moveTo>
                  <a:cubicBezTo>
                    <a:pt x="18275" y="0"/>
                    <a:pt x="18239" y="3"/>
                    <a:pt x="18202" y="9"/>
                  </a:cubicBezTo>
                  <a:cubicBezTo>
                    <a:pt x="18165" y="15"/>
                    <a:pt x="18128" y="23"/>
                    <a:pt x="18091" y="35"/>
                  </a:cubicBezTo>
                  <a:cubicBezTo>
                    <a:pt x="18010" y="61"/>
                    <a:pt x="17933" y="95"/>
                    <a:pt x="17860" y="137"/>
                  </a:cubicBezTo>
                  <a:lnTo>
                    <a:pt x="17274" y="474"/>
                  </a:lnTo>
                  <a:lnTo>
                    <a:pt x="14504" y="2073"/>
                  </a:lnTo>
                  <a:lnTo>
                    <a:pt x="1883" y="9361"/>
                  </a:lnTo>
                  <a:lnTo>
                    <a:pt x="1880" y="9361"/>
                  </a:lnTo>
                  <a:lnTo>
                    <a:pt x="1006" y="9865"/>
                  </a:lnTo>
                  <a:lnTo>
                    <a:pt x="1003" y="9868"/>
                  </a:lnTo>
                  <a:cubicBezTo>
                    <a:pt x="726" y="10028"/>
                    <a:pt x="364" y="10107"/>
                    <a:pt x="1" y="10107"/>
                  </a:cubicBezTo>
                  <a:lnTo>
                    <a:pt x="1" y="11213"/>
                  </a:lnTo>
                  <a:cubicBezTo>
                    <a:pt x="3" y="11213"/>
                    <a:pt x="6" y="11213"/>
                    <a:pt x="8" y="11213"/>
                  </a:cubicBezTo>
                  <a:cubicBezTo>
                    <a:pt x="346" y="11213"/>
                    <a:pt x="683" y="11137"/>
                    <a:pt x="943" y="10988"/>
                  </a:cubicBezTo>
                  <a:cubicBezTo>
                    <a:pt x="1072" y="10914"/>
                    <a:pt x="1195" y="10843"/>
                    <a:pt x="1308" y="10776"/>
                  </a:cubicBezTo>
                  <a:lnTo>
                    <a:pt x="1468" y="10685"/>
                  </a:lnTo>
                  <a:cubicBezTo>
                    <a:pt x="1644" y="10585"/>
                    <a:pt x="1775" y="10509"/>
                    <a:pt x="1841" y="10469"/>
                  </a:cubicBezTo>
                  <a:lnTo>
                    <a:pt x="1878" y="10448"/>
                  </a:lnTo>
                  <a:cubicBezTo>
                    <a:pt x="1879" y="10447"/>
                    <a:pt x="1880" y="10446"/>
                    <a:pt x="1883" y="10446"/>
                  </a:cubicBezTo>
                  <a:lnTo>
                    <a:pt x="15446" y="2614"/>
                  </a:lnTo>
                  <a:lnTo>
                    <a:pt x="17522" y="1416"/>
                  </a:lnTo>
                  <a:cubicBezTo>
                    <a:pt x="17585" y="1379"/>
                    <a:pt x="17645" y="1362"/>
                    <a:pt x="17699" y="1362"/>
                  </a:cubicBezTo>
                  <a:cubicBezTo>
                    <a:pt x="17830" y="1362"/>
                    <a:pt x="17921" y="1467"/>
                    <a:pt x="17921" y="1648"/>
                  </a:cubicBezTo>
                  <a:lnTo>
                    <a:pt x="17921" y="3978"/>
                  </a:lnTo>
                  <a:cubicBezTo>
                    <a:pt x="17922" y="3995"/>
                    <a:pt x="17921" y="4013"/>
                    <a:pt x="17918" y="4029"/>
                  </a:cubicBezTo>
                  <a:cubicBezTo>
                    <a:pt x="17919" y="4042"/>
                    <a:pt x="17918" y="4054"/>
                    <a:pt x="17913" y="4066"/>
                  </a:cubicBezTo>
                  <a:cubicBezTo>
                    <a:pt x="17914" y="4074"/>
                    <a:pt x="17914" y="4082"/>
                    <a:pt x="17910" y="4089"/>
                  </a:cubicBezTo>
                  <a:cubicBezTo>
                    <a:pt x="17906" y="4120"/>
                    <a:pt x="17898" y="4149"/>
                    <a:pt x="17890" y="4177"/>
                  </a:cubicBezTo>
                  <a:cubicBezTo>
                    <a:pt x="17880" y="4212"/>
                    <a:pt x="17868" y="4245"/>
                    <a:pt x="17852" y="4278"/>
                  </a:cubicBezTo>
                  <a:cubicBezTo>
                    <a:pt x="17838" y="4310"/>
                    <a:pt x="17822" y="4343"/>
                    <a:pt x="17804" y="4374"/>
                  </a:cubicBezTo>
                  <a:cubicBezTo>
                    <a:pt x="17786" y="4407"/>
                    <a:pt x="17767" y="4437"/>
                    <a:pt x="17744" y="4465"/>
                  </a:cubicBezTo>
                  <a:cubicBezTo>
                    <a:pt x="17728" y="4488"/>
                    <a:pt x="17711" y="4509"/>
                    <a:pt x="17692" y="4530"/>
                  </a:cubicBezTo>
                  <a:lnTo>
                    <a:pt x="17653" y="4570"/>
                  </a:lnTo>
                  <a:cubicBezTo>
                    <a:pt x="17633" y="4591"/>
                    <a:pt x="17611" y="4611"/>
                    <a:pt x="17586" y="4626"/>
                  </a:cubicBezTo>
                  <a:cubicBezTo>
                    <a:pt x="17565" y="4643"/>
                    <a:pt x="17542" y="4659"/>
                    <a:pt x="17522" y="4673"/>
                  </a:cubicBezTo>
                  <a:lnTo>
                    <a:pt x="1882" y="13704"/>
                  </a:lnTo>
                  <a:lnTo>
                    <a:pt x="1882" y="13706"/>
                  </a:lnTo>
                  <a:lnTo>
                    <a:pt x="1002" y="14213"/>
                  </a:lnTo>
                  <a:cubicBezTo>
                    <a:pt x="724" y="14373"/>
                    <a:pt x="364" y="14454"/>
                    <a:pt x="1" y="14454"/>
                  </a:cubicBezTo>
                  <a:lnTo>
                    <a:pt x="1" y="15556"/>
                  </a:lnTo>
                  <a:cubicBezTo>
                    <a:pt x="6" y="15556"/>
                    <a:pt x="11" y="15556"/>
                    <a:pt x="16" y="15556"/>
                  </a:cubicBezTo>
                  <a:cubicBezTo>
                    <a:pt x="351" y="15556"/>
                    <a:pt x="685" y="15479"/>
                    <a:pt x="942" y="15331"/>
                  </a:cubicBezTo>
                  <a:cubicBezTo>
                    <a:pt x="1072" y="15257"/>
                    <a:pt x="1194" y="15185"/>
                    <a:pt x="1307" y="15120"/>
                  </a:cubicBezTo>
                  <a:lnTo>
                    <a:pt x="1468" y="15027"/>
                  </a:lnTo>
                  <a:cubicBezTo>
                    <a:pt x="1541" y="14985"/>
                    <a:pt x="1609" y="14947"/>
                    <a:pt x="1667" y="14914"/>
                  </a:cubicBezTo>
                  <a:cubicBezTo>
                    <a:pt x="1697" y="14896"/>
                    <a:pt x="1722" y="14881"/>
                    <a:pt x="1745" y="14868"/>
                  </a:cubicBezTo>
                  <a:cubicBezTo>
                    <a:pt x="1768" y="14854"/>
                    <a:pt x="1789" y="14843"/>
                    <a:pt x="1808" y="14831"/>
                  </a:cubicBezTo>
                  <a:cubicBezTo>
                    <a:pt x="1831" y="14816"/>
                    <a:pt x="1849" y="14808"/>
                    <a:pt x="1864" y="14801"/>
                  </a:cubicBezTo>
                  <a:cubicBezTo>
                    <a:pt x="1874" y="14793"/>
                    <a:pt x="1882" y="14789"/>
                    <a:pt x="1882" y="14789"/>
                  </a:cubicBezTo>
                  <a:lnTo>
                    <a:pt x="17860" y="5563"/>
                  </a:lnTo>
                  <a:cubicBezTo>
                    <a:pt x="18414" y="5244"/>
                    <a:pt x="18862" y="4466"/>
                    <a:pt x="18862" y="3828"/>
                  </a:cubicBezTo>
                  <a:lnTo>
                    <a:pt x="18862" y="714"/>
                  </a:lnTo>
                  <a:cubicBezTo>
                    <a:pt x="18862" y="404"/>
                    <a:pt x="18755" y="185"/>
                    <a:pt x="18584" y="74"/>
                  </a:cubicBezTo>
                  <a:lnTo>
                    <a:pt x="18581" y="74"/>
                  </a:lnTo>
                  <a:lnTo>
                    <a:pt x="18550" y="56"/>
                  </a:lnTo>
                  <a:cubicBezTo>
                    <a:pt x="18543" y="53"/>
                    <a:pt x="18538" y="51"/>
                    <a:pt x="18531" y="48"/>
                  </a:cubicBezTo>
                  <a:cubicBezTo>
                    <a:pt x="18518" y="41"/>
                    <a:pt x="18504" y="35"/>
                    <a:pt x="18490" y="33"/>
                  </a:cubicBezTo>
                  <a:cubicBezTo>
                    <a:pt x="18475" y="26"/>
                    <a:pt x="18461" y="21"/>
                    <a:pt x="18445" y="18"/>
                  </a:cubicBezTo>
                  <a:cubicBezTo>
                    <a:pt x="18424" y="11"/>
                    <a:pt x="18403" y="6"/>
                    <a:pt x="18381" y="5"/>
                  </a:cubicBezTo>
                  <a:cubicBezTo>
                    <a:pt x="18358" y="1"/>
                    <a:pt x="18334" y="0"/>
                    <a:pt x="18311" y="0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2251575" y="4898625"/>
              <a:ext cx="70400" cy="67600"/>
            </a:xfrm>
            <a:custGeom>
              <a:rect b="b" l="l" r="r" t="t"/>
              <a:pathLst>
                <a:path extrusionOk="0" h="2704" w="2816">
                  <a:moveTo>
                    <a:pt x="923" y="0"/>
                  </a:moveTo>
                  <a:lnTo>
                    <a:pt x="0" y="534"/>
                  </a:lnTo>
                  <a:lnTo>
                    <a:pt x="0" y="2703"/>
                  </a:lnTo>
                  <a:lnTo>
                    <a:pt x="2815" y="1094"/>
                  </a:lnTo>
                  <a:lnTo>
                    <a:pt x="923" y="0"/>
                  </a:ln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2806175" y="5063875"/>
              <a:ext cx="678975" cy="402525"/>
            </a:xfrm>
            <a:custGeom>
              <a:rect b="b" l="l" r="r" t="t"/>
              <a:pathLst>
                <a:path extrusionOk="0" h="16101" w="27159">
                  <a:moveTo>
                    <a:pt x="5460" y="10537"/>
                  </a:moveTo>
                  <a:cubicBezTo>
                    <a:pt x="5454" y="10538"/>
                    <a:pt x="5450" y="10541"/>
                    <a:pt x="5445" y="10545"/>
                  </a:cubicBezTo>
                  <a:lnTo>
                    <a:pt x="5460" y="10537"/>
                  </a:lnTo>
                  <a:close/>
                  <a:moveTo>
                    <a:pt x="27158" y="0"/>
                  </a:moveTo>
                  <a:lnTo>
                    <a:pt x="21978" y="1028"/>
                  </a:lnTo>
                  <a:lnTo>
                    <a:pt x="6286" y="10062"/>
                  </a:lnTo>
                  <a:lnTo>
                    <a:pt x="5460" y="10537"/>
                  </a:lnTo>
                  <a:lnTo>
                    <a:pt x="5460" y="10537"/>
                  </a:lnTo>
                  <a:cubicBezTo>
                    <a:pt x="5463" y="10535"/>
                    <a:pt x="5467" y="10534"/>
                    <a:pt x="5471" y="10534"/>
                  </a:cubicBezTo>
                  <a:lnTo>
                    <a:pt x="5471" y="10534"/>
                  </a:lnTo>
                  <a:lnTo>
                    <a:pt x="5052" y="10775"/>
                  </a:lnTo>
                  <a:lnTo>
                    <a:pt x="4827" y="10904"/>
                  </a:lnTo>
                  <a:lnTo>
                    <a:pt x="3976" y="11397"/>
                  </a:lnTo>
                  <a:lnTo>
                    <a:pt x="358" y="13485"/>
                  </a:lnTo>
                  <a:cubicBezTo>
                    <a:pt x="69" y="13686"/>
                    <a:pt x="1" y="14034"/>
                    <a:pt x="79" y="14427"/>
                  </a:cubicBezTo>
                  <a:cubicBezTo>
                    <a:pt x="241" y="15276"/>
                    <a:pt x="1445" y="16101"/>
                    <a:pt x="2309" y="16101"/>
                  </a:cubicBezTo>
                  <a:cubicBezTo>
                    <a:pt x="2513" y="16101"/>
                    <a:pt x="2697" y="16055"/>
                    <a:pt x="2845" y="15953"/>
                  </a:cubicBezTo>
                  <a:lnTo>
                    <a:pt x="5769" y="14266"/>
                  </a:lnTo>
                  <a:cubicBezTo>
                    <a:pt x="5771" y="14264"/>
                    <a:pt x="5771" y="14264"/>
                    <a:pt x="5771" y="14262"/>
                  </a:cubicBezTo>
                  <a:lnTo>
                    <a:pt x="6634" y="13773"/>
                  </a:lnTo>
                  <a:cubicBezTo>
                    <a:pt x="6645" y="13767"/>
                    <a:pt x="6654" y="13758"/>
                    <a:pt x="6663" y="13748"/>
                  </a:cubicBezTo>
                  <a:lnTo>
                    <a:pt x="7984" y="12986"/>
                  </a:lnTo>
                  <a:lnTo>
                    <a:pt x="8095" y="12923"/>
                  </a:lnTo>
                  <a:cubicBezTo>
                    <a:pt x="8096" y="12922"/>
                    <a:pt x="8096" y="12921"/>
                    <a:pt x="8097" y="12921"/>
                  </a:cubicBezTo>
                  <a:lnTo>
                    <a:pt x="23689" y="3943"/>
                  </a:lnTo>
                  <a:lnTo>
                    <a:pt x="23691" y="3946"/>
                  </a:lnTo>
                  <a:lnTo>
                    <a:pt x="26251" y="1032"/>
                  </a:lnTo>
                  <a:lnTo>
                    <a:pt x="27158" y="0"/>
                  </a:lnTo>
                  <a:close/>
                </a:path>
              </a:pathLst>
            </a:custGeom>
            <a:gradFill>
              <a:gsLst>
                <a:gs pos="0">
                  <a:srgbClr val="ED5883"/>
                </a:gs>
                <a:gs pos="33596">
                  <a:srgbClr val="F96E85"/>
                </a:gs>
                <a:gs pos="60000">
                  <a:srgbClr val="FF8380"/>
                </a:gs>
                <a:gs pos="85000">
                  <a:srgbClr val="FF996F"/>
                </a:gs>
                <a:gs pos="100000">
                  <a:srgbClr val="F49B6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3355625" y="5036325"/>
              <a:ext cx="129525" cy="98675"/>
            </a:xfrm>
            <a:custGeom>
              <a:rect b="b" l="l" r="r" t="t"/>
              <a:pathLst>
                <a:path extrusionOk="0" h="3947" w="5181">
                  <a:moveTo>
                    <a:pt x="5180" y="1"/>
                  </a:moveTo>
                  <a:lnTo>
                    <a:pt x="0" y="1029"/>
                  </a:lnTo>
                  <a:lnTo>
                    <a:pt x="1713" y="3946"/>
                  </a:lnTo>
                  <a:lnTo>
                    <a:pt x="5180" y="1"/>
                  </a:lnTo>
                  <a:close/>
                </a:path>
              </a:pathLst>
            </a:custGeom>
            <a:solidFill>
              <a:srgbClr val="F2E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3355625" y="5036325"/>
              <a:ext cx="129525" cy="55050"/>
            </a:xfrm>
            <a:custGeom>
              <a:rect b="b" l="l" r="r" t="t"/>
              <a:pathLst>
                <a:path extrusionOk="0" h="2202" w="5181">
                  <a:moveTo>
                    <a:pt x="5180" y="1"/>
                  </a:moveTo>
                  <a:lnTo>
                    <a:pt x="0" y="1029"/>
                  </a:lnTo>
                  <a:lnTo>
                    <a:pt x="689" y="2201"/>
                  </a:lnTo>
                  <a:lnTo>
                    <a:pt x="5180" y="1"/>
                  </a:ln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3449075" y="5036325"/>
              <a:ext cx="36075" cy="25825"/>
            </a:xfrm>
            <a:custGeom>
              <a:rect b="b" l="l" r="r" t="t"/>
              <a:pathLst>
                <a:path extrusionOk="0" h="1033" w="1443">
                  <a:moveTo>
                    <a:pt x="1442" y="1"/>
                  </a:moveTo>
                  <a:lnTo>
                    <a:pt x="0" y="287"/>
                  </a:lnTo>
                  <a:lnTo>
                    <a:pt x="402" y="344"/>
                  </a:lnTo>
                  <a:lnTo>
                    <a:pt x="191" y="547"/>
                  </a:lnTo>
                  <a:lnTo>
                    <a:pt x="522" y="536"/>
                  </a:lnTo>
                  <a:lnTo>
                    <a:pt x="374" y="817"/>
                  </a:lnTo>
                  <a:lnTo>
                    <a:pt x="631" y="732"/>
                  </a:lnTo>
                  <a:lnTo>
                    <a:pt x="535" y="1032"/>
                  </a:lnTo>
                  <a:lnTo>
                    <a:pt x="1442" y="1"/>
                  </a:lnTo>
                  <a:close/>
                </a:path>
              </a:pathLst>
            </a:custGeom>
            <a:solidFill>
              <a:srgbClr val="191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2905550" y="5062000"/>
              <a:ext cx="498900" cy="330900"/>
            </a:xfrm>
            <a:custGeom>
              <a:rect b="b" l="l" r="r" t="t"/>
              <a:pathLst>
                <a:path extrusionOk="0" h="13236" w="19956">
                  <a:moveTo>
                    <a:pt x="15" y="10362"/>
                  </a:moveTo>
                  <a:cubicBezTo>
                    <a:pt x="10" y="10364"/>
                    <a:pt x="5" y="10367"/>
                    <a:pt x="1" y="10370"/>
                  </a:cubicBezTo>
                  <a:lnTo>
                    <a:pt x="15" y="10362"/>
                  </a:lnTo>
                  <a:close/>
                  <a:moveTo>
                    <a:pt x="18003" y="0"/>
                  </a:moveTo>
                  <a:lnTo>
                    <a:pt x="852" y="9878"/>
                  </a:lnTo>
                  <a:lnTo>
                    <a:pt x="388" y="10148"/>
                  </a:lnTo>
                  <a:lnTo>
                    <a:pt x="15" y="10362"/>
                  </a:lnTo>
                  <a:lnTo>
                    <a:pt x="15" y="10362"/>
                  </a:lnTo>
                  <a:cubicBezTo>
                    <a:pt x="45" y="10346"/>
                    <a:pt x="77" y="10339"/>
                    <a:pt x="112" y="10339"/>
                  </a:cubicBezTo>
                  <a:cubicBezTo>
                    <a:pt x="768" y="10339"/>
                    <a:pt x="2322" y="12893"/>
                    <a:pt x="1796" y="13236"/>
                  </a:cubicBezTo>
                  <a:lnTo>
                    <a:pt x="2688" y="12723"/>
                  </a:lnTo>
                  <a:lnTo>
                    <a:pt x="19714" y="2917"/>
                  </a:lnTo>
                  <a:cubicBezTo>
                    <a:pt x="19956" y="2433"/>
                    <a:pt x="19772" y="1573"/>
                    <a:pt x="19292" y="904"/>
                  </a:cubicBezTo>
                  <a:cubicBezTo>
                    <a:pt x="18978" y="465"/>
                    <a:pt x="18535" y="108"/>
                    <a:pt x="18003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2915225" y="5062000"/>
              <a:ext cx="472625" cy="274975"/>
            </a:xfrm>
            <a:custGeom>
              <a:rect b="b" l="l" r="r" t="t"/>
              <a:pathLst>
                <a:path extrusionOk="0" h="10999" w="18905">
                  <a:moveTo>
                    <a:pt x="17616" y="0"/>
                  </a:moveTo>
                  <a:lnTo>
                    <a:pt x="465" y="9878"/>
                  </a:lnTo>
                  <a:lnTo>
                    <a:pt x="1" y="10148"/>
                  </a:lnTo>
                  <a:lnTo>
                    <a:pt x="1144" y="10999"/>
                  </a:lnTo>
                  <a:lnTo>
                    <a:pt x="18905" y="904"/>
                  </a:lnTo>
                  <a:cubicBezTo>
                    <a:pt x="18591" y="465"/>
                    <a:pt x="18148" y="108"/>
                    <a:pt x="17616" y="0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2942300" y="5286800"/>
              <a:ext cx="74400" cy="85000"/>
            </a:xfrm>
            <a:custGeom>
              <a:rect b="b" l="l" r="r" t="t"/>
              <a:pathLst>
                <a:path extrusionOk="0" h="3400" w="2976">
                  <a:moveTo>
                    <a:pt x="17" y="517"/>
                  </a:moveTo>
                  <a:lnTo>
                    <a:pt x="17" y="517"/>
                  </a:lnTo>
                  <a:cubicBezTo>
                    <a:pt x="11" y="519"/>
                    <a:pt x="5" y="522"/>
                    <a:pt x="0" y="526"/>
                  </a:cubicBezTo>
                  <a:lnTo>
                    <a:pt x="17" y="517"/>
                  </a:lnTo>
                  <a:close/>
                  <a:moveTo>
                    <a:pt x="975" y="0"/>
                  </a:moveTo>
                  <a:cubicBezTo>
                    <a:pt x="934" y="0"/>
                    <a:pt x="897" y="10"/>
                    <a:pt x="864" y="30"/>
                  </a:cubicBezTo>
                  <a:lnTo>
                    <a:pt x="17" y="517"/>
                  </a:lnTo>
                  <a:lnTo>
                    <a:pt x="17" y="517"/>
                  </a:lnTo>
                  <a:cubicBezTo>
                    <a:pt x="19" y="516"/>
                    <a:pt x="22" y="515"/>
                    <a:pt x="24" y="514"/>
                  </a:cubicBezTo>
                  <a:lnTo>
                    <a:pt x="28" y="513"/>
                  </a:lnTo>
                  <a:cubicBezTo>
                    <a:pt x="53" y="502"/>
                    <a:pt x="81" y="497"/>
                    <a:pt x="110" y="497"/>
                  </a:cubicBezTo>
                  <a:cubicBezTo>
                    <a:pt x="368" y="497"/>
                    <a:pt x="768" y="894"/>
                    <a:pt x="1120" y="1397"/>
                  </a:cubicBezTo>
                  <a:cubicBezTo>
                    <a:pt x="1667" y="2171"/>
                    <a:pt x="2109" y="3198"/>
                    <a:pt x="1784" y="3399"/>
                  </a:cubicBezTo>
                  <a:lnTo>
                    <a:pt x="2012" y="3268"/>
                  </a:lnTo>
                  <a:lnTo>
                    <a:pt x="2650" y="2904"/>
                  </a:lnTo>
                  <a:cubicBezTo>
                    <a:pt x="2976" y="2702"/>
                    <a:pt x="2532" y="1679"/>
                    <a:pt x="1986" y="904"/>
                  </a:cubicBezTo>
                  <a:cubicBezTo>
                    <a:pt x="1632" y="399"/>
                    <a:pt x="1234" y="0"/>
                    <a:pt x="975" y="0"/>
                  </a:cubicBez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2926125" y="5296150"/>
              <a:ext cx="79650" cy="85075"/>
            </a:xfrm>
            <a:custGeom>
              <a:rect b="b" l="l" r="r" t="t"/>
              <a:pathLst>
                <a:path extrusionOk="0" h="3403" w="3186">
                  <a:moveTo>
                    <a:pt x="12" y="523"/>
                  </a:moveTo>
                  <a:cubicBezTo>
                    <a:pt x="8" y="525"/>
                    <a:pt x="4" y="528"/>
                    <a:pt x="0" y="530"/>
                  </a:cubicBezTo>
                  <a:lnTo>
                    <a:pt x="12" y="523"/>
                  </a:lnTo>
                  <a:close/>
                  <a:moveTo>
                    <a:pt x="974" y="0"/>
                  </a:moveTo>
                  <a:cubicBezTo>
                    <a:pt x="933" y="0"/>
                    <a:pt x="896" y="10"/>
                    <a:pt x="863" y="30"/>
                  </a:cubicBezTo>
                  <a:lnTo>
                    <a:pt x="12" y="523"/>
                  </a:lnTo>
                  <a:lnTo>
                    <a:pt x="12" y="523"/>
                  </a:lnTo>
                  <a:cubicBezTo>
                    <a:pt x="42" y="507"/>
                    <a:pt x="75" y="500"/>
                    <a:pt x="111" y="500"/>
                  </a:cubicBezTo>
                  <a:cubicBezTo>
                    <a:pt x="769" y="500"/>
                    <a:pt x="2323" y="3069"/>
                    <a:pt x="1785" y="3403"/>
                  </a:cubicBezTo>
                  <a:lnTo>
                    <a:pt x="2649" y="2903"/>
                  </a:lnTo>
                  <a:cubicBezTo>
                    <a:pt x="3186" y="2570"/>
                    <a:pt x="1632" y="0"/>
                    <a:pt x="974" y="0"/>
                  </a:cubicBez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2905550" y="5308150"/>
              <a:ext cx="78325" cy="84750"/>
            </a:xfrm>
            <a:custGeom>
              <a:rect b="b" l="l" r="r" t="t"/>
              <a:pathLst>
                <a:path extrusionOk="0" h="3390" w="3133">
                  <a:moveTo>
                    <a:pt x="14" y="516"/>
                  </a:moveTo>
                  <a:cubicBezTo>
                    <a:pt x="9" y="519"/>
                    <a:pt x="5" y="521"/>
                    <a:pt x="1" y="524"/>
                  </a:cubicBezTo>
                  <a:lnTo>
                    <a:pt x="14" y="516"/>
                  </a:lnTo>
                  <a:close/>
                  <a:moveTo>
                    <a:pt x="964" y="1"/>
                  </a:moveTo>
                  <a:cubicBezTo>
                    <a:pt x="923" y="1"/>
                    <a:pt x="886" y="11"/>
                    <a:pt x="852" y="32"/>
                  </a:cubicBezTo>
                  <a:lnTo>
                    <a:pt x="14" y="516"/>
                  </a:lnTo>
                  <a:lnTo>
                    <a:pt x="14" y="516"/>
                  </a:lnTo>
                  <a:cubicBezTo>
                    <a:pt x="44" y="501"/>
                    <a:pt x="76" y="493"/>
                    <a:pt x="112" y="493"/>
                  </a:cubicBezTo>
                  <a:cubicBezTo>
                    <a:pt x="768" y="493"/>
                    <a:pt x="2322" y="3047"/>
                    <a:pt x="1796" y="3390"/>
                  </a:cubicBezTo>
                  <a:lnTo>
                    <a:pt x="2659" y="2900"/>
                  </a:lnTo>
                  <a:cubicBezTo>
                    <a:pt x="2670" y="2894"/>
                    <a:pt x="2679" y="2885"/>
                    <a:pt x="2688" y="2877"/>
                  </a:cubicBezTo>
                  <a:cubicBezTo>
                    <a:pt x="3132" y="2463"/>
                    <a:pt x="1611" y="1"/>
                    <a:pt x="964" y="1"/>
                  </a:cubicBez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2905550" y="5286800"/>
              <a:ext cx="86450" cy="57925"/>
            </a:xfrm>
            <a:custGeom>
              <a:rect b="b" l="l" r="r" t="t"/>
              <a:pathLst>
                <a:path extrusionOk="0" h="2317" w="3458">
                  <a:moveTo>
                    <a:pt x="2445" y="0"/>
                  </a:moveTo>
                  <a:cubicBezTo>
                    <a:pt x="2405" y="0"/>
                    <a:pt x="2367" y="10"/>
                    <a:pt x="2334" y="30"/>
                  </a:cubicBezTo>
                  <a:lnTo>
                    <a:pt x="1689" y="406"/>
                  </a:lnTo>
                  <a:lnTo>
                    <a:pt x="1499" y="513"/>
                  </a:lnTo>
                  <a:lnTo>
                    <a:pt x="1496" y="514"/>
                  </a:lnTo>
                  <a:lnTo>
                    <a:pt x="856" y="885"/>
                  </a:lnTo>
                  <a:lnTo>
                    <a:pt x="826" y="901"/>
                  </a:lnTo>
                  <a:lnTo>
                    <a:pt x="1" y="1378"/>
                  </a:lnTo>
                  <a:lnTo>
                    <a:pt x="978" y="2317"/>
                  </a:lnTo>
                  <a:lnTo>
                    <a:pt x="1118" y="2237"/>
                  </a:lnTo>
                  <a:lnTo>
                    <a:pt x="1941" y="1768"/>
                  </a:lnTo>
                  <a:lnTo>
                    <a:pt x="1978" y="1746"/>
                  </a:lnTo>
                  <a:lnTo>
                    <a:pt x="2591" y="1397"/>
                  </a:lnTo>
                  <a:lnTo>
                    <a:pt x="2808" y="1273"/>
                  </a:lnTo>
                  <a:lnTo>
                    <a:pt x="3458" y="904"/>
                  </a:lnTo>
                  <a:cubicBezTo>
                    <a:pt x="3103" y="399"/>
                    <a:pt x="2705" y="0"/>
                    <a:pt x="2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2806175" y="5320475"/>
              <a:ext cx="152300" cy="125775"/>
            </a:xfrm>
            <a:custGeom>
              <a:rect b="b" l="l" r="r" t="t"/>
              <a:pathLst>
                <a:path extrusionOk="0" h="5031" w="6092">
                  <a:moveTo>
                    <a:pt x="4087" y="0"/>
                  </a:moveTo>
                  <a:cubicBezTo>
                    <a:pt x="4046" y="0"/>
                    <a:pt x="4009" y="10"/>
                    <a:pt x="3976" y="31"/>
                  </a:cubicBezTo>
                  <a:lnTo>
                    <a:pt x="358" y="2120"/>
                  </a:lnTo>
                  <a:cubicBezTo>
                    <a:pt x="69" y="2320"/>
                    <a:pt x="1" y="2669"/>
                    <a:pt x="78" y="3061"/>
                  </a:cubicBezTo>
                  <a:cubicBezTo>
                    <a:pt x="247" y="3945"/>
                    <a:pt x="1151" y="5031"/>
                    <a:pt x="1894" y="5031"/>
                  </a:cubicBezTo>
                  <a:cubicBezTo>
                    <a:pt x="2033" y="5031"/>
                    <a:pt x="2166" y="4993"/>
                    <a:pt x="2288" y="4908"/>
                  </a:cubicBezTo>
                  <a:lnTo>
                    <a:pt x="5767" y="2900"/>
                  </a:lnTo>
                  <a:cubicBezTo>
                    <a:pt x="5771" y="2899"/>
                    <a:pt x="5771" y="2899"/>
                    <a:pt x="5771" y="2897"/>
                  </a:cubicBezTo>
                  <a:cubicBezTo>
                    <a:pt x="6092" y="2689"/>
                    <a:pt x="5641" y="1662"/>
                    <a:pt x="5092" y="890"/>
                  </a:cubicBezTo>
                  <a:cubicBezTo>
                    <a:pt x="4739" y="392"/>
                    <a:pt x="4344" y="0"/>
                    <a:pt x="4087" y="0"/>
                  </a:cubicBezTo>
                  <a:close/>
                </a:path>
              </a:pathLst>
            </a:custGeom>
            <a:solidFill>
              <a:srgbClr val="F95D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2806175" y="5320475"/>
              <a:ext cx="127300" cy="76525"/>
            </a:xfrm>
            <a:custGeom>
              <a:rect b="b" l="l" r="r" t="t"/>
              <a:pathLst>
                <a:path extrusionOk="0" h="3061" w="5092">
                  <a:moveTo>
                    <a:pt x="4087" y="0"/>
                  </a:moveTo>
                  <a:cubicBezTo>
                    <a:pt x="4046" y="0"/>
                    <a:pt x="4009" y="10"/>
                    <a:pt x="3976" y="31"/>
                  </a:cubicBezTo>
                  <a:lnTo>
                    <a:pt x="358" y="2120"/>
                  </a:lnTo>
                  <a:cubicBezTo>
                    <a:pt x="69" y="2320"/>
                    <a:pt x="1" y="2669"/>
                    <a:pt x="78" y="3061"/>
                  </a:cubicBezTo>
                  <a:cubicBezTo>
                    <a:pt x="50" y="2631"/>
                    <a:pt x="176" y="2308"/>
                    <a:pt x="567" y="2298"/>
                  </a:cubicBezTo>
                  <a:cubicBezTo>
                    <a:pt x="570" y="2298"/>
                    <a:pt x="572" y="2298"/>
                    <a:pt x="575" y="2298"/>
                  </a:cubicBezTo>
                  <a:cubicBezTo>
                    <a:pt x="966" y="2298"/>
                    <a:pt x="1545" y="3044"/>
                    <a:pt x="1545" y="3044"/>
                  </a:cubicBezTo>
                  <a:lnTo>
                    <a:pt x="5092" y="890"/>
                  </a:lnTo>
                  <a:cubicBezTo>
                    <a:pt x="4739" y="392"/>
                    <a:pt x="4344" y="0"/>
                    <a:pt x="4087" y="0"/>
                  </a:cubicBezTo>
                  <a:close/>
                </a:path>
              </a:pathLst>
            </a:custGeom>
            <a:solidFill>
              <a:srgbClr val="FD9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2663225" y="4777925"/>
              <a:ext cx="210850" cy="121675"/>
            </a:xfrm>
            <a:custGeom>
              <a:rect b="b" l="l" r="r" t="t"/>
              <a:pathLst>
                <a:path extrusionOk="0" h="4867" w="8434">
                  <a:moveTo>
                    <a:pt x="4289" y="1"/>
                  </a:moveTo>
                  <a:cubicBezTo>
                    <a:pt x="1919" y="1"/>
                    <a:pt x="1" y="1108"/>
                    <a:pt x="1" y="2477"/>
                  </a:cubicBezTo>
                  <a:cubicBezTo>
                    <a:pt x="1" y="3624"/>
                    <a:pt x="1355" y="4587"/>
                    <a:pt x="3192" y="4867"/>
                  </a:cubicBezTo>
                  <a:lnTo>
                    <a:pt x="8434" y="1841"/>
                  </a:lnTo>
                  <a:cubicBezTo>
                    <a:pt x="7948" y="780"/>
                    <a:pt x="6278" y="1"/>
                    <a:pt x="4289" y="1"/>
                  </a:cubicBezTo>
                  <a:close/>
                </a:path>
              </a:pathLst>
            </a:custGeom>
            <a:gradFill>
              <a:gsLst>
                <a:gs pos="0">
                  <a:srgbClr val="ED5883"/>
                </a:gs>
                <a:gs pos="33596">
                  <a:srgbClr val="F96E85"/>
                </a:gs>
                <a:gs pos="60000">
                  <a:srgbClr val="FF8380"/>
                </a:gs>
                <a:gs pos="85000">
                  <a:srgbClr val="FF996F"/>
                </a:gs>
                <a:gs pos="100000">
                  <a:srgbClr val="F49B6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2756275" y="4635825"/>
              <a:ext cx="110325" cy="189575"/>
            </a:xfrm>
            <a:custGeom>
              <a:rect b="b" l="l" r="r" t="t"/>
              <a:pathLst>
                <a:path extrusionOk="0" h="7583" w="4413">
                  <a:moveTo>
                    <a:pt x="378" y="0"/>
                  </a:moveTo>
                  <a:cubicBezTo>
                    <a:pt x="128" y="0"/>
                    <a:pt x="1" y="341"/>
                    <a:pt x="51" y="672"/>
                  </a:cubicBezTo>
                  <a:cubicBezTo>
                    <a:pt x="147" y="1305"/>
                    <a:pt x="641" y="3754"/>
                    <a:pt x="1370" y="4994"/>
                  </a:cubicBezTo>
                  <a:cubicBezTo>
                    <a:pt x="1654" y="5528"/>
                    <a:pt x="1964" y="5891"/>
                    <a:pt x="2361" y="6347"/>
                  </a:cubicBezTo>
                  <a:cubicBezTo>
                    <a:pt x="2470" y="6470"/>
                    <a:pt x="2519" y="6590"/>
                    <a:pt x="2698" y="6850"/>
                  </a:cubicBezTo>
                  <a:cubicBezTo>
                    <a:pt x="2875" y="7111"/>
                    <a:pt x="3144" y="7369"/>
                    <a:pt x="3383" y="7482"/>
                  </a:cubicBezTo>
                  <a:cubicBezTo>
                    <a:pt x="3536" y="7555"/>
                    <a:pt x="3634" y="7582"/>
                    <a:pt x="3696" y="7582"/>
                  </a:cubicBezTo>
                  <a:cubicBezTo>
                    <a:pt x="3731" y="7582"/>
                    <a:pt x="3755" y="7574"/>
                    <a:pt x="3771" y="7560"/>
                  </a:cubicBezTo>
                  <a:cubicBezTo>
                    <a:pt x="3826" y="7511"/>
                    <a:pt x="3801" y="7446"/>
                    <a:pt x="3697" y="7382"/>
                  </a:cubicBezTo>
                  <a:cubicBezTo>
                    <a:pt x="3595" y="7318"/>
                    <a:pt x="3412" y="7230"/>
                    <a:pt x="3243" y="7030"/>
                  </a:cubicBezTo>
                  <a:lnTo>
                    <a:pt x="3243" y="7030"/>
                  </a:lnTo>
                  <a:cubicBezTo>
                    <a:pt x="3243" y="7030"/>
                    <a:pt x="3463" y="7181"/>
                    <a:pt x="3602" y="7260"/>
                  </a:cubicBezTo>
                  <a:cubicBezTo>
                    <a:pt x="3725" y="7332"/>
                    <a:pt x="3858" y="7385"/>
                    <a:pt x="3995" y="7421"/>
                  </a:cubicBezTo>
                  <a:cubicBezTo>
                    <a:pt x="4009" y="7424"/>
                    <a:pt x="4022" y="7426"/>
                    <a:pt x="4036" y="7426"/>
                  </a:cubicBezTo>
                  <a:cubicBezTo>
                    <a:pt x="4157" y="7426"/>
                    <a:pt x="4271" y="7309"/>
                    <a:pt x="4179" y="7250"/>
                  </a:cubicBezTo>
                  <a:cubicBezTo>
                    <a:pt x="4076" y="7182"/>
                    <a:pt x="3978" y="7158"/>
                    <a:pt x="3774" y="7038"/>
                  </a:cubicBezTo>
                  <a:cubicBezTo>
                    <a:pt x="3666" y="6975"/>
                    <a:pt x="3566" y="6898"/>
                    <a:pt x="3474" y="6812"/>
                  </a:cubicBezTo>
                  <a:lnTo>
                    <a:pt x="3474" y="6812"/>
                  </a:lnTo>
                  <a:cubicBezTo>
                    <a:pt x="3474" y="6812"/>
                    <a:pt x="3703" y="6930"/>
                    <a:pt x="3912" y="6993"/>
                  </a:cubicBezTo>
                  <a:cubicBezTo>
                    <a:pt x="4026" y="7027"/>
                    <a:pt x="4107" y="7037"/>
                    <a:pt x="4168" y="7037"/>
                  </a:cubicBezTo>
                  <a:cubicBezTo>
                    <a:pt x="4219" y="7037"/>
                    <a:pt x="4256" y="7030"/>
                    <a:pt x="4286" y="7023"/>
                  </a:cubicBezTo>
                  <a:cubicBezTo>
                    <a:pt x="4351" y="7008"/>
                    <a:pt x="4413" y="6902"/>
                    <a:pt x="4275" y="6837"/>
                  </a:cubicBezTo>
                  <a:cubicBezTo>
                    <a:pt x="4151" y="6777"/>
                    <a:pt x="3969" y="6755"/>
                    <a:pt x="3749" y="6604"/>
                  </a:cubicBezTo>
                  <a:cubicBezTo>
                    <a:pt x="3590" y="6494"/>
                    <a:pt x="3493" y="6395"/>
                    <a:pt x="3531" y="6386"/>
                  </a:cubicBezTo>
                  <a:cubicBezTo>
                    <a:pt x="3533" y="6385"/>
                    <a:pt x="3535" y="6385"/>
                    <a:pt x="3538" y="6385"/>
                  </a:cubicBezTo>
                  <a:cubicBezTo>
                    <a:pt x="3580" y="6385"/>
                    <a:pt x="3668" y="6449"/>
                    <a:pt x="3824" y="6468"/>
                  </a:cubicBezTo>
                  <a:cubicBezTo>
                    <a:pt x="3842" y="6470"/>
                    <a:pt x="3859" y="6471"/>
                    <a:pt x="3877" y="6471"/>
                  </a:cubicBezTo>
                  <a:cubicBezTo>
                    <a:pt x="4019" y="6471"/>
                    <a:pt x="4152" y="6402"/>
                    <a:pt x="4156" y="6322"/>
                  </a:cubicBezTo>
                  <a:cubicBezTo>
                    <a:pt x="4159" y="6231"/>
                    <a:pt x="4123" y="6275"/>
                    <a:pt x="3963" y="6228"/>
                  </a:cubicBezTo>
                  <a:cubicBezTo>
                    <a:pt x="3801" y="6182"/>
                    <a:pt x="3679" y="6082"/>
                    <a:pt x="3447" y="6035"/>
                  </a:cubicBezTo>
                  <a:cubicBezTo>
                    <a:pt x="3242" y="5994"/>
                    <a:pt x="3111" y="5959"/>
                    <a:pt x="2938" y="5870"/>
                  </a:cubicBezTo>
                  <a:cubicBezTo>
                    <a:pt x="2766" y="5782"/>
                    <a:pt x="2407" y="5221"/>
                    <a:pt x="2136" y="4721"/>
                  </a:cubicBezTo>
                  <a:cubicBezTo>
                    <a:pt x="1899" y="4165"/>
                    <a:pt x="1659" y="3247"/>
                    <a:pt x="1558" y="2885"/>
                  </a:cubicBezTo>
                  <a:cubicBezTo>
                    <a:pt x="1388" y="2271"/>
                    <a:pt x="1154" y="1015"/>
                    <a:pt x="1029" y="590"/>
                  </a:cubicBezTo>
                  <a:cubicBezTo>
                    <a:pt x="905" y="166"/>
                    <a:pt x="702" y="67"/>
                    <a:pt x="449" y="9"/>
                  </a:cubicBezTo>
                  <a:cubicBezTo>
                    <a:pt x="424" y="3"/>
                    <a:pt x="401" y="0"/>
                    <a:pt x="378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2753275" y="4634300"/>
              <a:ext cx="44375" cy="82550"/>
            </a:xfrm>
            <a:custGeom>
              <a:rect b="b" l="l" r="r" t="t"/>
              <a:pathLst>
                <a:path extrusionOk="0" h="3302" w="1775">
                  <a:moveTo>
                    <a:pt x="610" y="1"/>
                  </a:moveTo>
                  <a:cubicBezTo>
                    <a:pt x="588" y="1"/>
                    <a:pt x="567" y="2"/>
                    <a:pt x="545" y="6"/>
                  </a:cubicBezTo>
                  <a:cubicBezTo>
                    <a:pt x="1" y="91"/>
                    <a:pt x="61" y="621"/>
                    <a:pt x="202" y="1452"/>
                  </a:cubicBezTo>
                  <a:cubicBezTo>
                    <a:pt x="343" y="2284"/>
                    <a:pt x="682" y="3276"/>
                    <a:pt x="682" y="3276"/>
                  </a:cubicBezTo>
                  <a:cubicBezTo>
                    <a:pt x="760" y="3294"/>
                    <a:pt x="837" y="3302"/>
                    <a:pt x="912" y="3302"/>
                  </a:cubicBezTo>
                  <a:cubicBezTo>
                    <a:pt x="1383" y="3302"/>
                    <a:pt x="1774" y="2991"/>
                    <a:pt x="1774" y="2991"/>
                  </a:cubicBezTo>
                  <a:cubicBezTo>
                    <a:pt x="1745" y="2787"/>
                    <a:pt x="1698" y="2588"/>
                    <a:pt x="1632" y="2394"/>
                  </a:cubicBezTo>
                  <a:cubicBezTo>
                    <a:pt x="1520" y="2064"/>
                    <a:pt x="1354" y="1118"/>
                    <a:pt x="1225" y="679"/>
                  </a:cubicBezTo>
                  <a:cubicBezTo>
                    <a:pt x="1107" y="273"/>
                    <a:pt x="882" y="1"/>
                    <a:pt x="610" y="1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2766700" y="4702325"/>
              <a:ext cx="35775" cy="27325"/>
            </a:xfrm>
            <a:custGeom>
              <a:rect b="b" l="l" r="r" t="t"/>
              <a:pathLst>
                <a:path extrusionOk="0" h="1093" w="1431">
                  <a:moveTo>
                    <a:pt x="1188" y="1"/>
                  </a:moveTo>
                  <a:lnTo>
                    <a:pt x="1211" y="111"/>
                  </a:lnTo>
                  <a:cubicBezTo>
                    <a:pt x="1074" y="251"/>
                    <a:pt x="903" y="352"/>
                    <a:pt x="715" y="404"/>
                  </a:cubicBezTo>
                  <a:cubicBezTo>
                    <a:pt x="516" y="459"/>
                    <a:pt x="361" y="472"/>
                    <a:pt x="260" y="472"/>
                  </a:cubicBezTo>
                  <a:cubicBezTo>
                    <a:pt x="166" y="472"/>
                    <a:pt x="116" y="461"/>
                    <a:pt x="116" y="461"/>
                  </a:cubicBezTo>
                  <a:lnTo>
                    <a:pt x="75" y="340"/>
                  </a:lnTo>
                  <a:lnTo>
                    <a:pt x="75" y="340"/>
                  </a:lnTo>
                  <a:cubicBezTo>
                    <a:pt x="1" y="502"/>
                    <a:pt x="214" y="872"/>
                    <a:pt x="305" y="1005"/>
                  </a:cubicBezTo>
                  <a:cubicBezTo>
                    <a:pt x="345" y="1065"/>
                    <a:pt x="444" y="1093"/>
                    <a:pt x="569" y="1093"/>
                  </a:cubicBezTo>
                  <a:cubicBezTo>
                    <a:pt x="836" y="1093"/>
                    <a:pt x="1219" y="963"/>
                    <a:pt x="1388" y="738"/>
                  </a:cubicBezTo>
                  <a:cubicBezTo>
                    <a:pt x="1430" y="683"/>
                    <a:pt x="1416" y="514"/>
                    <a:pt x="1331" y="259"/>
                  </a:cubicBezTo>
                  <a:cubicBezTo>
                    <a:pt x="1247" y="3"/>
                    <a:pt x="1188" y="1"/>
                    <a:pt x="1188" y="1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2829600" y="4966300"/>
              <a:ext cx="63325" cy="43150"/>
            </a:xfrm>
            <a:custGeom>
              <a:rect b="b" l="l" r="r" t="t"/>
              <a:pathLst>
                <a:path extrusionOk="0" h="1726" w="2533">
                  <a:moveTo>
                    <a:pt x="127" y="1"/>
                  </a:moveTo>
                  <a:cubicBezTo>
                    <a:pt x="115" y="105"/>
                    <a:pt x="96" y="207"/>
                    <a:pt x="70" y="310"/>
                  </a:cubicBezTo>
                  <a:cubicBezTo>
                    <a:pt x="33" y="449"/>
                    <a:pt x="0" y="678"/>
                    <a:pt x="24" y="791"/>
                  </a:cubicBezTo>
                  <a:cubicBezTo>
                    <a:pt x="50" y="904"/>
                    <a:pt x="372" y="1064"/>
                    <a:pt x="549" y="1087"/>
                  </a:cubicBezTo>
                  <a:cubicBezTo>
                    <a:pt x="727" y="1111"/>
                    <a:pt x="1003" y="1301"/>
                    <a:pt x="1104" y="1430"/>
                  </a:cubicBezTo>
                  <a:cubicBezTo>
                    <a:pt x="1236" y="1597"/>
                    <a:pt x="1568" y="1725"/>
                    <a:pt x="1814" y="1725"/>
                  </a:cubicBezTo>
                  <a:cubicBezTo>
                    <a:pt x="1838" y="1725"/>
                    <a:pt x="1861" y="1724"/>
                    <a:pt x="1884" y="1722"/>
                  </a:cubicBezTo>
                  <a:cubicBezTo>
                    <a:pt x="2132" y="1693"/>
                    <a:pt x="2414" y="1635"/>
                    <a:pt x="2473" y="1533"/>
                  </a:cubicBezTo>
                  <a:cubicBezTo>
                    <a:pt x="2533" y="1433"/>
                    <a:pt x="2450" y="1321"/>
                    <a:pt x="1928" y="948"/>
                  </a:cubicBezTo>
                  <a:cubicBezTo>
                    <a:pt x="1406" y="577"/>
                    <a:pt x="1056" y="351"/>
                    <a:pt x="892" y="6"/>
                  </a:cubicBezTo>
                  <a:lnTo>
                    <a:pt x="127" y="1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2764100" y="5006575"/>
              <a:ext cx="53100" cy="56125"/>
            </a:xfrm>
            <a:custGeom>
              <a:rect b="b" l="l" r="r" t="t"/>
              <a:pathLst>
                <a:path extrusionOk="0" h="2245" w="2124">
                  <a:moveTo>
                    <a:pt x="937" y="1"/>
                  </a:moveTo>
                  <a:lnTo>
                    <a:pt x="154" y="10"/>
                  </a:lnTo>
                  <a:cubicBezTo>
                    <a:pt x="152" y="76"/>
                    <a:pt x="133" y="169"/>
                    <a:pt x="121" y="255"/>
                  </a:cubicBezTo>
                  <a:cubicBezTo>
                    <a:pt x="109" y="341"/>
                    <a:pt x="86" y="428"/>
                    <a:pt x="67" y="514"/>
                  </a:cubicBezTo>
                  <a:cubicBezTo>
                    <a:pt x="28" y="684"/>
                    <a:pt x="1" y="861"/>
                    <a:pt x="89" y="1022"/>
                  </a:cubicBezTo>
                  <a:cubicBezTo>
                    <a:pt x="155" y="1142"/>
                    <a:pt x="286" y="1209"/>
                    <a:pt x="390" y="1296"/>
                  </a:cubicBezTo>
                  <a:cubicBezTo>
                    <a:pt x="591" y="1461"/>
                    <a:pt x="707" y="1706"/>
                    <a:pt x="855" y="1919"/>
                  </a:cubicBezTo>
                  <a:cubicBezTo>
                    <a:pt x="988" y="2109"/>
                    <a:pt x="1211" y="2197"/>
                    <a:pt x="1438" y="2229"/>
                  </a:cubicBezTo>
                  <a:cubicBezTo>
                    <a:pt x="1522" y="2242"/>
                    <a:pt x="1607" y="2245"/>
                    <a:pt x="1692" y="2245"/>
                  </a:cubicBezTo>
                  <a:cubicBezTo>
                    <a:pt x="1728" y="2245"/>
                    <a:pt x="1764" y="2244"/>
                    <a:pt x="1800" y="2244"/>
                  </a:cubicBezTo>
                  <a:cubicBezTo>
                    <a:pt x="1928" y="2243"/>
                    <a:pt x="2123" y="2168"/>
                    <a:pt x="2111" y="2009"/>
                  </a:cubicBezTo>
                  <a:cubicBezTo>
                    <a:pt x="2107" y="1958"/>
                    <a:pt x="2076" y="1915"/>
                    <a:pt x="2045" y="1875"/>
                  </a:cubicBezTo>
                  <a:cubicBezTo>
                    <a:pt x="1841" y="1610"/>
                    <a:pt x="1620" y="1357"/>
                    <a:pt x="1433" y="1080"/>
                  </a:cubicBezTo>
                  <a:cubicBezTo>
                    <a:pt x="1222" y="767"/>
                    <a:pt x="1013" y="471"/>
                    <a:pt x="937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2686000" y="4772775"/>
              <a:ext cx="185575" cy="236450"/>
            </a:xfrm>
            <a:custGeom>
              <a:rect b="b" l="l" r="r" t="t"/>
              <a:pathLst>
                <a:path extrusionOk="0" h="9458" w="7423">
                  <a:moveTo>
                    <a:pt x="3922" y="0"/>
                  </a:moveTo>
                  <a:lnTo>
                    <a:pt x="284" y="915"/>
                  </a:lnTo>
                  <a:cubicBezTo>
                    <a:pt x="1" y="2687"/>
                    <a:pt x="912" y="3204"/>
                    <a:pt x="1776" y="3870"/>
                  </a:cubicBezTo>
                  <a:cubicBezTo>
                    <a:pt x="2477" y="4409"/>
                    <a:pt x="2940" y="4791"/>
                    <a:pt x="2940" y="4791"/>
                  </a:cubicBezTo>
                  <a:cubicBezTo>
                    <a:pt x="2940" y="4791"/>
                    <a:pt x="2924" y="5180"/>
                    <a:pt x="2917" y="6053"/>
                  </a:cubicBezTo>
                  <a:cubicBezTo>
                    <a:pt x="2910" y="6823"/>
                    <a:pt x="3278" y="9362"/>
                    <a:pt x="3278" y="9362"/>
                  </a:cubicBezTo>
                  <a:cubicBezTo>
                    <a:pt x="3278" y="9362"/>
                    <a:pt x="3461" y="9457"/>
                    <a:pt x="3688" y="9457"/>
                  </a:cubicBezTo>
                  <a:cubicBezTo>
                    <a:pt x="3807" y="9457"/>
                    <a:pt x="3938" y="9431"/>
                    <a:pt x="4061" y="9353"/>
                  </a:cubicBezTo>
                  <a:cubicBezTo>
                    <a:pt x="4061" y="9353"/>
                    <a:pt x="4208" y="7469"/>
                    <a:pt x="4295" y="6500"/>
                  </a:cubicBezTo>
                  <a:cubicBezTo>
                    <a:pt x="4415" y="5185"/>
                    <a:pt x="4545" y="4511"/>
                    <a:pt x="4477" y="4227"/>
                  </a:cubicBezTo>
                  <a:cubicBezTo>
                    <a:pt x="4418" y="3979"/>
                    <a:pt x="3527" y="2747"/>
                    <a:pt x="3255" y="2329"/>
                  </a:cubicBezTo>
                  <a:lnTo>
                    <a:pt x="3255" y="2329"/>
                  </a:lnTo>
                  <a:lnTo>
                    <a:pt x="5760" y="3784"/>
                  </a:lnTo>
                  <a:cubicBezTo>
                    <a:pt x="5760" y="3784"/>
                    <a:pt x="5674" y="4421"/>
                    <a:pt x="5688" y="4897"/>
                  </a:cubicBezTo>
                  <a:cubicBezTo>
                    <a:pt x="5714" y="5940"/>
                    <a:pt x="5871" y="7742"/>
                    <a:pt x="5871" y="7742"/>
                  </a:cubicBezTo>
                  <a:cubicBezTo>
                    <a:pt x="5871" y="7742"/>
                    <a:pt x="6057" y="7876"/>
                    <a:pt x="6286" y="7876"/>
                  </a:cubicBezTo>
                  <a:cubicBezTo>
                    <a:pt x="6398" y="7876"/>
                    <a:pt x="6521" y="7843"/>
                    <a:pt x="6637" y="7747"/>
                  </a:cubicBezTo>
                  <a:cubicBezTo>
                    <a:pt x="6637" y="7747"/>
                    <a:pt x="7423" y="3502"/>
                    <a:pt x="7423" y="3128"/>
                  </a:cubicBezTo>
                  <a:cubicBezTo>
                    <a:pt x="7423" y="2560"/>
                    <a:pt x="4954" y="862"/>
                    <a:pt x="4487" y="467"/>
                  </a:cubicBezTo>
                  <a:cubicBezTo>
                    <a:pt x="4220" y="240"/>
                    <a:pt x="3922" y="0"/>
                    <a:pt x="3922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2767375" y="4810575"/>
              <a:ext cx="62675" cy="56825"/>
            </a:xfrm>
            <a:custGeom>
              <a:rect b="b" l="l" r="r" t="t"/>
              <a:pathLst>
                <a:path extrusionOk="0" h="2273" w="2507">
                  <a:moveTo>
                    <a:pt x="573" y="0"/>
                  </a:moveTo>
                  <a:cubicBezTo>
                    <a:pt x="402" y="519"/>
                    <a:pt x="0" y="817"/>
                    <a:pt x="0" y="817"/>
                  </a:cubicBezTo>
                  <a:lnTo>
                    <a:pt x="2506" y="2272"/>
                  </a:lnTo>
                  <a:cubicBezTo>
                    <a:pt x="2506" y="2272"/>
                    <a:pt x="415" y="892"/>
                    <a:pt x="484" y="622"/>
                  </a:cubicBezTo>
                  <a:cubicBezTo>
                    <a:pt x="551" y="350"/>
                    <a:pt x="573" y="0"/>
                    <a:pt x="573" y="0"/>
                  </a:cubicBezTo>
                  <a:close/>
                </a:path>
              </a:pathLst>
            </a:custGeom>
            <a:solidFill>
              <a:srgbClr val="67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2704500" y="4626250"/>
              <a:ext cx="61650" cy="57200"/>
            </a:xfrm>
            <a:custGeom>
              <a:rect b="b" l="l" r="r" t="t"/>
              <a:pathLst>
                <a:path extrusionOk="0" h="2288" w="2466">
                  <a:moveTo>
                    <a:pt x="578" y="1"/>
                  </a:moveTo>
                  <a:lnTo>
                    <a:pt x="578" y="1"/>
                  </a:lnTo>
                  <a:cubicBezTo>
                    <a:pt x="578" y="1"/>
                    <a:pt x="621" y="845"/>
                    <a:pt x="603" y="920"/>
                  </a:cubicBezTo>
                  <a:cubicBezTo>
                    <a:pt x="584" y="994"/>
                    <a:pt x="215" y="1242"/>
                    <a:pt x="108" y="1330"/>
                  </a:cubicBezTo>
                  <a:cubicBezTo>
                    <a:pt x="0" y="1420"/>
                    <a:pt x="691" y="2101"/>
                    <a:pt x="1027" y="2255"/>
                  </a:cubicBezTo>
                  <a:cubicBezTo>
                    <a:pt x="1076" y="2277"/>
                    <a:pt x="1141" y="2288"/>
                    <a:pt x="1216" y="2288"/>
                  </a:cubicBezTo>
                  <a:cubicBezTo>
                    <a:pt x="1653" y="2288"/>
                    <a:pt x="2431" y="1926"/>
                    <a:pt x="2446" y="1480"/>
                  </a:cubicBezTo>
                  <a:cubicBezTo>
                    <a:pt x="2466" y="958"/>
                    <a:pt x="2265" y="518"/>
                    <a:pt x="2101" y="495"/>
                  </a:cubicBezTo>
                  <a:cubicBezTo>
                    <a:pt x="1938" y="471"/>
                    <a:pt x="579" y="1"/>
                    <a:pt x="578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2718950" y="4626250"/>
              <a:ext cx="37500" cy="27075"/>
            </a:xfrm>
            <a:custGeom>
              <a:rect b="b" l="l" r="r" t="t"/>
              <a:pathLst>
                <a:path extrusionOk="0" h="1083" w="150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0" y="195"/>
                    <a:pt x="16" y="331"/>
                  </a:cubicBezTo>
                  <a:cubicBezTo>
                    <a:pt x="16" y="489"/>
                    <a:pt x="116" y="651"/>
                    <a:pt x="242" y="748"/>
                  </a:cubicBezTo>
                  <a:cubicBezTo>
                    <a:pt x="356" y="838"/>
                    <a:pt x="484" y="912"/>
                    <a:pt x="619" y="966"/>
                  </a:cubicBezTo>
                  <a:cubicBezTo>
                    <a:pt x="705" y="1000"/>
                    <a:pt x="884" y="1082"/>
                    <a:pt x="1069" y="1082"/>
                  </a:cubicBezTo>
                  <a:cubicBezTo>
                    <a:pt x="1180" y="1082"/>
                    <a:pt x="1292" y="1053"/>
                    <a:pt x="1388" y="967"/>
                  </a:cubicBezTo>
                  <a:cubicBezTo>
                    <a:pt x="1499" y="867"/>
                    <a:pt x="1370" y="645"/>
                    <a:pt x="1294" y="491"/>
                  </a:cubicBezTo>
                  <a:cubicBezTo>
                    <a:pt x="945" y="386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2690300" y="4633775"/>
              <a:ext cx="100525" cy="180975"/>
            </a:xfrm>
            <a:custGeom>
              <a:rect b="b" l="l" r="r" t="t"/>
              <a:pathLst>
                <a:path extrusionOk="0" h="7239" w="4021">
                  <a:moveTo>
                    <a:pt x="2950" y="0"/>
                  </a:moveTo>
                  <a:cubicBezTo>
                    <a:pt x="2723" y="0"/>
                    <a:pt x="2439" y="229"/>
                    <a:pt x="2439" y="229"/>
                  </a:cubicBezTo>
                  <a:cubicBezTo>
                    <a:pt x="2812" y="532"/>
                    <a:pt x="2818" y="1021"/>
                    <a:pt x="2576" y="1452"/>
                  </a:cubicBezTo>
                  <a:cubicBezTo>
                    <a:pt x="1413" y="1341"/>
                    <a:pt x="1051" y="745"/>
                    <a:pt x="1051" y="745"/>
                  </a:cubicBezTo>
                  <a:cubicBezTo>
                    <a:pt x="1051" y="745"/>
                    <a:pt x="876" y="828"/>
                    <a:pt x="447" y="1133"/>
                  </a:cubicBezTo>
                  <a:cubicBezTo>
                    <a:pt x="127" y="1361"/>
                    <a:pt x="0" y="1348"/>
                    <a:pt x="42" y="1986"/>
                  </a:cubicBezTo>
                  <a:cubicBezTo>
                    <a:pt x="86" y="2625"/>
                    <a:pt x="255" y="3203"/>
                    <a:pt x="319" y="3997"/>
                  </a:cubicBezTo>
                  <a:cubicBezTo>
                    <a:pt x="379" y="4747"/>
                    <a:pt x="157" y="6001"/>
                    <a:pt x="71" y="6716"/>
                  </a:cubicBezTo>
                  <a:cubicBezTo>
                    <a:pt x="164" y="6919"/>
                    <a:pt x="628" y="7083"/>
                    <a:pt x="1060" y="7184"/>
                  </a:cubicBezTo>
                  <a:cubicBezTo>
                    <a:pt x="1213" y="7220"/>
                    <a:pt x="1377" y="7238"/>
                    <a:pt x="1550" y="7238"/>
                  </a:cubicBezTo>
                  <a:cubicBezTo>
                    <a:pt x="1970" y="7238"/>
                    <a:pt x="2442" y="7131"/>
                    <a:pt x="2937" y="6904"/>
                  </a:cubicBezTo>
                  <a:cubicBezTo>
                    <a:pt x="4021" y="6409"/>
                    <a:pt x="3875" y="5753"/>
                    <a:pt x="3875" y="5753"/>
                  </a:cubicBezTo>
                  <a:cubicBezTo>
                    <a:pt x="3875" y="5753"/>
                    <a:pt x="3831" y="3530"/>
                    <a:pt x="3846" y="2634"/>
                  </a:cubicBezTo>
                  <a:cubicBezTo>
                    <a:pt x="3860" y="1738"/>
                    <a:pt x="3702" y="1161"/>
                    <a:pt x="3544" y="680"/>
                  </a:cubicBezTo>
                  <a:cubicBezTo>
                    <a:pt x="3386" y="198"/>
                    <a:pt x="3015" y="7"/>
                    <a:pt x="3015" y="7"/>
                  </a:cubicBezTo>
                  <a:cubicBezTo>
                    <a:pt x="2995" y="3"/>
                    <a:pt x="2973" y="0"/>
                    <a:pt x="2950" y="0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2751250" y="4632975"/>
              <a:ext cx="38600" cy="167700"/>
            </a:xfrm>
            <a:custGeom>
              <a:rect b="b" l="l" r="r" t="t"/>
              <a:pathLst>
                <a:path extrusionOk="0" h="6708" w="1544">
                  <a:moveTo>
                    <a:pt x="521" y="1"/>
                  </a:moveTo>
                  <a:lnTo>
                    <a:pt x="1" y="263"/>
                  </a:lnTo>
                  <a:cubicBezTo>
                    <a:pt x="1" y="263"/>
                    <a:pt x="486" y="789"/>
                    <a:pt x="727" y="1528"/>
                  </a:cubicBezTo>
                  <a:cubicBezTo>
                    <a:pt x="967" y="2268"/>
                    <a:pt x="1037" y="3391"/>
                    <a:pt x="1060" y="4150"/>
                  </a:cubicBezTo>
                  <a:cubicBezTo>
                    <a:pt x="1083" y="4911"/>
                    <a:pt x="1164" y="6707"/>
                    <a:pt x="1164" y="6707"/>
                  </a:cubicBezTo>
                  <a:cubicBezTo>
                    <a:pt x="1164" y="6707"/>
                    <a:pt x="1544" y="6447"/>
                    <a:pt x="1538" y="5776"/>
                  </a:cubicBezTo>
                  <a:cubicBezTo>
                    <a:pt x="1538" y="5776"/>
                    <a:pt x="1478" y="4588"/>
                    <a:pt x="1443" y="3543"/>
                  </a:cubicBezTo>
                  <a:cubicBezTo>
                    <a:pt x="1408" y="2500"/>
                    <a:pt x="1473" y="1619"/>
                    <a:pt x="1217" y="876"/>
                  </a:cubicBezTo>
                  <a:cubicBezTo>
                    <a:pt x="962" y="132"/>
                    <a:pt x="521" y="1"/>
                    <a:pt x="521" y="1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2747175" y="4632950"/>
              <a:ext cx="33950" cy="76600"/>
            </a:xfrm>
            <a:custGeom>
              <a:rect b="b" l="l" r="r" t="t"/>
              <a:pathLst>
                <a:path extrusionOk="0" h="3064" w="1358">
                  <a:moveTo>
                    <a:pt x="1" y="1"/>
                  </a:moveTo>
                  <a:cubicBezTo>
                    <a:pt x="1" y="1"/>
                    <a:pt x="247" y="289"/>
                    <a:pt x="521" y="875"/>
                  </a:cubicBezTo>
                  <a:cubicBezTo>
                    <a:pt x="795" y="1462"/>
                    <a:pt x="1049" y="2077"/>
                    <a:pt x="1160" y="3063"/>
                  </a:cubicBezTo>
                  <a:cubicBezTo>
                    <a:pt x="1160" y="3063"/>
                    <a:pt x="1357" y="2027"/>
                    <a:pt x="1306" y="1703"/>
                  </a:cubicBezTo>
                  <a:cubicBezTo>
                    <a:pt x="1256" y="1379"/>
                    <a:pt x="973" y="1251"/>
                    <a:pt x="973" y="1251"/>
                  </a:cubicBezTo>
                  <a:cubicBezTo>
                    <a:pt x="973" y="1251"/>
                    <a:pt x="768" y="423"/>
                    <a:pt x="684" y="226"/>
                  </a:cubicBezTo>
                  <a:cubicBezTo>
                    <a:pt x="598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2685200" y="4649250"/>
              <a:ext cx="56175" cy="175000"/>
            </a:xfrm>
            <a:custGeom>
              <a:rect b="b" l="l" r="r" t="t"/>
              <a:pathLst>
                <a:path extrusionOk="0" h="7000" w="2247">
                  <a:moveTo>
                    <a:pt x="1375" y="0"/>
                  </a:moveTo>
                  <a:cubicBezTo>
                    <a:pt x="1375" y="0"/>
                    <a:pt x="669" y="363"/>
                    <a:pt x="334" y="646"/>
                  </a:cubicBezTo>
                  <a:cubicBezTo>
                    <a:pt x="0" y="928"/>
                    <a:pt x="245" y="1661"/>
                    <a:pt x="348" y="2497"/>
                  </a:cubicBezTo>
                  <a:cubicBezTo>
                    <a:pt x="450" y="3334"/>
                    <a:pt x="501" y="4509"/>
                    <a:pt x="334" y="5319"/>
                  </a:cubicBezTo>
                  <a:cubicBezTo>
                    <a:pt x="168" y="6127"/>
                    <a:pt x="104" y="6599"/>
                    <a:pt x="104" y="6599"/>
                  </a:cubicBezTo>
                  <a:cubicBezTo>
                    <a:pt x="114" y="6600"/>
                    <a:pt x="124" y="6600"/>
                    <a:pt x="134" y="6600"/>
                  </a:cubicBezTo>
                  <a:cubicBezTo>
                    <a:pt x="621" y="6600"/>
                    <a:pt x="733" y="6055"/>
                    <a:pt x="733" y="6055"/>
                  </a:cubicBezTo>
                  <a:cubicBezTo>
                    <a:pt x="785" y="6869"/>
                    <a:pt x="1972" y="7000"/>
                    <a:pt x="1972" y="7000"/>
                  </a:cubicBezTo>
                  <a:cubicBezTo>
                    <a:pt x="1972" y="7000"/>
                    <a:pt x="2247" y="3445"/>
                    <a:pt x="2161" y="1962"/>
                  </a:cubicBezTo>
                  <a:cubicBezTo>
                    <a:pt x="2074" y="479"/>
                    <a:pt x="1377" y="270"/>
                    <a:pt x="1375" y="0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2709375" y="4642675"/>
              <a:ext cx="33500" cy="81625"/>
            </a:xfrm>
            <a:custGeom>
              <a:rect b="b" l="l" r="r" t="t"/>
              <a:pathLst>
                <a:path extrusionOk="0" h="3265" w="1340">
                  <a:moveTo>
                    <a:pt x="410" y="0"/>
                  </a:moveTo>
                  <a:cubicBezTo>
                    <a:pt x="410" y="0"/>
                    <a:pt x="294" y="63"/>
                    <a:pt x="264" y="149"/>
                  </a:cubicBezTo>
                  <a:cubicBezTo>
                    <a:pt x="233" y="234"/>
                    <a:pt x="1" y="488"/>
                    <a:pt x="1" y="488"/>
                  </a:cubicBezTo>
                  <a:cubicBezTo>
                    <a:pt x="1" y="488"/>
                    <a:pt x="103" y="790"/>
                    <a:pt x="410" y="1080"/>
                  </a:cubicBezTo>
                  <a:cubicBezTo>
                    <a:pt x="716" y="1368"/>
                    <a:pt x="920" y="1714"/>
                    <a:pt x="920" y="1714"/>
                  </a:cubicBezTo>
                  <a:cubicBezTo>
                    <a:pt x="920" y="1714"/>
                    <a:pt x="725" y="2362"/>
                    <a:pt x="701" y="2503"/>
                  </a:cubicBezTo>
                  <a:cubicBezTo>
                    <a:pt x="678" y="2644"/>
                    <a:pt x="1211" y="3264"/>
                    <a:pt x="1211" y="3264"/>
                  </a:cubicBezTo>
                  <a:cubicBezTo>
                    <a:pt x="1211" y="3264"/>
                    <a:pt x="1339" y="2120"/>
                    <a:pt x="1098" y="1424"/>
                  </a:cubicBezTo>
                  <a:cubicBezTo>
                    <a:pt x="858" y="728"/>
                    <a:pt x="434" y="327"/>
                    <a:pt x="412" y="210"/>
                  </a:cubicBezTo>
                  <a:lnTo>
                    <a:pt x="410" y="0"/>
                  </a:ln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2702150" y="4566900"/>
              <a:ext cx="67700" cy="77175"/>
            </a:xfrm>
            <a:custGeom>
              <a:rect b="b" l="l" r="r" t="t"/>
              <a:pathLst>
                <a:path extrusionOk="0" h="3087" w="2708">
                  <a:moveTo>
                    <a:pt x="1405" y="1"/>
                  </a:moveTo>
                  <a:cubicBezTo>
                    <a:pt x="1381" y="1"/>
                    <a:pt x="1358" y="1"/>
                    <a:pt x="1334" y="3"/>
                  </a:cubicBezTo>
                  <a:cubicBezTo>
                    <a:pt x="777" y="31"/>
                    <a:pt x="301" y="413"/>
                    <a:pt x="150" y="951"/>
                  </a:cubicBezTo>
                  <a:cubicBezTo>
                    <a:pt x="0" y="1488"/>
                    <a:pt x="210" y="2061"/>
                    <a:pt x="672" y="2375"/>
                  </a:cubicBezTo>
                  <a:cubicBezTo>
                    <a:pt x="672" y="2375"/>
                    <a:pt x="734" y="2611"/>
                    <a:pt x="776" y="2661"/>
                  </a:cubicBezTo>
                  <a:cubicBezTo>
                    <a:pt x="997" y="2919"/>
                    <a:pt x="1632" y="3086"/>
                    <a:pt x="1891" y="3086"/>
                  </a:cubicBezTo>
                  <a:cubicBezTo>
                    <a:pt x="1912" y="3086"/>
                    <a:pt x="1931" y="3085"/>
                    <a:pt x="1947" y="3083"/>
                  </a:cubicBezTo>
                  <a:cubicBezTo>
                    <a:pt x="2212" y="3046"/>
                    <a:pt x="2357" y="2935"/>
                    <a:pt x="2484" y="2643"/>
                  </a:cubicBezTo>
                  <a:cubicBezTo>
                    <a:pt x="2708" y="2129"/>
                    <a:pt x="2638" y="1441"/>
                    <a:pt x="2583" y="1116"/>
                  </a:cubicBezTo>
                  <a:cubicBezTo>
                    <a:pt x="2485" y="484"/>
                    <a:pt x="2042" y="1"/>
                    <a:pt x="1405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703725" y="4566900"/>
              <a:ext cx="60550" cy="59375"/>
            </a:xfrm>
            <a:custGeom>
              <a:rect b="b" l="l" r="r" t="t"/>
              <a:pathLst>
                <a:path extrusionOk="0" h="2375" w="2422">
                  <a:moveTo>
                    <a:pt x="1345" y="0"/>
                  </a:moveTo>
                  <a:cubicBezTo>
                    <a:pt x="1256" y="0"/>
                    <a:pt x="1164" y="10"/>
                    <a:pt x="1072" y="29"/>
                  </a:cubicBezTo>
                  <a:cubicBezTo>
                    <a:pt x="521" y="144"/>
                    <a:pt x="97" y="620"/>
                    <a:pt x="46" y="1180"/>
                  </a:cubicBezTo>
                  <a:cubicBezTo>
                    <a:pt x="0" y="1683"/>
                    <a:pt x="239" y="2120"/>
                    <a:pt x="609" y="2375"/>
                  </a:cubicBezTo>
                  <a:cubicBezTo>
                    <a:pt x="595" y="2330"/>
                    <a:pt x="255" y="1821"/>
                    <a:pt x="605" y="1709"/>
                  </a:cubicBezTo>
                  <a:lnTo>
                    <a:pt x="605" y="1709"/>
                  </a:lnTo>
                  <a:cubicBezTo>
                    <a:pt x="661" y="1773"/>
                    <a:pt x="676" y="1873"/>
                    <a:pt x="678" y="1975"/>
                  </a:cubicBezTo>
                  <a:cubicBezTo>
                    <a:pt x="678" y="1975"/>
                    <a:pt x="852" y="1960"/>
                    <a:pt x="813" y="1756"/>
                  </a:cubicBezTo>
                  <a:cubicBezTo>
                    <a:pt x="802" y="1699"/>
                    <a:pt x="792" y="1646"/>
                    <a:pt x="783" y="1599"/>
                  </a:cubicBezTo>
                  <a:cubicBezTo>
                    <a:pt x="752" y="1441"/>
                    <a:pt x="793" y="1282"/>
                    <a:pt x="882" y="1146"/>
                  </a:cubicBezTo>
                  <a:cubicBezTo>
                    <a:pt x="956" y="1039"/>
                    <a:pt x="1017" y="889"/>
                    <a:pt x="975" y="722"/>
                  </a:cubicBezTo>
                  <a:lnTo>
                    <a:pt x="975" y="722"/>
                  </a:lnTo>
                  <a:cubicBezTo>
                    <a:pt x="975" y="722"/>
                    <a:pt x="1230" y="836"/>
                    <a:pt x="1599" y="836"/>
                  </a:cubicBezTo>
                  <a:cubicBezTo>
                    <a:pt x="1711" y="836"/>
                    <a:pt x="1834" y="825"/>
                    <a:pt x="1963" y="798"/>
                  </a:cubicBezTo>
                  <a:cubicBezTo>
                    <a:pt x="2197" y="749"/>
                    <a:pt x="2357" y="661"/>
                    <a:pt x="2422" y="588"/>
                  </a:cubicBezTo>
                  <a:cubicBezTo>
                    <a:pt x="2188" y="234"/>
                    <a:pt x="1794" y="0"/>
                    <a:pt x="1345" y="0"/>
                  </a:cubicBezTo>
                  <a:close/>
                </a:path>
              </a:pathLst>
            </a:custGeom>
            <a:solidFill>
              <a:srgbClr val="FFDE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702850" y="4564425"/>
              <a:ext cx="75200" cy="45425"/>
            </a:xfrm>
            <a:custGeom>
              <a:rect b="b" l="l" r="r" t="t"/>
              <a:pathLst>
                <a:path extrusionOk="0" h="1817" w="3008">
                  <a:moveTo>
                    <a:pt x="1300" y="1"/>
                  </a:moveTo>
                  <a:cubicBezTo>
                    <a:pt x="976" y="1"/>
                    <a:pt x="659" y="115"/>
                    <a:pt x="456" y="468"/>
                  </a:cubicBezTo>
                  <a:cubicBezTo>
                    <a:pt x="456" y="468"/>
                    <a:pt x="174" y="514"/>
                    <a:pt x="100" y="680"/>
                  </a:cubicBezTo>
                  <a:cubicBezTo>
                    <a:pt x="25" y="846"/>
                    <a:pt x="0" y="1445"/>
                    <a:pt x="164" y="1816"/>
                  </a:cubicBezTo>
                  <a:lnTo>
                    <a:pt x="1009" y="821"/>
                  </a:lnTo>
                  <a:cubicBezTo>
                    <a:pt x="1009" y="821"/>
                    <a:pt x="1231" y="1014"/>
                    <a:pt x="1774" y="1072"/>
                  </a:cubicBezTo>
                  <a:cubicBezTo>
                    <a:pt x="1819" y="1076"/>
                    <a:pt x="1863" y="1079"/>
                    <a:pt x="1906" y="1079"/>
                  </a:cubicBezTo>
                  <a:cubicBezTo>
                    <a:pt x="2395" y="1079"/>
                    <a:pt x="2810" y="798"/>
                    <a:pt x="2915" y="594"/>
                  </a:cubicBezTo>
                  <a:cubicBezTo>
                    <a:pt x="3008" y="414"/>
                    <a:pt x="2951" y="401"/>
                    <a:pt x="2831" y="401"/>
                  </a:cubicBezTo>
                  <a:cubicBezTo>
                    <a:pt x="2809" y="401"/>
                    <a:pt x="2786" y="401"/>
                    <a:pt x="2761" y="401"/>
                  </a:cubicBezTo>
                  <a:cubicBezTo>
                    <a:pt x="2665" y="401"/>
                    <a:pt x="2546" y="395"/>
                    <a:pt x="2431" y="333"/>
                  </a:cubicBezTo>
                  <a:cubicBezTo>
                    <a:pt x="2247" y="235"/>
                    <a:pt x="1766" y="1"/>
                    <a:pt x="1300" y="1"/>
                  </a:cubicBezTo>
                  <a:close/>
                </a:path>
              </a:pathLst>
            </a:custGeom>
            <a:solidFill>
              <a:srgbClr val="FFDE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702200" y="4606900"/>
              <a:ext cx="16775" cy="21175"/>
            </a:xfrm>
            <a:custGeom>
              <a:rect b="b" l="l" r="r" t="t"/>
              <a:pathLst>
                <a:path extrusionOk="0" h="847" w="671">
                  <a:moveTo>
                    <a:pt x="414" y="0"/>
                  </a:moveTo>
                  <a:cubicBezTo>
                    <a:pt x="329" y="0"/>
                    <a:pt x="243" y="33"/>
                    <a:pt x="189" y="117"/>
                  </a:cubicBezTo>
                  <a:cubicBezTo>
                    <a:pt x="1" y="413"/>
                    <a:pt x="269" y="846"/>
                    <a:pt x="504" y="846"/>
                  </a:cubicBezTo>
                  <a:cubicBezTo>
                    <a:pt x="507" y="846"/>
                    <a:pt x="509" y="846"/>
                    <a:pt x="512" y="846"/>
                  </a:cubicBezTo>
                  <a:cubicBezTo>
                    <a:pt x="640" y="840"/>
                    <a:pt x="670" y="770"/>
                    <a:pt x="670" y="770"/>
                  </a:cubicBezTo>
                  <a:lnTo>
                    <a:pt x="666" y="107"/>
                  </a:lnTo>
                  <a:cubicBezTo>
                    <a:pt x="618" y="47"/>
                    <a:pt x="516" y="0"/>
                    <a:pt x="41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762225" y="4715150"/>
              <a:ext cx="47025" cy="38650"/>
            </a:xfrm>
            <a:custGeom>
              <a:rect b="b" l="l" r="r" t="t"/>
              <a:pathLst>
                <a:path extrusionOk="0" h="1546" w="1881">
                  <a:moveTo>
                    <a:pt x="1837" y="1"/>
                  </a:moveTo>
                  <a:cubicBezTo>
                    <a:pt x="1837" y="1"/>
                    <a:pt x="884" y="91"/>
                    <a:pt x="801" y="124"/>
                  </a:cubicBezTo>
                  <a:cubicBezTo>
                    <a:pt x="685" y="168"/>
                    <a:pt x="79" y="1347"/>
                    <a:pt x="29" y="1461"/>
                  </a:cubicBezTo>
                  <a:cubicBezTo>
                    <a:pt x="0" y="1525"/>
                    <a:pt x="225" y="1546"/>
                    <a:pt x="462" y="1546"/>
                  </a:cubicBezTo>
                  <a:cubicBezTo>
                    <a:pt x="647" y="1546"/>
                    <a:pt x="840" y="1533"/>
                    <a:pt x="924" y="1519"/>
                  </a:cubicBezTo>
                  <a:cubicBezTo>
                    <a:pt x="1058" y="1497"/>
                    <a:pt x="1881" y="98"/>
                    <a:pt x="1837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658650" y="4667850"/>
              <a:ext cx="142550" cy="121050"/>
            </a:xfrm>
            <a:custGeom>
              <a:rect b="b" l="l" r="r" t="t"/>
              <a:pathLst>
                <a:path extrusionOk="0" h="4842" w="5702">
                  <a:moveTo>
                    <a:pt x="1470" y="1"/>
                  </a:moveTo>
                  <a:cubicBezTo>
                    <a:pt x="1193" y="1"/>
                    <a:pt x="919" y="307"/>
                    <a:pt x="794" y="739"/>
                  </a:cubicBezTo>
                  <a:cubicBezTo>
                    <a:pt x="549" y="1589"/>
                    <a:pt x="420" y="1896"/>
                    <a:pt x="224" y="3026"/>
                  </a:cubicBezTo>
                  <a:cubicBezTo>
                    <a:pt x="72" y="3897"/>
                    <a:pt x="0" y="4484"/>
                    <a:pt x="267" y="4620"/>
                  </a:cubicBezTo>
                  <a:cubicBezTo>
                    <a:pt x="430" y="4703"/>
                    <a:pt x="944" y="4842"/>
                    <a:pt x="1643" y="4842"/>
                  </a:cubicBezTo>
                  <a:cubicBezTo>
                    <a:pt x="1800" y="4842"/>
                    <a:pt x="1966" y="4835"/>
                    <a:pt x="2140" y="4819"/>
                  </a:cubicBezTo>
                  <a:cubicBezTo>
                    <a:pt x="2748" y="4763"/>
                    <a:pt x="3500" y="4623"/>
                    <a:pt x="4061" y="4361"/>
                  </a:cubicBezTo>
                  <a:cubicBezTo>
                    <a:pt x="4148" y="4322"/>
                    <a:pt x="4246" y="4307"/>
                    <a:pt x="4337" y="4272"/>
                  </a:cubicBezTo>
                  <a:cubicBezTo>
                    <a:pt x="4430" y="4237"/>
                    <a:pt x="4520" y="4194"/>
                    <a:pt x="4606" y="4145"/>
                  </a:cubicBezTo>
                  <a:cubicBezTo>
                    <a:pt x="4780" y="4046"/>
                    <a:pt x="4938" y="3923"/>
                    <a:pt x="5077" y="3780"/>
                  </a:cubicBezTo>
                  <a:cubicBezTo>
                    <a:pt x="5330" y="3519"/>
                    <a:pt x="5516" y="3196"/>
                    <a:pt x="5629" y="2850"/>
                  </a:cubicBezTo>
                  <a:cubicBezTo>
                    <a:pt x="5665" y="2738"/>
                    <a:pt x="5702" y="2643"/>
                    <a:pt x="5681" y="2529"/>
                  </a:cubicBezTo>
                  <a:lnTo>
                    <a:pt x="5681" y="2529"/>
                  </a:lnTo>
                  <a:cubicBezTo>
                    <a:pt x="5518" y="2796"/>
                    <a:pt x="5226" y="2912"/>
                    <a:pt x="4900" y="3028"/>
                  </a:cubicBezTo>
                  <a:cubicBezTo>
                    <a:pt x="4831" y="3052"/>
                    <a:pt x="4665" y="3086"/>
                    <a:pt x="4566" y="3086"/>
                  </a:cubicBezTo>
                  <a:cubicBezTo>
                    <a:pt x="4534" y="3086"/>
                    <a:pt x="4510" y="3083"/>
                    <a:pt x="4496" y="3075"/>
                  </a:cubicBezTo>
                  <a:cubicBezTo>
                    <a:pt x="4487" y="3029"/>
                    <a:pt x="4542" y="2980"/>
                    <a:pt x="4566" y="2946"/>
                  </a:cubicBezTo>
                  <a:cubicBezTo>
                    <a:pt x="4608" y="2891"/>
                    <a:pt x="4643" y="2829"/>
                    <a:pt x="4671" y="2765"/>
                  </a:cubicBezTo>
                  <a:cubicBezTo>
                    <a:pt x="4740" y="2600"/>
                    <a:pt x="4730" y="2509"/>
                    <a:pt x="4686" y="2469"/>
                  </a:cubicBezTo>
                  <a:cubicBezTo>
                    <a:pt x="4670" y="2455"/>
                    <a:pt x="4655" y="2448"/>
                    <a:pt x="4640" y="2448"/>
                  </a:cubicBezTo>
                  <a:cubicBezTo>
                    <a:pt x="4592" y="2448"/>
                    <a:pt x="4547" y="2520"/>
                    <a:pt x="4467" y="2607"/>
                  </a:cubicBezTo>
                  <a:cubicBezTo>
                    <a:pt x="4343" y="2742"/>
                    <a:pt x="4215" y="2836"/>
                    <a:pt x="4098" y="3070"/>
                  </a:cubicBezTo>
                  <a:cubicBezTo>
                    <a:pt x="3996" y="3277"/>
                    <a:pt x="3919" y="3344"/>
                    <a:pt x="3781" y="3499"/>
                  </a:cubicBezTo>
                  <a:cubicBezTo>
                    <a:pt x="3643" y="3652"/>
                    <a:pt x="3228" y="3841"/>
                    <a:pt x="2562" y="3888"/>
                  </a:cubicBezTo>
                  <a:cubicBezTo>
                    <a:pt x="2492" y="3893"/>
                    <a:pt x="2420" y="3896"/>
                    <a:pt x="2348" y="3896"/>
                  </a:cubicBezTo>
                  <a:cubicBezTo>
                    <a:pt x="1778" y="3896"/>
                    <a:pt x="1205" y="3756"/>
                    <a:pt x="1205" y="3756"/>
                  </a:cubicBezTo>
                  <a:cubicBezTo>
                    <a:pt x="1265" y="2926"/>
                    <a:pt x="1488" y="2244"/>
                    <a:pt x="1664" y="1528"/>
                  </a:cubicBezTo>
                  <a:cubicBezTo>
                    <a:pt x="1877" y="661"/>
                    <a:pt x="1958" y="279"/>
                    <a:pt x="1725" y="95"/>
                  </a:cubicBezTo>
                  <a:cubicBezTo>
                    <a:pt x="1643" y="30"/>
                    <a:pt x="1556" y="1"/>
                    <a:pt x="147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2664150" y="4664650"/>
              <a:ext cx="44175" cy="81800"/>
            </a:xfrm>
            <a:custGeom>
              <a:rect b="b" l="l" r="r" t="t"/>
              <a:pathLst>
                <a:path extrusionOk="0" h="3272" w="1767">
                  <a:moveTo>
                    <a:pt x="1191" y="1"/>
                  </a:moveTo>
                  <a:cubicBezTo>
                    <a:pt x="810" y="1"/>
                    <a:pt x="637" y="467"/>
                    <a:pt x="415" y="1162"/>
                  </a:cubicBezTo>
                  <a:cubicBezTo>
                    <a:pt x="157" y="1964"/>
                    <a:pt x="0" y="2999"/>
                    <a:pt x="0" y="2999"/>
                  </a:cubicBezTo>
                  <a:cubicBezTo>
                    <a:pt x="263" y="3226"/>
                    <a:pt x="603" y="3271"/>
                    <a:pt x="835" y="3271"/>
                  </a:cubicBezTo>
                  <a:cubicBezTo>
                    <a:pt x="993" y="3271"/>
                    <a:pt x="1100" y="3250"/>
                    <a:pt x="1100" y="3250"/>
                  </a:cubicBezTo>
                  <a:cubicBezTo>
                    <a:pt x="1169" y="3057"/>
                    <a:pt x="1219" y="2858"/>
                    <a:pt x="1249" y="2655"/>
                  </a:cubicBezTo>
                  <a:cubicBezTo>
                    <a:pt x="1302" y="2311"/>
                    <a:pt x="1590" y="1396"/>
                    <a:pt x="1678" y="947"/>
                  </a:cubicBezTo>
                  <a:cubicBezTo>
                    <a:pt x="1766" y="498"/>
                    <a:pt x="1675" y="132"/>
                    <a:pt x="1385" y="36"/>
                  </a:cubicBezTo>
                  <a:cubicBezTo>
                    <a:pt x="1315" y="12"/>
                    <a:pt x="1250" y="1"/>
                    <a:pt x="1191" y="1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661550" y="4734100"/>
              <a:ext cx="33400" cy="25625"/>
            </a:xfrm>
            <a:custGeom>
              <a:rect b="b" l="l" r="r" t="t"/>
              <a:pathLst>
                <a:path extrusionOk="0" h="1025" w="1336">
                  <a:moveTo>
                    <a:pt x="141" y="0"/>
                  </a:moveTo>
                  <a:cubicBezTo>
                    <a:pt x="0" y="110"/>
                    <a:pt x="18" y="536"/>
                    <a:pt x="38" y="695"/>
                  </a:cubicBezTo>
                  <a:cubicBezTo>
                    <a:pt x="58" y="863"/>
                    <a:pt x="439" y="1025"/>
                    <a:pt x="786" y="1025"/>
                  </a:cubicBezTo>
                  <a:cubicBezTo>
                    <a:pt x="908" y="1025"/>
                    <a:pt x="1026" y="1005"/>
                    <a:pt x="1122" y="958"/>
                  </a:cubicBezTo>
                  <a:cubicBezTo>
                    <a:pt x="1185" y="928"/>
                    <a:pt x="1250" y="773"/>
                    <a:pt x="1294" y="506"/>
                  </a:cubicBezTo>
                  <a:cubicBezTo>
                    <a:pt x="1336" y="241"/>
                    <a:pt x="1284" y="212"/>
                    <a:pt x="1284" y="212"/>
                  </a:cubicBezTo>
                  <a:lnTo>
                    <a:pt x="1254" y="320"/>
                  </a:lnTo>
                  <a:cubicBezTo>
                    <a:pt x="1141" y="357"/>
                    <a:pt x="1025" y="375"/>
                    <a:pt x="907" y="375"/>
                  </a:cubicBezTo>
                  <a:cubicBezTo>
                    <a:pt x="831" y="375"/>
                    <a:pt x="754" y="367"/>
                    <a:pt x="678" y="352"/>
                  </a:cubicBezTo>
                  <a:cubicBezTo>
                    <a:pt x="291" y="268"/>
                    <a:pt x="122" y="127"/>
                    <a:pt x="122" y="127"/>
                  </a:cubicBezTo>
                  <a:lnTo>
                    <a:pt x="141" y="0"/>
                  </a:ln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1803000" y="4753950"/>
              <a:ext cx="269500" cy="155525"/>
            </a:xfrm>
            <a:custGeom>
              <a:rect b="b" l="l" r="r" t="t"/>
              <a:pathLst>
                <a:path extrusionOk="0" h="6221" w="10780">
                  <a:moveTo>
                    <a:pt x="5332" y="0"/>
                  </a:moveTo>
                  <a:cubicBezTo>
                    <a:pt x="2707" y="0"/>
                    <a:pt x="518" y="1072"/>
                    <a:pt x="1" y="2496"/>
                  </a:cubicBezTo>
                  <a:lnTo>
                    <a:pt x="6450" y="6220"/>
                  </a:lnTo>
                  <a:cubicBezTo>
                    <a:pt x="8922" y="5922"/>
                    <a:pt x="10779" y="4659"/>
                    <a:pt x="10779" y="3144"/>
                  </a:cubicBezTo>
                  <a:cubicBezTo>
                    <a:pt x="10779" y="1407"/>
                    <a:pt x="8341" y="0"/>
                    <a:pt x="5332" y="0"/>
                  </a:cubicBezTo>
                  <a:close/>
                </a:path>
              </a:pathLst>
            </a:custGeom>
            <a:gradFill>
              <a:gsLst>
                <a:gs pos="0">
                  <a:srgbClr val="ED5883"/>
                </a:gs>
                <a:gs pos="33596">
                  <a:srgbClr val="F96E85"/>
                </a:gs>
                <a:gs pos="60000">
                  <a:srgbClr val="FF8380"/>
                </a:gs>
                <a:gs pos="85000">
                  <a:srgbClr val="FF996F"/>
                </a:gs>
                <a:gs pos="100000">
                  <a:srgbClr val="F49B6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1813000" y="4597975"/>
              <a:ext cx="158075" cy="130600"/>
            </a:xfrm>
            <a:custGeom>
              <a:rect b="b" l="l" r="r" t="t"/>
              <a:pathLst>
                <a:path extrusionOk="0" h="5224" w="6323">
                  <a:moveTo>
                    <a:pt x="5771" y="0"/>
                  </a:moveTo>
                  <a:cubicBezTo>
                    <a:pt x="5531" y="0"/>
                    <a:pt x="5323" y="61"/>
                    <a:pt x="5109" y="417"/>
                  </a:cubicBezTo>
                  <a:cubicBezTo>
                    <a:pt x="4882" y="798"/>
                    <a:pt x="4408" y="1789"/>
                    <a:pt x="3977" y="2420"/>
                  </a:cubicBezTo>
                  <a:cubicBezTo>
                    <a:pt x="3765" y="2733"/>
                    <a:pt x="3137" y="3569"/>
                    <a:pt x="1919" y="3924"/>
                  </a:cubicBezTo>
                  <a:cubicBezTo>
                    <a:pt x="1838" y="3947"/>
                    <a:pt x="1756" y="3959"/>
                    <a:pt x="1672" y="3959"/>
                  </a:cubicBezTo>
                  <a:cubicBezTo>
                    <a:pt x="1563" y="3959"/>
                    <a:pt x="1452" y="3939"/>
                    <a:pt x="1339" y="3902"/>
                  </a:cubicBezTo>
                  <a:cubicBezTo>
                    <a:pt x="1114" y="3829"/>
                    <a:pt x="958" y="3844"/>
                    <a:pt x="795" y="3806"/>
                  </a:cubicBezTo>
                  <a:cubicBezTo>
                    <a:pt x="716" y="3786"/>
                    <a:pt x="677" y="3772"/>
                    <a:pt x="653" y="3772"/>
                  </a:cubicBezTo>
                  <a:cubicBezTo>
                    <a:pt x="627" y="3772"/>
                    <a:pt x="618" y="3788"/>
                    <a:pt x="597" y="3830"/>
                  </a:cubicBezTo>
                  <a:cubicBezTo>
                    <a:pt x="556" y="3911"/>
                    <a:pt x="666" y="4060"/>
                    <a:pt x="815" y="4121"/>
                  </a:cubicBezTo>
                  <a:cubicBezTo>
                    <a:pt x="970" y="4186"/>
                    <a:pt x="1084" y="4168"/>
                    <a:pt x="1111" y="4194"/>
                  </a:cubicBezTo>
                  <a:cubicBezTo>
                    <a:pt x="1139" y="4221"/>
                    <a:pt x="1005" y="4259"/>
                    <a:pt x="813" y="4276"/>
                  </a:cubicBezTo>
                  <a:cubicBezTo>
                    <a:pt x="777" y="4279"/>
                    <a:pt x="742" y="4281"/>
                    <a:pt x="709" y="4281"/>
                  </a:cubicBezTo>
                  <a:cubicBezTo>
                    <a:pt x="502" y="4281"/>
                    <a:pt x="359" y="4227"/>
                    <a:pt x="240" y="4219"/>
                  </a:cubicBezTo>
                  <a:cubicBezTo>
                    <a:pt x="234" y="4219"/>
                    <a:pt x="228" y="4219"/>
                    <a:pt x="222" y="4219"/>
                  </a:cubicBezTo>
                  <a:cubicBezTo>
                    <a:pt x="88" y="4219"/>
                    <a:pt x="91" y="4332"/>
                    <a:pt x="139" y="4376"/>
                  </a:cubicBezTo>
                  <a:cubicBezTo>
                    <a:pt x="188" y="4421"/>
                    <a:pt x="266" y="4485"/>
                    <a:pt x="480" y="4533"/>
                  </a:cubicBezTo>
                  <a:cubicBezTo>
                    <a:pt x="694" y="4583"/>
                    <a:pt x="950" y="4592"/>
                    <a:pt x="950" y="4592"/>
                  </a:cubicBezTo>
                  <a:cubicBezTo>
                    <a:pt x="829" y="4622"/>
                    <a:pt x="704" y="4639"/>
                    <a:pt x="578" y="4641"/>
                  </a:cubicBezTo>
                  <a:cubicBezTo>
                    <a:pt x="563" y="4641"/>
                    <a:pt x="548" y="4641"/>
                    <a:pt x="534" y="4641"/>
                  </a:cubicBezTo>
                  <a:cubicBezTo>
                    <a:pt x="355" y="4641"/>
                    <a:pt x="262" y="4624"/>
                    <a:pt x="165" y="4624"/>
                  </a:cubicBezTo>
                  <a:cubicBezTo>
                    <a:pt x="151" y="4624"/>
                    <a:pt x="137" y="4624"/>
                    <a:pt x="122" y="4625"/>
                  </a:cubicBezTo>
                  <a:cubicBezTo>
                    <a:pt x="0" y="4633"/>
                    <a:pt x="65" y="4826"/>
                    <a:pt x="198" y="4865"/>
                  </a:cubicBezTo>
                  <a:cubicBezTo>
                    <a:pt x="331" y="4900"/>
                    <a:pt x="468" y="4919"/>
                    <a:pt x="608" y="4919"/>
                  </a:cubicBezTo>
                  <a:cubicBezTo>
                    <a:pt x="612" y="4919"/>
                    <a:pt x="616" y="4919"/>
                    <a:pt x="620" y="4919"/>
                  </a:cubicBezTo>
                  <a:cubicBezTo>
                    <a:pt x="780" y="4919"/>
                    <a:pt x="1045" y="4895"/>
                    <a:pt x="1045" y="4895"/>
                  </a:cubicBezTo>
                  <a:lnTo>
                    <a:pt x="1045" y="4895"/>
                  </a:lnTo>
                  <a:cubicBezTo>
                    <a:pt x="799" y="4987"/>
                    <a:pt x="597" y="4975"/>
                    <a:pt x="475" y="4978"/>
                  </a:cubicBezTo>
                  <a:cubicBezTo>
                    <a:pt x="355" y="4983"/>
                    <a:pt x="301" y="5028"/>
                    <a:pt x="325" y="5097"/>
                  </a:cubicBezTo>
                  <a:cubicBezTo>
                    <a:pt x="344" y="5152"/>
                    <a:pt x="437" y="5200"/>
                    <a:pt x="700" y="5221"/>
                  </a:cubicBezTo>
                  <a:cubicBezTo>
                    <a:pt x="723" y="5223"/>
                    <a:pt x="747" y="5224"/>
                    <a:pt x="772" y="5224"/>
                  </a:cubicBezTo>
                  <a:cubicBezTo>
                    <a:pt x="1027" y="5224"/>
                    <a:pt x="1350" y="5135"/>
                    <a:pt x="1608" y="5010"/>
                  </a:cubicBezTo>
                  <a:cubicBezTo>
                    <a:pt x="1892" y="4871"/>
                    <a:pt x="2065" y="4794"/>
                    <a:pt x="2219" y="4738"/>
                  </a:cubicBezTo>
                  <a:cubicBezTo>
                    <a:pt x="3640" y="4218"/>
                    <a:pt x="4503" y="3356"/>
                    <a:pt x="4766" y="3026"/>
                  </a:cubicBezTo>
                  <a:cubicBezTo>
                    <a:pt x="5310" y="2347"/>
                    <a:pt x="5805" y="1454"/>
                    <a:pt x="6063" y="870"/>
                  </a:cubicBezTo>
                  <a:cubicBezTo>
                    <a:pt x="6323" y="286"/>
                    <a:pt x="6124" y="10"/>
                    <a:pt x="5818" y="1"/>
                  </a:cubicBezTo>
                  <a:cubicBezTo>
                    <a:pt x="5802" y="1"/>
                    <a:pt x="5787" y="0"/>
                    <a:pt x="5771" y="0"/>
                  </a:cubicBezTo>
                  <a:close/>
                </a:path>
              </a:pathLst>
            </a:custGeom>
            <a:solidFill>
              <a:srgbClr val="B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1918550" y="4596125"/>
              <a:ext cx="52700" cy="63875"/>
            </a:xfrm>
            <a:custGeom>
              <a:rect b="b" l="l" r="r" t="t"/>
              <a:pathLst>
                <a:path extrusionOk="0" h="2555" w="2108">
                  <a:moveTo>
                    <a:pt x="1538" y="0"/>
                  </a:moveTo>
                  <a:cubicBezTo>
                    <a:pt x="1357" y="0"/>
                    <a:pt x="1135" y="95"/>
                    <a:pt x="923" y="350"/>
                  </a:cubicBezTo>
                  <a:cubicBezTo>
                    <a:pt x="602" y="738"/>
                    <a:pt x="169" y="1657"/>
                    <a:pt x="0" y="1962"/>
                  </a:cubicBezTo>
                  <a:cubicBezTo>
                    <a:pt x="0" y="1962"/>
                    <a:pt x="385" y="2555"/>
                    <a:pt x="917" y="2555"/>
                  </a:cubicBezTo>
                  <a:cubicBezTo>
                    <a:pt x="974" y="2555"/>
                    <a:pt x="1032" y="2548"/>
                    <a:pt x="1092" y="2533"/>
                  </a:cubicBezTo>
                  <a:cubicBezTo>
                    <a:pt x="1092" y="2533"/>
                    <a:pt x="1751" y="1395"/>
                    <a:pt x="1893" y="972"/>
                  </a:cubicBezTo>
                  <a:cubicBezTo>
                    <a:pt x="2036" y="547"/>
                    <a:pt x="2108" y="280"/>
                    <a:pt x="1781" y="68"/>
                  </a:cubicBezTo>
                  <a:cubicBezTo>
                    <a:pt x="1716" y="26"/>
                    <a:pt x="1632" y="0"/>
                    <a:pt x="1538" y="0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1836650" y="4728575"/>
              <a:ext cx="219975" cy="114375"/>
            </a:xfrm>
            <a:custGeom>
              <a:rect b="b" l="l" r="r" t="t"/>
              <a:pathLst>
                <a:path extrusionOk="0" h="4575" w="8799">
                  <a:moveTo>
                    <a:pt x="3774" y="0"/>
                  </a:moveTo>
                  <a:cubicBezTo>
                    <a:pt x="3008" y="0"/>
                    <a:pt x="549" y="46"/>
                    <a:pt x="268" y="623"/>
                  </a:cubicBezTo>
                  <a:cubicBezTo>
                    <a:pt x="0" y="1171"/>
                    <a:pt x="2361" y="1995"/>
                    <a:pt x="2700" y="2028"/>
                  </a:cubicBezTo>
                  <a:lnTo>
                    <a:pt x="4778" y="2140"/>
                  </a:lnTo>
                  <a:lnTo>
                    <a:pt x="4995" y="2245"/>
                  </a:lnTo>
                  <a:lnTo>
                    <a:pt x="6451" y="4087"/>
                  </a:lnTo>
                  <a:lnTo>
                    <a:pt x="8583" y="4575"/>
                  </a:lnTo>
                  <a:cubicBezTo>
                    <a:pt x="8799" y="4147"/>
                    <a:pt x="8609" y="3560"/>
                    <a:pt x="8331" y="2840"/>
                  </a:cubicBezTo>
                  <a:cubicBezTo>
                    <a:pt x="8023" y="2048"/>
                    <a:pt x="7681" y="1233"/>
                    <a:pt x="7681" y="1233"/>
                  </a:cubicBezTo>
                  <a:lnTo>
                    <a:pt x="4001" y="2"/>
                  </a:lnTo>
                  <a:cubicBezTo>
                    <a:pt x="4001" y="2"/>
                    <a:pt x="3917" y="0"/>
                    <a:pt x="3774" y="0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1935875" y="4837200"/>
              <a:ext cx="32925" cy="71400"/>
            </a:xfrm>
            <a:custGeom>
              <a:rect b="b" l="l" r="r" t="t"/>
              <a:pathLst>
                <a:path extrusionOk="0" h="2856" w="1317">
                  <a:moveTo>
                    <a:pt x="628" y="1"/>
                  </a:moveTo>
                  <a:lnTo>
                    <a:pt x="1" y="469"/>
                  </a:lnTo>
                  <a:cubicBezTo>
                    <a:pt x="226" y="890"/>
                    <a:pt x="240" y="1251"/>
                    <a:pt x="263" y="1627"/>
                  </a:cubicBezTo>
                  <a:cubicBezTo>
                    <a:pt x="283" y="1961"/>
                    <a:pt x="263" y="2296"/>
                    <a:pt x="261" y="2630"/>
                  </a:cubicBezTo>
                  <a:cubicBezTo>
                    <a:pt x="261" y="2681"/>
                    <a:pt x="261" y="2735"/>
                    <a:pt x="289" y="2777"/>
                  </a:cubicBezTo>
                  <a:cubicBezTo>
                    <a:pt x="327" y="2834"/>
                    <a:pt x="385" y="2856"/>
                    <a:pt x="448" y="2856"/>
                  </a:cubicBezTo>
                  <a:cubicBezTo>
                    <a:pt x="531" y="2856"/>
                    <a:pt x="622" y="2818"/>
                    <a:pt x="680" y="2775"/>
                  </a:cubicBezTo>
                  <a:cubicBezTo>
                    <a:pt x="777" y="2702"/>
                    <a:pt x="873" y="2630"/>
                    <a:pt x="958" y="2543"/>
                  </a:cubicBezTo>
                  <a:cubicBezTo>
                    <a:pt x="1118" y="2380"/>
                    <a:pt x="1242" y="2174"/>
                    <a:pt x="1232" y="1942"/>
                  </a:cubicBezTo>
                  <a:cubicBezTo>
                    <a:pt x="1221" y="1683"/>
                    <a:pt x="1164" y="1418"/>
                    <a:pt x="1222" y="1164"/>
                  </a:cubicBezTo>
                  <a:cubicBezTo>
                    <a:pt x="1253" y="1031"/>
                    <a:pt x="1316" y="900"/>
                    <a:pt x="1296" y="763"/>
                  </a:cubicBezTo>
                  <a:cubicBezTo>
                    <a:pt x="1268" y="583"/>
                    <a:pt x="1137" y="458"/>
                    <a:pt x="1004" y="347"/>
                  </a:cubicBezTo>
                  <a:cubicBezTo>
                    <a:pt x="936" y="290"/>
                    <a:pt x="865" y="236"/>
                    <a:pt x="803" y="174"/>
                  </a:cubicBezTo>
                  <a:cubicBezTo>
                    <a:pt x="740" y="113"/>
                    <a:pt x="671" y="51"/>
                    <a:pt x="628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1834125" y="4741150"/>
              <a:ext cx="118000" cy="109275"/>
            </a:xfrm>
            <a:custGeom>
              <a:rect b="b" l="l" r="r" t="t"/>
              <a:pathLst>
                <a:path extrusionOk="0" h="4371" w="4720">
                  <a:moveTo>
                    <a:pt x="793" y="1"/>
                  </a:moveTo>
                  <a:cubicBezTo>
                    <a:pt x="753" y="1"/>
                    <a:pt x="714" y="2"/>
                    <a:pt x="675" y="6"/>
                  </a:cubicBezTo>
                  <a:cubicBezTo>
                    <a:pt x="1" y="62"/>
                    <a:pt x="313" y="742"/>
                    <a:pt x="704" y="1154"/>
                  </a:cubicBezTo>
                  <a:cubicBezTo>
                    <a:pt x="960" y="1426"/>
                    <a:pt x="4113" y="4370"/>
                    <a:pt x="4113" y="4370"/>
                  </a:cubicBezTo>
                  <a:cubicBezTo>
                    <a:pt x="4123" y="4370"/>
                    <a:pt x="4133" y="4371"/>
                    <a:pt x="4143" y="4371"/>
                  </a:cubicBezTo>
                  <a:cubicBezTo>
                    <a:pt x="4577" y="4371"/>
                    <a:pt x="4720" y="3904"/>
                    <a:pt x="4720" y="3904"/>
                  </a:cubicBezTo>
                  <a:cubicBezTo>
                    <a:pt x="4720" y="3904"/>
                    <a:pt x="3761" y="2372"/>
                    <a:pt x="3154" y="1522"/>
                  </a:cubicBezTo>
                  <a:cubicBezTo>
                    <a:pt x="2879" y="1135"/>
                    <a:pt x="2426" y="678"/>
                    <a:pt x="2426" y="678"/>
                  </a:cubicBezTo>
                  <a:cubicBezTo>
                    <a:pt x="2178" y="414"/>
                    <a:pt x="1440" y="1"/>
                    <a:pt x="793" y="1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1884750" y="4750600"/>
              <a:ext cx="36475" cy="29625"/>
            </a:xfrm>
            <a:custGeom>
              <a:rect b="b" l="l" r="r" t="t"/>
              <a:pathLst>
                <a:path extrusionOk="0" h="1185" w="1459">
                  <a:moveTo>
                    <a:pt x="1" y="0"/>
                  </a:moveTo>
                  <a:cubicBezTo>
                    <a:pt x="585" y="343"/>
                    <a:pt x="1146" y="1167"/>
                    <a:pt x="1146" y="1167"/>
                  </a:cubicBezTo>
                  <a:lnTo>
                    <a:pt x="1458" y="1184"/>
                  </a:lnTo>
                  <a:cubicBezTo>
                    <a:pt x="581" y="11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1914350" y="4829275"/>
              <a:ext cx="35675" cy="21150"/>
            </a:xfrm>
            <a:custGeom>
              <a:rect b="b" l="l" r="r" t="t"/>
              <a:pathLst>
                <a:path extrusionOk="0" h="846" w="1427">
                  <a:moveTo>
                    <a:pt x="0" y="0"/>
                  </a:moveTo>
                  <a:lnTo>
                    <a:pt x="904" y="845"/>
                  </a:lnTo>
                  <a:cubicBezTo>
                    <a:pt x="912" y="845"/>
                    <a:pt x="919" y="845"/>
                    <a:pt x="927" y="845"/>
                  </a:cubicBezTo>
                  <a:cubicBezTo>
                    <a:pt x="1041" y="845"/>
                    <a:pt x="1153" y="812"/>
                    <a:pt x="1247" y="746"/>
                  </a:cubicBezTo>
                  <a:cubicBezTo>
                    <a:pt x="1420" y="629"/>
                    <a:pt x="1427" y="547"/>
                    <a:pt x="1427" y="5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1957450" y="4589625"/>
              <a:ext cx="61650" cy="57225"/>
            </a:xfrm>
            <a:custGeom>
              <a:rect b="b" l="l" r="r" t="t"/>
              <a:pathLst>
                <a:path extrusionOk="0" h="2289" w="2466">
                  <a:moveTo>
                    <a:pt x="1888" y="1"/>
                  </a:moveTo>
                  <a:cubicBezTo>
                    <a:pt x="1888" y="1"/>
                    <a:pt x="528" y="471"/>
                    <a:pt x="364" y="496"/>
                  </a:cubicBezTo>
                  <a:cubicBezTo>
                    <a:pt x="201" y="519"/>
                    <a:pt x="1" y="958"/>
                    <a:pt x="19" y="1480"/>
                  </a:cubicBezTo>
                  <a:cubicBezTo>
                    <a:pt x="35" y="1926"/>
                    <a:pt x="813" y="2288"/>
                    <a:pt x="1249" y="2288"/>
                  </a:cubicBezTo>
                  <a:cubicBezTo>
                    <a:pt x="1324" y="2288"/>
                    <a:pt x="1388" y="2277"/>
                    <a:pt x="1438" y="2255"/>
                  </a:cubicBezTo>
                  <a:cubicBezTo>
                    <a:pt x="1774" y="2102"/>
                    <a:pt x="2466" y="1420"/>
                    <a:pt x="2358" y="1331"/>
                  </a:cubicBezTo>
                  <a:cubicBezTo>
                    <a:pt x="2251" y="1243"/>
                    <a:pt x="1882" y="994"/>
                    <a:pt x="1864" y="920"/>
                  </a:cubicBezTo>
                  <a:cubicBezTo>
                    <a:pt x="1844" y="846"/>
                    <a:pt x="1888" y="1"/>
                    <a:pt x="1888" y="1"/>
                  </a:cubicBezTo>
                  <a:close/>
                </a:path>
              </a:pathLst>
            </a:custGeom>
            <a:solidFill>
              <a:srgbClr val="B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1967200" y="4589625"/>
              <a:ext cx="37450" cy="27075"/>
            </a:xfrm>
            <a:custGeom>
              <a:rect b="b" l="l" r="r" t="t"/>
              <a:pathLst>
                <a:path extrusionOk="0" h="1083" w="1498">
                  <a:moveTo>
                    <a:pt x="1498" y="1"/>
                  </a:moveTo>
                  <a:cubicBezTo>
                    <a:pt x="1498" y="1"/>
                    <a:pt x="554" y="386"/>
                    <a:pt x="205" y="491"/>
                  </a:cubicBezTo>
                  <a:cubicBezTo>
                    <a:pt x="128" y="645"/>
                    <a:pt x="0" y="867"/>
                    <a:pt x="111" y="967"/>
                  </a:cubicBezTo>
                  <a:cubicBezTo>
                    <a:pt x="207" y="1053"/>
                    <a:pt x="319" y="1083"/>
                    <a:pt x="429" y="1083"/>
                  </a:cubicBezTo>
                  <a:cubicBezTo>
                    <a:pt x="614" y="1083"/>
                    <a:pt x="793" y="1000"/>
                    <a:pt x="880" y="966"/>
                  </a:cubicBezTo>
                  <a:cubicBezTo>
                    <a:pt x="1015" y="912"/>
                    <a:pt x="1142" y="838"/>
                    <a:pt x="1256" y="748"/>
                  </a:cubicBezTo>
                  <a:cubicBezTo>
                    <a:pt x="1383" y="651"/>
                    <a:pt x="1483" y="490"/>
                    <a:pt x="1483" y="332"/>
                  </a:cubicBezTo>
                  <a:cubicBezTo>
                    <a:pt x="1488" y="195"/>
                    <a:pt x="1498" y="1"/>
                    <a:pt x="1498" y="1"/>
                  </a:cubicBezTo>
                  <a:close/>
                </a:path>
              </a:pathLst>
            </a:custGeom>
            <a:solidFill>
              <a:srgbClr val="912B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1932775" y="4597150"/>
              <a:ext cx="100525" cy="181000"/>
            </a:xfrm>
            <a:custGeom>
              <a:rect b="b" l="l" r="r" t="t"/>
              <a:pathLst>
                <a:path extrusionOk="0" h="7240" w="4021">
                  <a:moveTo>
                    <a:pt x="1069" y="1"/>
                  </a:moveTo>
                  <a:cubicBezTo>
                    <a:pt x="1048" y="1"/>
                    <a:pt x="1026" y="3"/>
                    <a:pt x="1006" y="8"/>
                  </a:cubicBezTo>
                  <a:cubicBezTo>
                    <a:pt x="1006" y="8"/>
                    <a:pt x="635" y="199"/>
                    <a:pt x="477" y="681"/>
                  </a:cubicBezTo>
                  <a:cubicBezTo>
                    <a:pt x="319" y="1162"/>
                    <a:pt x="162" y="1739"/>
                    <a:pt x="176" y="2634"/>
                  </a:cubicBezTo>
                  <a:cubicBezTo>
                    <a:pt x="190" y="3530"/>
                    <a:pt x="148" y="5754"/>
                    <a:pt x="148" y="5754"/>
                  </a:cubicBezTo>
                  <a:cubicBezTo>
                    <a:pt x="148" y="5754"/>
                    <a:pt x="1" y="6409"/>
                    <a:pt x="1085" y="6906"/>
                  </a:cubicBezTo>
                  <a:cubicBezTo>
                    <a:pt x="1579" y="7132"/>
                    <a:pt x="2052" y="7240"/>
                    <a:pt x="2472" y="7240"/>
                  </a:cubicBezTo>
                  <a:cubicBezTo>
                    <a:pt x="2645" y="7240"/>
                    <a:pt x="2809" y="7221"/>
                    <a:pt x="2962" y="7186"/>
                  </a:cubicBezTo>
                  <a:cubicBezTo>
                    <a:pt x="3394" y="7084"/>
                    <a:pt x="3743" y="6692"/>
                    <a:pt x="3836" y="6490"/>
                  </a:cubicBezTo>
                  <a:cubicBezTo>
                    <a:pt x="3751" y="5774"/>
                    <a:pt x="3728" y="4832"/>
                    <a:pt x="3788" y="4081"/>
                  </a:cubicBezTo>
                  <a:cubicBezTo>
                    <a:pt x="3852" y="3287"/>
                    <a:pt x="3935" y="2625"/>
                    <a:pt x="3979" y="1988"/>
                  </a:cubicBezTo>
                  <a:cubicBezTo>
                    <a:pt x="4021" y="1349"/>
                    <a:pt x="3894" y="1361"/>
                    <a:pt x="3575" y="1135"/>
                  </a:cubicBezTo>
                  <a:cubicBezTo>
                    <a:pt x="3144" y="828"/>
                    <a:pt x="2971" y="745"/>
                    <a:pt x="2971" y="745"/>
                  </a:cubicBezTo>
                  <a:cubicBezTo>
                    <a:pt x="2971" y="745"/>
                    <a:pt x="2520" y="1215"/>
                    <a:pt x="1993" y="1215"/>
                  </a:cubicBezTo>
                  <a:cubicBezTo>
                    <a:pt x="1889" y="1215"/>
                    <a:pt x="1782" y="1197"/>
                    <a:pt x="1675" y="1153"/>
                  </a:cubicBezTo>
                  <a:cubicBezTo>
                    <a:pt x="1330" y="1012"/>
                    <a:pt x="1259" y="563"/>
                    <a:pt x="1582" y="231"/>
                  </a:cubicBezTo>
                  <a:cubicBezTo>
                    <a:pt x="1582" y="231"/>
                    <a:pt x="1297" y="1"/>
                    <a:pt x="1069" y="1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1962500" y="4601075"/>
              <a:ext cx="46925" cy="29000"/>
            </a:xfrm>
            <a:custGeom>
              <a:rect b="b" l="l" r="r" t="t"/>
              <a:pathLst>
                <a:path extrusionOk="0" h="1160" w="1877">
                  <a:moveTo>
                    <a:pt x="290" y="0"/>
                  </a:moveTo>
                  <a:cubicBezTo>
                    <a:pt x="58" y="295"/>
                    <a:pt x="0" y="764"/>
                    <a:pt x="290" y="990"/>
                  </a:cubicBezTo>
                  <a:cubicBezTo>
                    <a:pt x="444" y="1110"/>
                    <a:pt x="615" y="1160"/>
                    <a:pt x="795" y="1160"/>
                  </a:cubicBezTo>
                  <a:cubicBezTo>
                    <a:pt x="953" y="1160"/>
                    <a:pt x="1118" y="1122"/>
                    <a:pt x="1285" y="1060"/>
                  </a:cubicBezTo>
                  <a:cubicBezTo>
                    <a:pt x="1643" y="927"/>
                    <a:pt x="1876" y="641"/>
                    <a:pt x="1876" y="641"/>
                  </a:cubicBezTo>
                  <a:lnTo>
                    <a:pt x="1710" y="525"/>
                  </a:lnTo>
                  <a:cubicBezTo>
                    <a:pt x="1573" y="695"/>
                    <a:pt x="1128" y="950"/>
                    <a:pt x="822" y="950"/>
                  </a:cubicBezTo>
                  <a:cubicBezTo>
                    <a:pt x="515" y="950"/>
                    <a:pt x="313" y="753"/>
                    <a:pt x="301" y="581"/>
                  </a:cubicBezTo>
                  <a:cubicBezTo>
                    <a:pt x="290" y="407"/>
                    <a:pt x="463" y="111"/>
                    <a:pt x="463" y="111"/>
                  </a:cubicBezTo>
                  <a:lnTo>
                    <a:pt x="290" y="0"/>
                  </a:ln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1953750" y="4530275"/>
              <a:ext cx="67700" cy="77175"/>
            </a:xfrm>
            <a:custGeom>
              <a:rect b="b" l="l" r="r" t="t"/>
              <a:pathLst>
                <a:path extrusionOk="0" h="3087" w="2708">
                  <a:moveTo>
                    <a:pt x="1303" y="1"/>
                  </a:moveTo>
                  <a:cubicBezTo>
                    <a:pt x="666" y="1"/>
                    <a:pt x="223" y="484"/>
                    <a:pt x="126" y="1116"/>
                  </a:cubicBezTo>
                  <a:cubicBezTo>
                    <a:pt x="70" y="1441"/>
                    <a:pt x="0" y="2129"/>
                    <a:pt x="225" y="2643"/>
                  </a:cubicBezTo>
                  <a:cubicBezTo>
                    <a:pt x="351" y="2935"/>
                    <a:pt x="496" y="3046"/>
                    <a:pt x="763" y="3083"/>
                  </a:cubicBezTo>
                  <a:cubicBezTo>
                    <a:pt x="778" y="3085"/>
                    <a:pt x="797" y="3087"/>
                    <a:pt x="818" y="3087"/>
                  </a:cubicBezTo>
                  <a:cubicBezTo>
                    <a:pt x="1077" y="3087"/>
                    <a:pt x="1711" y="2920"/>
                    <a:pt x="1932" y="2661"/>
                  </a:cubicBezTo>
                  <a:cubicBezTo>
                    <a:pt x="1974" y="2611"/>
                    <a:pt x="2036" y="2375"/>
                    <a:pt x="2036" y="2375"/>
                  </a:cubicBezTo>
                  <a:cubicBezTo>
                    <a:pt x="2498" y="2061"/>
                    <a:pt x="2708" y="1488"/>
                    <a:pt x="2558" y="951"/>
                  </a:cubicBezTo>
                  <a:cubicBezTo>
                    <a:pt x="2407" y="413"/>
                    <a:pt x="1932" y="32"/>
                    <a:pt x="1374" y="3"/>
                  </a:cubicBezTo>
                  <a:cubicBezTo>
                    <a:pt x="1350" y="1"/>
                    <a:pt x="1327" y="1"/>
                    <a:pt x="1303" y="1"/>
                  </a:cubicBezTo>
                  <a:close/>
                </a:path>
              </a:pathLst>
            </a:custGeom>
            <a:solidFill>
              <a:srgbClr val="B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1959325" y="4530275"/>
              <a:ext cx="61350" cy="59375"/>
            </a:xfrm>
            <a:custGeom>
              <a:rect b="b" l="l" r="r" t="t"/>
              <a:pathLst>
                <a:path extrusionOk="0" h="2375" w="2454">
                  <a:moveTo>
                    <a:pt x="1079" y="1"/>
                  </a:moveTo>
                  <a:cubicBezTo>
                    <a:pt x="630" y="1"/>
                    <a:pt x="234" y="234"/>
                    <a:pt x="0" y="589"/>
                  </a:cubicBezTo>
                  <a:cubicBezTo>
                    <a:pt x="66" y="662"/>
                    <a:pt x="225" y="750"/>
                    <a:pt x="459" y="798"/>
                  </a:cubicBezTo>
                  <a:cubicBezTo>
                    <a:pt x="588" y="825"/>
                    <a:pt x="711" y="836"/>
                    <a:pt x="824" y="836"/>
                  </a:cubicBezTo>
                  <a:cubicBezTo>
                    <a:pt x="1192" y="836"/>
                    <a:pt x="1447" y="722"/>
                    <a:pt x="1447" y="722"/>
                  </a:cubicBezTo>
                  <a:lnTo>
                    <a:pt x="1447" y="722"/>
                  </a:lnTo>
                  <a:cubicBezTo>
                    <a:pt x="1405" y="890"/>
                    <a:pt x="1466" y="1039"/>
                    <a:pt x="1540" y="1147"/>
                  </a:cubicBezTo>
                  <a:cubicBezTo>
                    <a:pt x="1629" y="1282"/>
                    <a:pt x="1670" y="1441"/>
                    <a:pt x="1639" y="1599"/>
                  </a:cubicBezTo>
                  <a:cubicBezTo>
                    <a:pt x="1631" y="1646"/>
                    <a:pt x="1620" y="1698"/>
                    <a:pt x="1609" y="1756"/>
                  </a:cubicBezTo>
                  <a:cubicBezTo>
                    <a:pt x="1570" y="1960"/>
                    <a:pt x="1744" y="1976"/>
                    <a:pt x="1744" y="1976"/>
                  </a:cubicBezTo>
                  <a:cubicBezTo>
                    <a:pt x="1746" y="1873"/>
                    <a:pt x="1761" y="1773"/>
                    <a:pt x="1818" y="1709"/>
                  </a:cubicBezTo>
                  <a:lnTo>
                    <a:pt x="1818" y="1709"/>
                  </a:lnTo>
                  <a:cubicBezTo>
                    <a:pt x="2167" y="1821"/>
                    <a:pt x="1827" y="2330"/>
                    <a:pt x="1813" y="2375"/>
                  </a:cubicBezTo>
                  <a:cubicBezTo>
                    <a:pt x="2183" y="2120"/>
                    <a:pt x="2453" y="1669"/>
                    <a:pt x="2409" y="1166"/>
                  </a:cubicBezTo>
                  <a:cubicBezTo>
                    <a:pt x="2357" y="606"/>
                    <a:pt x="1901" y="144"/>
                    <a:pt x="1351" y="29"/>
                  </a:cubicBezTo>
                  <a:cubicBezTo>
                    <a:pt x="1259" y="10"/>
                    <a:pt x="1168" y="1"/>
                    <a:pt x="1079" y="1"/>
                  </a:cubicBezTo>
                  <a:close/>
                </a:path>
              </a:pathLst>
            </a:custGeom>
            <a:solidFill>
              <a:srgbClr val="6D2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2011775" y="4629975"/>
              <a:ext cx="59825" cy="189975"/>
            </a:xfrm>
            <a:custGeom>
              <a:rect b="b" l="l" r="r" t="t"/>
              <a:pathLst>
                <a:path extrusionOk="0" h="7599" w="2393">
                  <a:moveTo>
                    <a:pt x="537" y="0"/>
                  </a:moveTo>
                  <a:cubicBezTo>
                    <a:pt x="425" y="0"/>
                    <a:pt x="327" y="58"/>
                    <a:pt x="253" y="155"/>
                  </a:cubicBezTo>
                  <a:cubicBezTo>
                    <a:pt x="95" y="361"/>
                    <a:pt x="1" y="565"/>
                    <a:pt x="176" y="973"/>
                  </a:cubicBezTo>
                  <a:cubicBezTo>
                    <a:pt x="351" y="1379"/>
                    <a:pt x="875" y="2345"/>
                    <a:pt x="1135" y="3064"/>
                  </a:cubicBezTo>
                  <a:cubicBezTo>
                    <a:pt x="1262" y="3419"/>
                    <a:pt x="1573" y="4418"/>
                    <a:pt x="1146" y="5613"/>
                  </a:cubicBezTo>
                  <a:cubicBezTo>
                    <a:pt x="1081" y="5796"/>
                    <a:pt x="958" y="5948"/>
                    <a:pt x="789" y="6069"/>
                  </a:cubicBezTo>
                  <a:cubicBezTo>
                    <a:pt x="597" y="6209"/>
                    <a:pt x="518" y="6345"/>
                    <a:pt x="390" y="6454"/>
                  </a:cubicBezTo>
                  <a:cubicBezTo>
                    <a:pt x="264" y="6563"/>
                    <a:pt x="254" y="6547"/>
                    <a:pt x="296" y="6628"/>
                  </a:cubicBezTo>
                  <a:cubicBezTo>
                    <a:pt x="316" y="6668"/>
                    <a:pt x="371" y="6688"/>
                    <a:pt x="437" y="6688"/>
                  </a:cubicBezTo>
                  <a:cubicBezTo>
                    <a:pt x="506" y="6688"/>
                    <a:pt x="589" y="6666"/>
                    <a:pt x="658" y="6622"/>
                  </a:cubicBezTo>
                  <a:cubicBezTo>
                    <a:pt x="802" y="6534"/>
                    <a:pt x="854" y="6433"/>
                    <a:pt x="892" y="6425"/>
                  </a:cubicBezTo>
                  <a:cubicBezTo>
                    <a:pt x="893" y="6425"/>
                    <a:pt x="894" y="6425"/>
                    <a:pt x="895" y="6425"/>
                  </a:cubicBezTo>
                  <a:cubicBezTo>
                    <a:pt x="927" y="6425"/>
                    <a:pt x="880" y="6554"/>
                    <a:pt x="784" y="6715"/>
                  </a:cubicBezTo>
                  <a:cubicBezTo>
                    <a:pt x="646" y="6943"/>
                    <a:pt x="489" y="7040"/>
                    <a:pt x="401" y="7146"/>
                  </a:cubicBezTo>
                  <a:cubicBezTo>
                    <a:pt x="312" y="7254"/>
                    <a:pt x="389" y="7321"/>
                    <a:pt x="452" y="7321"/>
                  </a:cubicBezTo>
                  <a:cubicBezTo>
                    <a:pt x="458" y="7321"/>
                    <a:pt x="463" y="7321"/>
                    <a:pt x="469" y="7320"/>
                  </a:cubicBezTo>
                  <a:cubicBezTo>
                    <a:pt x="534" y="7306"/>
                    <a:pt x="632" y="7281"/>
                    <a:pt x="797" y="7136"/>
                  </a:cubicBezTo>
                  <a:cubicBezTo>
                    <a:pt x="961" y="6991"/>
                    <a:pt x="1119" y="6789"/>
                    <a:pt x="1119" y="6789"/>
                  </a:cubicBezTo>
                  <a:lnTo>
                    <a:pt x="1119" y="6789"/>
                  </a:lnTo>
                  <a:cubicBezTo>
                    <a:pt x="1073" y="6906"/>
                    <a:pt x="1013" y="7017"/>
                    <a:pt x="941" y="7119"/>
                  </a:cubicBezTo>
                  <a:cubicBezTo>
                    <a:pt x="805" y="7313"/>
                    <a:pt x="726" y="7376"/>
                    <a:pt x="661" y="7479"/>
                  </a:cubicBezTo>
                  <a:cubicBezTo>
                    <a:pt x="617" y="7548"/>
                    <a:pt x="690" y="7599"/>
                    <a:pt x="776" y="7599"/>
                  </a:cubicBezTo>
                  <a:cubicBezTo>
                    <a:pt x="819" y="7599"/>
                    <a:pt x="864" y="7587"/>
                    <a:pt x="900" y="7558"/>
                  </a:cubicBezTo>
                  <a:cubicBezTo>
                    <a:pt x="1009" y="7469"/>
                    <a:pt x="1107" y="7365"/>
                    <a:pt x="1190" y="7250"/>
                  </a:cubicBezTo>
                  <a:cubicBezTo>
                    <a:pt x="1285" y="7120"/>
                    <a:pt x="1421" y="6891"/>
                    <a:pt x="1421" y="6891"/>
                  </a:cubicBezTo>
                  <a:lnTo>
                    <a:pt x="1421" y="6891"/>
                  </a:lnTo>
                  <a:cubicBezTo>
                    <a:pt x="1351" y="7143"/>
                    <a:pt x="1222" y="7300"/>
                    <a:pt x="1154" y="7402"/>
                  </a:cubicBezTo>
                  <a:cubicBezTo>
                    <a:pt x="1087" y="7502"/>
                    <a:pt x="1091" y="7572"/>
                    <a:pt x="1161" y="7592"/>
                  </a:cubicBezTo>
                  <a:cubicBezTo>
                    <a:pt x="1168" y="7594"/>
                    <a:pt x="1176" y="7595"/>
                    <a:pt x="1184" y="7595"/>
                  </a:cubicBezTo>
                  <a:cubicBezTo>
                    <a:pt x="1241" y="7595"/>
                    <a:pt x="1332" y="7538"/>
                    <a:pt x="1481" y="7362"/>
                  </a:cubicBezTo>
                  <a:cubicBezTo>
                    <a:pt x="1653" y="7159"/>
                    <a:pt x="1789" y="6813"/>
                    <a:pt x="1842" y="6501"/>
                  </a:cubicBezTo>
                  <a:cubicBezTo>
                    <a:pt x="1896" y="6190"/>
                    <a:pt x="1935" y="6006"/>
                    <a:pt x="1980" y="5847"/>
                  </a:cubicBezTo>
                  <a:cubicBezTo>
                    <a:pt x="2392" y="4391"/>
                    <a:pt x="2199" y="3187"/>
                    <a:pt x="2087" y="2780"/>
                  </a:cubicBezTo>
                  <a:cubicBezTo>
                    <a:pt x="1855" y="1940"/>
                    <a:pt x="1421" y="1016"/>
                    <a:pt x="1100" y="465"/>
                  </a:cubicBezTo>
                  <a:cubicBezTo>
                    <a:pt x="907" y="133"/>
                    <a:pt x="706" y="0"/>
                    <a:pt x="537" y="0"/>
                  </a:cubicBezTo>
                  <a:close/>
                </a:path>
              </a:pathLst>
            </a:custGeom>
            <a:solidFill>
              <a:srgbClr val="B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2004625" y="4570275"/>
              <a:ext cx="16775" cy="21175"/>
            </a:xfrm>
            <a:custGeom>
              <a:rect b="b" l="l" r="r" t="t"/>
              <a:pathLst>
                <a:path extrusionOk="0" h="847" w="671">
                  <a:moveTo>
                    <a:pt x="256" y="0"/>
                  </a:moveTo>
                  <a:cubicBezTo>
                    <a:pt x="154" y="0"/>
                    <a:pt x="53" y="47"/>
                    <a:pt x="6" y="108"/>
                  </a:cubicBezTo>
                  <a:lnTo>
                    <a:pt x="1" y="770"/>
                  </a:lnTo>
                  <a:cubicBezTo>
                    <a:pt x="1" y="770"/>
                    <a:pt x="31" y="840"/>
                    <a:pt x="158" y="846"/>
                  </a:cubicBezTo>
                  <a:cubicBezTo>
                    <a:pt x="160" y="846"/>
                    <a:pt x="163" y="846"/>
                    <a:pt x="166" y="846"/>
                  </a:cubicBezTo>
                  <a:cubicBezTo>
                    <a:pt x="402" y="846"/>
                    <a:pt x="670" y="413"/>
                    <a:pt x="481" y="117"/>
                  </a:cubicBezTo>
                  <a:cubicBezTo>
                    <a:pt x="427" y="33"/>
                    <a:pt x="341" y="0"/>
                    <a:pt x="256" y="0"/>
                  </a:cubicBezTo>
                  <a:close/>
                </a:path>
              </a:pathLst>
            </a:custGeom>
            <a:solidFill>
              <a:srgbClr val="B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1844875" y="4797900"/>
              <a:ext cx="66050" cy="41925"/>
            </a:xfrm>
            <a:custGeom>
              <a:rect b="b" l="l" r="r" t="t"/>
              <a:pathLst>
                <a:path extrusionOk="0" h="1677" w="2642">
                  <a:moveTo>
                    <a:pt x="1787" y="1"/>
                  </a:moveTo>
                  <a:cubicBezTo>
                    <a:pt x="1756" y="1"/>
                    <a:pt x="1724" y="4"/>
                    <a:pt x="1691" y="11"/>
                  </a:cubicBezTo>
                  <a:cubicBezTo>
                    <a:pt x="1557" y="40"/>
                    <a:pt x="1456" y="146"/>
                    <a:pt x="1342" y="222"/>
                  </a:cubicBezTo>
                  <a:cubicBezTo>
                    <a:pt x="1127" y="370"/>
                    <a:pt x="861" y="412"/>
                    <a:pt x="613" y="494"/>
                  </a:cubicBezTo>
                  <a:cubicBezTo>
                    <a:pt x="394" y="568"/>
                    <a:pt x="245" y="757"/>
                    <a:pt x="150" y="966"/>
                  </a:cubicBezTo>
                  <a:cubicBezTo>
                    <a:pt x="101" y="1076"/>
                    <a:pt x="67" y="1191"/>
                    <a:pt x="35" y="1308"/>
                  </a:cubicBezTo>
                  <a:cubicBezTo>
                    <a:pt x="0" y="1430"/>
                    <a:pt x="17" y="1640"/>
                    <a:pt x="172" y="1673"/>
                  </a:cubicBezTo>
                  <a:cubicBezTo>
                    <a:pt x="182" y="1675"/>
                    <a:pt x="193" y="1676"/>
                    <a:pt x="203" y="1676"/>
                  </a:cubicBezTo>
                  <a:cubicBezTo>
                    <a:pt x="242" y="1676"/>
                    <a:pt x="282" y="1662"/>
                    <a:pt x="320" y="1647"/>
                  </a:cubicBezTo>
                  <a:cubicBezTo>
                    <a:pt x="632" y="1527"/>
                    <a:pt x="937" y="1387"/>
                    <a:pt x="1255" y="1285"/>
                  </a:cubicBezTo>
                  <a:cubicBezTo>
                    <a:pt x="1546" y="1192"/>
                    <a:pt x="1827" y="1098"/>
                    <a:pt x="2175" y="1098"/>
                  </a:cubicBezTo>
                  <a:cubicBezTo>
                    <a:pt x="2256" y="1098"/>
                    <a:pt x="2340" y="1103"/>
                    <a:pt x="2429" y="1114"/>
                  </a:cubicBezTo>
                  <a:lnTo>
                    <a:pt x="2642" y="360"/>
                  </a:lnTo>
                  <a:cubicBezTo>
                    <a:pt x="2580" y="339"/>
                    <a:pt x="2497" y="295"/>
                    <a:pt x="2417" y="260"/>
                  </a:cubicBezTo>
                  <a:cubicBezTo>
                    <a:pt x="2336" y="224"/>
                    <a:pt x="2262" y="177"/>
                    <a:pt x="2184" y="134"/>
                  </a:cubicBezTo>
                  <a:cubicBezTo>
                    <a:pt x="2060" y="64"/>
                    <a:pt x="1928" y="1"/>
                    <a:pt x="1787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1903075" y="4806800"/>
              <a:ext cx="157700" cy="51475"/>
            </a:xfrm>
            <a:custGeom>
              <a:rect b="b" l="l" r="r" t="t"/>
              <a:pathLst>
                <a:path extrusionOk="0" h="2059" w="6308">
                  <a:moveTo>
                    <a:pt x="307" y="0"/>
                  </a:moveTo>
                  <a:cubicBezTo>
                    <a:pt x="0" y="295"/>
                    <a:pt x="103" y="759"/>
                    <a:pt x="103" y="759"/>
                  </a:cubicBezTo>
                  <a:cubicBezTo>
                    <a:pt x="103" y="759"/>
                    <a:pt x="2492" y="1729"/>
                    <a:pt x="3243" y="1890"/>
                  </a:cubicBezTo>
                  <a:cubicBezTo>
                    <a:pt x="3790" y="2007"/>
                    <a:pt x="4165" y="2059"/>
                    <a:pt x="4466" y="2059"/>
                  </a:cubicBezTo>
                  <a:cubicBezTo>
                    <a:pt x="4829" y="2059"/>
                    <a:pt x="5085" y="1984"/>
                    <a:pt x="5404" y="1857"/>
                  </a:cubicBezTo>
                  <a:cubicBezTo>
                    <a:pt x="5990" y="1626"/>
                    <a:pt x="6307" y="1088"/>
                    <a:pt x="5386" y="805"/>
                  </a:cubicBezTo>
                  <a:cubicBezTo>
                    <a:pt x="5108" y="720"/>
                    <a:pt x="4746" y="432"/>
                    <a:pt x="3427" y="365"/>
                  </a:cubicBezTo>
                  <a:cubicBezTo>
                    <a:pt x="2097" y="296"/>
                    <a:pt x="307" y="0"/>
                    <a:pt x="307" y="0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2010675" y="4628900"/>
              <a:ext cx="48250" cy="65300"/>
            </a:xfrm>
            <a:custGeom>
              <a:rect b="b" l="l" r="r" t="t"/>
              <a:pathLst>
                <a:path extrusionOk="0" h="2612" w="1930">
                  <a:moveTo>
                    <a:pt x="607" y="0"/>
                  </a:moveTo>
                  <a:cubicBezTo>
                    <a:pt x="545" y="0"/>
                    <a:pt x="477" y="14"/>
                    <a:pt x="401" y="43"/>
                  </a:cubicBezTo>
                  <a:cubicBezTo>
                    <a:pt x="189" y="125"/>
                    <a:pt x="0" y="415"/>
                    <a:pt x="126" y="903"/>
                  </a:cubicBezTo>
                  <a:cubicBezTo>
                    <a:pt x="251" y="1391"/>
                    <a:pt x="703" y="2448"/>
                    <a:pt x="822" y="2610"/>
                  </a:cubicBezTo>
                  <a:cubicBezTo>
                    <a:pt x="822" y="2610"/>
                    <a:pt x="844" y="2611"/>
                    <a:pt x="883" y="2611"/>
                  </a:cubicBezTo>
                  <a:cubicBezTo>
                    <a:pt x="1082" y="2611"/>
                    <a:pt x="1706" y="2566"/>
                    <a:pt x="1929" y="2011"/>
                  </a:cubicBezTo>
                  <a:cubicBezTo>
                    <a:pt x="1929" y="2011"/>
                    <a:pt x="1458" y="846"/>
                    <a:pt x="1197" y="481"/>
                  </a:cubicBezTo>
                  <a:cubicBezTo>
                    <a:pt x="992" y="194"/>
                    <a:pt x="841" y="0"/>
                    <a:pt x="607" y="0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1945500" y="4526900"/>
              <a:ext cx="70600" cy="28175"/>
            </a:xfrm>
            <a:custGeom>
              <a:rect b="b" l="l" r="r" t="t"/>
              <a:pathLst>
                <a:path extrusionOk="0" h="1127" w="2824">
                  <a:moveTo>
                    <a:pt x="1844" y="1"/>
                  </a:moveTo>
                  <a:cubicBezTo>
                    <a:pt x="1569" y="1"/>
                    <a:pt x="1266" y="77"/>
                    <a:pt x="955" y="200"/>
                  </a:cubicBezTo>
                  <a:cubicBezTo>
                    <a:pt x="581" y="350"/>
                    <a:pt x="1" y="168"/>
                    <a:pt x="113" y="596"/>
                  </a:cubicBezTo>
                  <a:cubicBezTo>
                    <a:pt x="207" y="955"/>
                    <a:pt x="643" y="1127"/>
                    <a:pt x="1098" y="1127"/>
                  </a:cubicBezTo>
                  <a:cubicBezTo>
                    <a:pt x="1440" y="1127"/>
                    <a:pt x="1794" y="1029"/>
                    <a:pt x="2021" y="841"/>
                  </a:cubicBezTo>
                  <a:cubicBezTo>
                    <a:pt x="2052" y="831"/>
                    <a:pt x="2332" y="696"/>
                    <a:pt x="2600" y="696"/>
                  </a:cubicBezTo>
                  <a:cubicBezTo>
                    <a:pt x="2648" y="696"/>
                    <a:pt x="2696" y="700"/>
                    <a:pt x="2742" y="711"/>
                  </a:cubicBezTo>
                  <a:cubicBezTo>
                    <a:pt x="2742" y="711"/>
                    <a:pt x="2823" y="453"/>
                    <a:pt x="2491" y="200"/>
                  </a:cubicBezTo>
                  <a:cubicBezTo>
                    <a:pt x="2306" y="60"/>
                    <a:pt x="2086" y="1"/>
                    <a:pt x="1844" y="1"/>
                  </a:cubicBezTo>
                  <a:close/>
                </a:path>
              </a:pathLst>
            </a:custGeom>
            <a:solidFill>
              <a:srgbClr val="180D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2340800" y="5010000"/>
              <a:ext cx="195000" cy="112525"/>
            </a:xfrm>
            <a:custGeom>
              <a:rect b="b" l="l" r="r" t="t"/>
              <a:pathLst>
                <a:path extrusionOk="0" h="4501" w="7800">
                  <a:moveTo>
                    <a:pt x="3734" y="0"/>
                  </a:moveTo>
                  <a:cubicBezTo>
                    <a:pt x="2061" y="0"/>
                    <a:pt x="625" y="583"/>
                    <a:pt x="0" y="1417"/>
                  </a:cubicBezTo>
                  <a:lnTo>
                    <a:pt x="5342" y="4501"/>
                  </a:lnTo>
                  <a:cubicBezTo>
                    <a:pt x="6787" y="4141"/>
                    <a:pt x="7800" y="3312"/>
                    <a:pt x="7800" y="2346"/>
                  </a:cubicBezTo>
                  <a:cubicBezTo>
                    <a:pt x="7800" y="1050"/>
                    <a:pt x="5979" y="0"/>
                    <a:pt x="3734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2478150" y="4800925"/>
              <a:ext cx="38625" cy="99600"/>
            </a:xfrm>
            <a:custGeom>
              <a:rect b="b" l="l" r="r" t="t"/>
              <a:pathLst>
                <a:path extrusionOk="0" h="3984" w="1545">
                  <a:moveTo>
                    <a:pt x="572" y="0"/>
                  </a:moveTo>
                  <a:cubicBezTo>
                    <a:pt x="171" y="0"/>
                    <a:pt x="54" y="227"/>
                    <a:pt x="54" y="227"/>
                  </a:cubicBezTo>
                  <a:cubicBezTo>
                    <a:pt x="54" y="227"/>
                    <a:pt x="0" y="3696"/>
                    <a:pt x="528" y="3928"/>
                  </a:cubicBezTo>
                  <a:cubicBezTo>
                    <a:pt x="618" y="3967"/>
                    <a:pt x="706" y="3984"/>
                    <a:pt x="790" y="3984"/>
                  </a:cubicBezTo>
                  <a:cubicBezTo>
                    <a:pt x="1209" y="3984"/>
                    <a:pt x="1545" y="3571"/>
                    <a:pt x="1497" y="3388"/>
                  </a:cubicBezTo>
                  <a:cubicBezTo>
                    <a:pt x="1441" y="3167"/>
                    <a:pt x="1402" y="2679"/>
                    <a:pt x="1426" y="1629"/>
                  </a:cubicBezTo>
                  <a:cubicBezTo>
                    <a:pt x="1450" y="579"/>
                    <a:pt x="1326" y="106"/>
                    <a:pt x="778" y="18"/>
                  </a:cubicBezTo>
                  <a:cubicBezTo>
                    <a:pt x="702" y="6"/>
                    <a:pt x="634" y="0"/>
                    <a:pt x="572" y="0"/>
                  </a:cubicBezTo>
                  <a:close/>
                </a:path>
              </a:pathLst>
            </a:custGeom>
            <a:solidFill>
              <a:srgbClr val="C948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2352325" y="4887850"/>
              <a:ext cx="113975" cy="158925"/>
            </a:xfrm>
            <a:custGeom>
              <a:rect b="b" l="l" r="r" t="t"/>
              <a:pathLst>
                <a:path extrusionOk="0" h="6357" w="4559">
                  <a:moveTo>
                    <a:pt x="4212" y="0"/>
                  </a:moveTo>
                  <a:cubicBezTo>
                    <a:pt x="4196" y="0"/>
                    <a:pt x="4179" y="1"/>
                    <a:pt x="4161" y="3"/>
                  </a:cubicBezTo>
                  <a:cubicBezTo>
                    <a:pt x="3920" y="11"/>
                    <a:pt x="3667" y="178"/>
                    <a:pt x="3522" y="545"/>
                  </a:cubicBezTo>
                  <a:cubicBezTo>
                    <a:pt x="3379" y="913"/>
                    <a:pt x="3172" y="1969"/>
                    <a:pt x="3001" y="2534"/>
                  </a:cubicBezTo>
                  <a:cubicBezTo>
                    <a:pt x="2903" y="2855"/>
                    <a:pt x="2631" y="3500"/>
                    <a:pt x="2270" y="4015"/>
                  </a:cubicBezTo>
                  <a:cubicBezTo>
                    <a:pt x="1984" y="4425"/>
                    <a:pt x="1611" y="4872"/>
                    <a:pt x="1445" y="4922"/>
                  </a:cubicBezTo>
                  <a:cubicBezTo>
                    <a:pt x="1277" y="4972"/>
                    <a:pt x="1153" y="4979"/>
                    <a:pt x="959" y="4979"/>
                  </a:cubicBezTo>
                  <a:cubicBezTo>
                    <a:pt x="740" y="4980"/>
                    <a:pt x="619" y="5050"/>
                    <a:pt x="466" y="5062"/>
                  </a:cubicBezTo>
                  <a:cubicBezTo>
                    <a:pt x="444" y="5064"/>
                    <a:pt x="424" y="5065"/>
                    <a:pt x="406" y="5065"/>
                  </a:cubicBezTo>
                  <a:cubicBezTo>
                    <a:pt x="366" y="5065"/>
                    <a:pt x="338" y="5061"/>
                    <a:pt x="319" y="5061"/>
                  </a:cubicBezTo>
                  <a:cubicBezTo>
                    <a:pt x="289" y="5061"/>
                    <a:pt x="280" y="5070"/>
                    <a:pt x="279" y="5113"/>
                  </a:cubicBezTo>
                  <a:cubicBezTo>
                    <a:pt x="277" y="5197"/>
                    <a:pt x="429" y="5296"/>
                    <a:pt x="579" y="5307"/>
                  </a:cubicBezTo>
                  <a:cubicBezTo>
                    <a:pt x="597" y="5309"/>
                    <a:pt x="613" y="5309"/>
                    <a:pt x="629" y="5309"/>
                  </a:cubicBezTo>
                  <a:cubicBezTo>
                    <a:pt x="735" y="5309"/>
                    <a:pt x="804" y="5282"/>
                    <a:pt x="842" y="5282"/>
                  </a:cubicBezTo>
                  <a:cubicBezTo>
                    <a:pt x="849" y="5282"/>
                    <a:pt x="854" y="5283"/>
                    <a:pt x="859" y="5286"/>
                  </a:cubicBezTo>
                  <a:cubicBezTo>
                    <a:pt x="893" y="5301"/>
                    <a:pt x="795" y="5375"/>
                    <a:pt x="640" y="5446"/>
                  </a:cubicBezTo>
                  <a:cubicBezTo>
                    <a:pt x="425" y="5544"/>
                    <a:pt x="254" y="5530"/>
                    <a:pt x="134" y="5563"/>
                  </a:cubicBezTo>
                  <a:cubicBezTo>
                    <a:pt x="0" y="5599"/>
                    <a:pt x="51" y="5707"/>
                    <a:pt x="111" y="5732"/>
                  </a:cubicBezTo>
                  <a:cubicBezTo>
                    <a:pt x="158" y="5752"/>
                    <a:pt x="226" y="5778"/>
                    <a:pt x="351" y="5778"/>
                  </a:cubicBezTo>
                  <a:cubicBezTo>
                    <a:pt x="384" y="5778"/>
                    <a:pt x="421" y="5776"/>
                    <a:pt x="462" y="5772"/>
                  </a:cubicBezTo>
                  <a:cubicBezTo>
                    <a:pt x="661" y="5753"/>
                    <a:pt x="882" y="5686"/>
                    <a:pt x="882" y="5686"/>
                  </a:cubicBezTo>
                  <a:lnTo>
                    <a:pt x="882" y="5686"/>
                  </a:lnTo>
                  <a:cubicBezTo>
                    <a:pt x="792" y="5749"/>
                    <a:pt x="693" y="5801"/>
                    <a:pt x="588" y="5838"/>
                  </a:cubicBezTo>
                  <a:cubicBezTo>
                    <a:pt x="389" y="5911"/>
                    <a:pt x="297" y="5915"/>
                    <a:pt x="197" y="5958"/>
                  </a:cubicBezTo>
                  <a:cubicBezTo>
                    <a:pt x="98" y="6000"/>
                    <a:pt x="225" y="6148"/>
                    <a:pt x="350" y="6148"/>
                  </a:cubicBezTo>
                  <a:cubicBezTo>
                    <a:pt x="352" y="6148"/>
                    <a:pt x="354" y="6148"/>
                    <a:pt x="356" y="6148"/>
                  </a:cubicBezTo>
                  <a:cubicBezTo>
                    <a:pt x="485" y="6141"/>
                    <a:pt x="612" y="6116"/>
                    <a:pt x="734" y="6073"/>
                  </a:cubicBezTo>
                  <a:cubicBezTo>
                    <a:pt x="869" y="6026"/>
                    <a:pt x="1082" y="5928"/>
                    <a:pt x="1083" y="5927"/>
                  </a:cubicBezTo>
                  <a:lnTo>
                    <a:pt x="1083" y="5927"/>
                  </a:lnTo>
                  <a:cubicBezTo>
                    <a:pt x="912" y="6081"/>
                    <a:pt x="736" y="6129"/>
                    <a:pt x="636" y="6169"/>
                  </a:cubicBezTo>
                  <a:cubicBezTo>
                    <a:pt x="536" y="6209"/>
                    <a:pt x="508" y="6263"/>
                    <a:pt x="556" y="6317"/>
                  </a:cubicBezTo>
                  <a:cubicBezTo>
                    <a:pt x="577" y="6341"/>
                    <a:pt x="615" y="6356"/>
                    <a:pt x="682" y="6356"/>
                  </a:cubicBezTo>
                  <a:cubicBezTo>
                    <a:pt x="738" y="6356"/>
                    <a:pt x="816" y="6345"/>
                    <a:pt x="922" y="6317"/>
                  </a:cubicBezTo>
                  <a:cubicBezTo>
                    <a:pt x="1153" y="6258"/>
                    <a:pt x="1420" y="6070"/>
                    <a:pt x="1605" y="5864"/>
                  </a:cubicBezTo>
                  <a:cubicBezTo>
                    <a:pt x="1788" y="5657"/>
                    <a:pt x="1843" y="5557"/>
                    <a:pt x="1951" y="5463"/>
                  </a:cubicBezTo>
                  <a:cubicBezTo>
                    <a:pt x="2352" y="5118"/>
                    <a:pt x="2666" y="4842"/>
                    <a:pt x="2967" y="4406"/>
                  </a:cubicBezTo>
                  <a:cubicBezTo>
                    <a:pt x="3731" y="3402"/>
                    <a:pt x="4356" y="1246"/>
                    <a:pt x="4488" y="684"/>
                  </a:cubicBezTo>
                  <a:cubicBezTo>
                    <a:pt x="4559" y="379"/>
                    <a:pt x="4547" y="0"/>
                    <a:pt x="4212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0" name="Google Shape;440;p15"/>
            <p:cNvSpPr/>
            <p:nvPr/>
          </p:nvSpPr>
          <p:spPr>
            <a:xfrm>
              <a:off x="2346850" y="5179450"/>
              <a:ext cx="63375" cy="43175"/>
            </a:xfrm>
            <a:custGeom>
              <a:rect b="b" l="l" r="r" t="t"/>
              <a:pathLst>
                <a:path extrusionOk="0" h="1727" w="2535">
                  <a:moveTo>
                    <a:pt x="2407" y="1"/>
                  </a:moveTo>
                  <a:lnTo>
                    <a:pt x="1642" y="7"/>
                  </a:lnTo>
                  <a:cubicBezTo>
                    <a:pt x="1478" y="352"/>
                    <a:pt x="1129" y="578"/>
                    <a:pt x="607" y="949"/>
                  </a:cubicBezTo>
                  <a:cubicBezTo>
                    <a:pt x="85" y="1321"/>
                    <a:pt x="1" y="1434"/>
                    <a:pt x="61" y="1535"/>
                  </a:cubicBezTo>
                  <a:cubicBezTo>
                    <a:pt x="121" y="1635"/>
                    <a:pt x="401" y="1694"/>
                    <a:pt x="650" y="1723"/>
                  </a:cubicBezTo>
                  <a:cubicBezTo>
                    <a:pt x="672" y="1725"/>
                    <a:pt x="695" y="1726"/>
                    <a:pt x="718" y="1726"/>
                  </a:cubicBezTo>
                  <a:cubicBezTo>
                    <a:pt x="965" y="1726"/>
                    <a:pt x="1298" y="1598"/>
                    <a:pt x="1429" y="1431"/>
                  </a:cubicBezTo>
                  <a:cubicBezTo>
                    <a:pt x="1531" y="1302"/>
                    <a:pt x="1807" y="1111"/>
                    <a:pt x="1986" y="1088"/>
                  </a:cubicBezTo>
                  <a:cubicBezTo>
                    <a:pt x="2163" y="1064"/>
                    <a:pt x="2485" y="905"/>
                    <a:pt x="2509" y="791"/>
                  </a:cubicBezTo>
                  <a:cubicBezTo>
                    <a:pt x="2535" y="679"/>
                    <a:pt x="2502" y="449"/>
                    <a:pt x="2465" y="310"/>
                  </a:cubicBezTo>
                  <a:cubicBezTo>
                    <a:pt x="2439" y="208"/>
                    <a:pt x="2420" y="105"/>
                    <a:pt x="2407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1" name="Google Shape;441;p15"/>
            <p:cNvSpPr/>
            <p:nvPr/>
          </p:nvSpPr>
          <p:spPr>
            <a:xfrm>
              <a:off x="2389175" y="5211550"/>
              <a:ext cx="53100" cy="56125"/>
            </a:xfrm>
            <a:custGeom>
              <a:rect b="b" l="l" r="r" t="t"/>
              <a:pathLst>
                <a:path extrusionOk="0" h="2245" w="2124">
                  <a:moveTo>
                    <a:pt x="1187" y="1"/>
                  </a:moveTo>
                  <a:cubicBezTo>
                    <a:pt x="1111" y="473"/>
                    <a:pt x="902" y="767"/>
                    <a:pt x="691" y="1080"/>
                  </a:cubicBezTo>
                  <a:cubicBezTo>
                    <a:pt x="504" y="1357"/>
                    <a:pt x="283" y="1610"/>
                    <a:pt x="79" y="1875"/>
                  </a:cubicBezTo>
                  <a:cubicBezTo>
                    <a:pt x="49" y="1916"/>
                    <a:pt x="16" y="1958"/>
                    <a:pt x="13" y="2009"/>
                  </a:cubicBezTo>
                  <a:cubicBezTo>
                    <a:pt x="1" y="2168"/>
                    <a:pt x="196" y="2243"/>
                    <a:pt x="324" y="2244"/>
                  </a:cubicBezTo>
                  <a:cubicBezTo>
                    <a:pt x="360" y="2244"/>
                    <a:pt x="396" y="2245"/>
                    <a:pt x="432" y="2245"/>
                  </a:cubicBezTo>
                  <a:cubicBezTo>
                    <a:pt x="517" y="2245"/>
                    <a:pt x="602" y="2242"/>
                    <a:pt x="686" y="2229"/>
                  </a:cubicBezTo>
                  <a:cubicBezTo>
                    <a:pt x="913" y="2197"/>
                    <a:pt x="1136" y="2109"/>
                    <a:pt x="1269" y="1919"/>
                  </a:cubicBezTo>
                  <a:cubicBezTo>
                    <a:pt x="1417" y="1706"/>
                    <a:pt x="1533" y="1462"/>
                    <a:pt x="1733" y="1295"/>
                  </a:cubicBezTo>
                  <a:cubicBezTo>
                    <a:pt x="1838" y="1209"/>
                    <a:pt x="1970" y="1142"/>
                    <a:pt x="2035" y="1022"/>
                  </a:cubicBezTo>
                  <a:cubicBezTo>
                    <a:pt x="2123" y="861"/>
                    <a:pt x="2097" y="684"/>
                    <a:pt x="2057" y="514"/>
                  </a:cubicBezTo>
                  <a:cubicBezTo>
                    <a:pt x="2037" y="428"/>
                    <a:pt x="2015" y="341"/>
                    <a:pt x="2002" y="255"/>
                  </a:cubicBezTo>
                  <a:cubicBezTo>
                    <a:pt x="1990" y="169"/>
                    <a:pt x="1972" y="76"/>
                    <a:pt x="1970" y="10"/>
                  </a:cubicBezTo>
                  <a:lnTo>
                    <a:pt x="1187" y="1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2" name="Google Shape;442;p15"/>
            <p:cNvSpPr/>
            <p:nvPr/>
          </p:nvSpPr>
          <p:spPr>
            <a:xfrm>
              <a:off x="2349675" y="4999200"/>
              <a:ext cx="171925" cy="215000"/>
            </a:xfrm>
            <a:custGeom>
              <a:rect b="b" l="l" r="r" t="t"/>
              <a:pathLst>
                <a:path extrusionOk="0" h="8600" w="6877">
                  <a:moveTo>
                    <a:pt x="3602" y="0"/>
                  </a:moveTo>
                  <a:cubicBezTo>
                    <a:pt x="3456" y="297"/>
                    <a:pt x="480" y="1737"/>
                    <a:pt x="206" y="2409"/>
                  </a:cubicBezTo>
                  <a:cubicBezTo>
                    <a:pt x="0" y="2917"/>
                    <a:pt x="1529" y="7217"/>
                    <a:pt x="1529" y="7217"/>
                  </a:cubicBezTo>
                  <a:cubicBezTo>
                    <a:pt x="1645" y="7313"/>
                    <a:pt x="1767" y="7346"/>
                    <a:pt x="1879" y="7346"/>
                  </a:cubicBezTo>
                  <a:cubicBezTo>
                    <a:pt x="2108" y="7346"/>
                    <a:pt x="2294" y="7211"/>
                    <a:pt x="2294" y="7211"/>
                  </a:cubicBezTo>
                  <a:cubicBezTo>
                    <a:pt x="2294" y="7211"/>
                    <a:pt x="2166" y="5329"/>
                    <a:pt x="2028" y="4293"/>
                  </a:cubicBezTo>
                  <a:cubicBezTo>
                    <a:pt x="1931" y="3552"/>
                    <a:pt x="1659" y="3137"/>
                    <a:pt x="1659" y="3137"/>
                  </a:cubicBezTo>
                  <a:lnTo>
                    <a:pt x="3960" y="2007"/>
                  </a:lnTo>
                  <a:lnTo>
                    <a:pt x="4024" y="2030"/>
                  </a:lnTo>
                  <a:cubicBezTo>
                    <a:pt x="3636" y="2442"/>
                    <a:pt x="2337" y="3329"/>
                    <a:pt x="2278" y="3579"/>
                  </a:cubicBezTo>
                  <a:cubicBezTo>
                    <a:pt x="2211" y="3861"/>
                    <a:pt x="2337" y="4634"/>
                    <a:pt x="2487" y="5945"/>
                  </a:cubicBezTo>
                  <a:cubicBezTo>
                    <a:pt x="2606" y="6994"/>
                    <a:pt x="2767" y="8495"/>
                    <a:pt x="2767" y="8495"/>
                  </a:cubicBezTo>
                  <a:cubicBezTo>
                    <a:pt x="2890" y="8573"/>
                    <a:pt x="3021" y="8599"/>
                    <a:pt x="3140" y="8599"/>
                  </a:cubicBezTo>
                  <a:cubicBezTo>
                    <a:pt x="3367" y="8599"/>
                    <a:pt x="3550" y="8504"/>
                    <a:pt x="3550" y="8504"/>
                  </a:cubicBezTo>
                  <a:cubicBezTo>
                    <a:pt x="3550" y="8504"/>
                    <a:pt x="3830" y="6351"/>
                    <a:pt x="3824" y="5581"/>
                  </a:cubicBezTo>
                  <a:cubicBezTo>
                    <a:pt x="3815" y="4708"/>
                    <a:pt x="3628" y="4190"/>
                    <a:pt x="3628" y="4190"/>
                  </a:cubicBezTo>
                  <a:cubicBezTo>
                    <a:pt x="3628" y="4190"/>
                    <a:pt x="4942" y="3638"/>
                    <a:pt x="5595" y="3276"/>
                  </a:cubicBezTo>
                  <a:cubicBezTo>
                    <a:pt x="6822" y="2592"/>
                    <a:pt x="6877" y="1821"/>
                    <a:pt x="6531" y="886"/>
                  </a:cubicBezTo>
                  <a:lnTo>
                    <a:pt x="3602" y="0"/>
                  </a:ln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3" name="Google Shape;443;p15"/>
            <p:cNvSpPr/>
            <p:nvPr/>
          </p:nvSpPr>
          <p:spPr>
            <a:xfrm>
              <a:off x="2395750" y="5024150"/>
              <a:ext cx="54550" cy="51225"/>
            </a:xfrm>
            <a:custGeom>
              <a:rect b="b" l="l" r="r" t="t"/>
              <a:pathLst>
                <a:path extrusionOk="0" h="2049" w="2182">
                  <a:moveTo>
                    <a:pt x="1548" y="0"/>
                  </a:moveTo>
                  <a:cubicBezTo>
                    <a:pt x="1548" y="0"/>
                    <a:pt x="1568" y="515"/>
                    <a:pt x="1656" y="807"/>
                  </a:cubicBezTo>
                  <a:cubicBezTo>
                    <a:pt x="1745" y="1099"/>
                    <a:pt x="1" y="2049"/>
                    <a:pt x="1" y="2049"/>
                  </a:cubicBezTo>
                  <a:lnTo>
                    <a:pt x="2117" y="1009"/>
                  </a:lnTo>
                  <a:lnTo>
                    <a:pt x="2181" y="1032"/>
                  </a:lnTo>
                  <a:cubicBezTo>
                    <a:pt x="2181" y="1032"/>
                    <a:pt x="1726" y="578"/>
                    <a:pt x="1548" y="0"/>
                  </a:cubicBez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4" name="Google Shape;444;p15"/>
            <p:cNvSpPr/>
            <p:nvPr/>
          </p:nvSpPr>
          <p:spPr>
            <a:xfrm>
              <a:off x="2445800" y="4865750"/>
              <a:ext cx="62925" cy="66100"/>
            </a:xfrm>
            <a:custGeom>
              <a:rect b="b" l="l" r="r" t="t"/>
              <a:pathLst>
                <a:path extrusionOk="0" h="2644" w="2517">
                  <a:moveTo>
                    <a:pt x="1938" y="0"/>
                  </a:moveTo>
                  <a:cubicBezTo>
                    <a:pt x="1938" y="0"/>
                    <a:pt x="1277" y="229"/>
                    <a:pt x="821" y="377"/>
                  </a:cubicBezTo>
                  <a:lnTo>
                    <a:pt x="792" y="871"/>
                  </a:lnTo>
                  <a:cubicBezTo>
                    <a:pt x="785" y="872"/>
                    <a:pt x="776" y="873"/>
                    <a:pt x="765" y="873"/>
                  </a:cubicBezTo>
                  <a:cubicBezTo>
                    <a:pt x="731" y="873"/>
                    <a:pt x="678" y="869"/>
                    <a:pt x="624" y="869"/>
                  </a:cubicBezTo>
                  <a:cubicBezTo>
                    <a:pt x="582" y="869"/>
                    <a:pt x="539" y="871"/>
                    <a:pt x="505" y="879"/>
                  </a:cubicBezTo>
                  <a:cubicBezTo>
                    <a:pt x="365" y="1009"/>
                    <a:pt x="1" y="1380"/>
                    <a:pt x="69" y="1858"/>
                  </a:cubicBezTo>
                  <a:cubicBezTo>
                    <a:pt x="132" y="2298"/>
                    <a:pt x="894" y="2644"/>
                    <a:pt x="1328" y="2644"/>
                  </a:cubicBezTo>
                  <a:cubicBezTo>
                    <a:pt x="1405" y="2644"/>
                    <a:pt x="1471" y="2633"/>
                    <a:pt x="1522" y="2610"/>
                  </a:cubicBezTo>
                  <a:cubicBezTo>
                    <a:pt x="1857" y="2456"/>
                    <a:pt x="2516" y="1419"/>
                    <a:pt x="2409" y="1330"/>
                  </a:cubicBezTo>
                  <a:cubicBezTo>
                    <a:pt x="2302" y="1242"/>
                    <a:pt x="1919" y="1169"/>
                    <a:pt x="1901" y="1096"/>
                  </a:cubicBezTo>
                  <a:cubicBezTo>
                    <a:pt x="1882" y="1021"/>
                    <a:pt x="1938" y="0"/>
                    <a:pt x="1938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5" name="Google Shape;445;p15"/>
            <p:cNvSpPr/>
            <p:nvPr/>
          </p:nvSpPr>
          <p:spPr>
            <a:xfrm>
              <a:off x="2418400" y="4887425"/>
              <a:ext cx="100225" cy="96500"/>
            </a:xfrm>
            <a:custGeom>
              <a:rect b="b" l="l" r="r" t="t"/>
              <a:pathLst>
                <a:path extrusionOk="0" h="3860" w="4009">
                  <a:moveTo>
                    <a:pt x="1668" y="1"/>
                  </a:moveTo>
                  <a:cubicBezTo>
                    <a:pt x="1585" y="1"/>
                    <a:pt x="1506" y="34"/>
                    <a:pt x="1448" y="94"/>
                  </a:cubicBezTo>
                  <a:cubicBezTo>
                    <a:pt x="698" y="854"/>
                    <a:pt x="1" y="1806"/>
                    <a:pt x="891" y="2579"/>
                  </a:cubicBezTo>
                  <a:cubicBezTo>
                    <a:pt x="897" y="2956"/>
                    <a:pt x="999" y="3489"/>
                    <a:pt x="999" y="3489"/>
                  </a:cubicBezTo>
                  <a:cubicBezTo>
                    <a:pt x="1476" y="3783"/>
                    <a:pt x="1980" y="3860"/>
                    <a:pt x="2378" y="3860"/>
                  </a:cubicBezTo>
                  <a:cubicBezTo>
                    <a:pt x="2815" y="3860"/>
                    <a:pt x="3124" y="3767"/>
                    <a:pt x="3124" y="3767"/>
                  </a:cubicBezTo>
                  <a:cubicBezTo>
                    <a:pt x="3266" y="3484"/>
                    <a:pt x="3516" y="3039"/>
                    <a:pt x="3762" y="2381"/>
                  </a:cubicBezTo>
                  <a:cubicBezTo>
                    <a:pt x="4008" y="1724"/>
                    <a:pt x="3892" y="862"/>
                    <a:pt x="3839" y="679"/>
                  </a:cubicBezTo>
                  <a:cubicBezTo>
                    <a:pt x="3793" y="522"/>
                    <a:pt x="3465" y="370"/>
                    <a:pt x="3178" y="326"/>
                  </a:cubicBezTo>
                  <a:cubicBezTo>
                    <a:pt x="2847" y="513"/>
                    <a:pt x="2747" y="805"/>
                    <a:pt x="2540" y="1030"/>
                  </a:cubicBezTo>
                  <a:cubicBezTo>
                    <a:pt x="2330" y="1256"/>
                    <a:pt x="2139" y="1373"/>
                    <a:pt x="1924" y="1373"/>
                  </a:cubicBezTo>
                  <a:cubicBezTo>
                    <a:pt x="1824" y="1373"/>
                    <a:pt x="1719" y="1348"/>
                    <a:pt x="1604" y="1298"/>
                  </a:cubicBezTo>
                  <a:cubicBezTo>
                    <a:pt x="1355" y="1188"/>
                    <a:pt x="1257" y="878"/>
                    <a:pt x="1386" y="581"/>
                  </a:cubicBezTo>
                  <a:cubicBezTo>
                    <a:pt x="1527" y="258"/>
                    <a:pt x="1813" y="4"/>
                    <a:pt x="1813" y="4"/>
                  </a:cubicBezTo>
                  <a:cubicBezTo>
                    <a:pt x="1776" y="2"/>
                    <a:pt x="1723" y="1"/>
                    <a:pt x="1668" y="1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6" name="Google Shape;446;p15"/>
            <p:cNvSpPr/>
            <p:nvPr/>
          </p:nvSpPr>
          <p:spPr>
            <a:xfrm>
              <a:off x="2465750" y="4865750"/>
              <a:ext cx="28525" cy="24425"/>
            </a:xfrm>
            <a:custGeom>
              <a:rect b="b" l="l" r="r" t="t"/>
              <a:pathLst>
                <a:path extrusionOk="0" h="977" w="1141">
                  <a:moveTo>
                    <a:pt x="1140" y="0"/>
                  </a:moveTo>
                  <a:lnTo>
                    <a:pt x="348" y="269"/>
                  </a:lnTo>
                  <a:lnTo>
                    <a:pt x="23" y="377"/>
                  </a:lnTo>
                  <a:lnTo>
                    <a:pt x="0" y="777"/>
                  </a:lnTo>
                  <a:cubicBezTo>
                    <a:pt x="20" y="932"/>
                    <a:pt x="176" y="976"/>
                    <a:pt x="315" y="976"/>
                  </a:cubicBezTo>
                  <a:cubicBezTo>
                    <a:pt x="400" y="976"/>
                    <a:pt x="479" y="960"/>
                    <a:pt x="518" y="941"/>
                  </a:cubicBezTo>
                  <a:cubicBezTo>
                    <a:pt x="1093" y="670"/>
                    <a:pt x="1126" y="321"/>
                    <a:pt x="1126" y="321"/>
                  </a:cubicBezTo>
                  <a:cubicBezTo>
                    <a:pt x="1132" y="185"/>
                    <a:pt x="1140" y="0"/>
                    <a:pt x="1140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7" name="Google Shape;447;p15"/>
            <p:cNvSpPr/>
            <p:nvPr/>
          </p:nvSpPr>
          <p:spPr>
            <a:xfrm>
              <a:off x="2443600" y="4806375"/>
              <a:ext cx="65900" cy="78150"/>
            </a:xfrm>
            <a:custGeom>
              <a:rect b="b" l="l" r="r" t="t"/>
              <a:pathLst>
                <a:path extrusionOk="0" h="3126" w="2636">
                  <a:moveTo>
                    <a:pt x="1296" y="1"/>
                  </a:moveTo>
                  <a:cubicBezTo>
                    <a:pt x="657" y="1"/>
                    <a:pt x="196" y="495"/>
                    <a:pt x="98" y="1127"/>
                  </a:cubicBezTo>
                  <a:cubicBezTo>
                    <a:pt x="43" y="1451"/>
                    <a:pt x="0" y="2111"/>
                    <a:pt x="250" y="2641"/>
                  </a:cubicBezTo>
                  <a:cubicBezTo>
                    <a:pt x="409" y="2981"/>
                    <a:pt x="708" y="3109"/>
                    <a:pt x="888" y="3122"/>
                  </a:cubicBezTo>
                  <a:cubicBezTo>
                    <a:pt x="916" y="3124"/>
                    <a:pt x="944" y="3125"/>
                    <a:pt x="971" y="3125"/>
                  </a:cubicBezTo>
                  <a:cubicBezTo>
                    <a:pt x="1283" y="3125"/>
                    <a:pt x="1579" y="2986"/>
                    <a:pt x="1861" y="2715"/>
                  </a:cubicBezTo>
                  <a:cubicBezTo>
                    <a:pt x="1982" y="2598"/>
                    <a:pt x="2026" y="2375"/>
                    <a:pt x="2026" y="2375"/>
                  </a:cubicBezTo>
                  <a:cubicBezTo>
                    <a:pt x="2350" y="2154"/>
                    <a:pt x="2572" y="1797"/>
                    <a:pt x="2596" y="1377"/>
                  </a:cubicBezTo>
                  <a:cubicBezTo>
                    <a:pt x="2636" y="658"/>
                    <a:pt x="2085" y="43"/>
                    <a:pt x="1366" y="3"/>
                  </a:cubicBezTo>
                  <a:cubicBezTo>
                    <a:pt x="1343" y="2"/>
                    <a:pt x="1319" y="1"/>
                    <a:pt x="129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8" name="Google Shape;448;p15"/>
            <p:cNvSpPr/>
            <p:nvPr/>
          </p:nvSpPr>
          <p:spPr>
            <a:xfrm>
              <a:off x="2449000" y="4806400"/>
              <a:ext cx="61300" cy="59375"/>
            </a:xfrm>
            <a:custGeom>
              <a:rect b="b" l="l" r="r" t="t"/>
              <a:pathLst>
                <a:path extrusionOk="0" h="2375" w="2452">
                  <a:moveTo>
                    <a:pt x="1079" y="0"/>
                  </a:moveTo>
                  <a:cubicBezTo>
                    <a:pt x="629" y="0"/>
                    <a:pt x="233" y="234"/>
                    <a:pt x="0" y="588"/>
                  </a:cubicBezTo>
                  <a:cubicBezTo>
                    <a:pt x="66" y="661"/>
                    <a:pt x="224" y="749"/>
                    <a:pt x="458" y="798"/>
                  </a:cubicBezTo>
                  <a:cubicBezTo>
                    <a:pt x="586" y="825"/>
                    <a:pt x="708" y="836"/>
                    <a:pt x="820" y="836"/>
                  </a:cubicBezTo>
                  <a:cubicBezTo>
                    <a:pt x="1191" y="836"/>
                    <a:pt x="1447" y="721"/>
                    <a:pt x="1447" y="721"/>
                  </a:cubicBezTo>
                  <a:lnTo>
                    <a:pt x="1447" y="721"/>
                  </a:lnTo>
                  <a:cubicBezTo>
                    <a:pt x="1404" y="889"/>
                    <a:pt x="1466" y="1038"/>
                    <a:pt x="1539" y="1147"/>
                  </a:cubicBezTo>
                  <a:cubicBezTo>
                    <a:pt x="1629" y="1281"/>
                    <a:pt x="1670" y="1441"/>
                    <a:pt x="1639" y="1599"/>
                  </a:cubicBezTo>
                  <a:cubicBezTo>
                    <a:pt x="1629" y="1647"/>
                    <a:pt x="1620" y="1698"/>
                    <a:pt x="1609" y="1755"/>
                  </a:cubicBezTo>
                  <a:cubicBezTo>
                    <a:pt x="1570" y="1959"/>
                    <a:pt x="1744" y="1976"/>
                    <a:pt x="1744" y="1976"/>
                  </a:cubicBezTo>
                  <a:cubicBezTo>
                    <a:pt x="1746" y="1872"/>
                    <a:pt x="1761" y="1773"/>
                    <a:pt x="1816" y="1708"/>
                  </a:cubicBezTo>
                  <a:lnTo>
                    <a:pt x="1816" y="1708"/>
                  </a:lnTo>
                  <a:cubicBezTo>
                    <a:pt x="2167" y="1821"/>
                    <a:pt x="1826" y="2331"/>
                    <a:pt x="1812" y="2374"/>
                  </a:cubicBezTo>
                  <a:cubicBezTo>
                    <a:pt x="2182" y="2120"/>
                    <a:pt x="2451" y="1675"/>
                    <a:pt x="2406" y="1171"/>
                  </a:cubicBezTo>
                  <a:cubicBezTo>
                    <a:pt x="2355" y="612"/>
                    <a:pt x="1901" y="143"/>
                    <a:pt x="1351" y="28"/>
                  </a:cubicBezTo>
                  <a:cubicBezTo>
                    <a:pt x="1258" y="9"/>
                    <a:pt x="1167" y="0"/>
                    <a:pt x="1079" y="0"/>
                  </a:cubicBezTo>
                  <a:close/>
                </a:path>
              </a:pathLst>
            </a:custGeom>
            <a:solidFill>
              <a:srgbClr val="E55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9" name="Google Shape;449;p15"/>
            <p:cNvSpPr/>
            <p:nvPr/>
          </p:nvSpPr>
          <p:spPr>
            <a:xfrm>
              <a:off x="2481425" y="4898800"/>
              <a:ext cx="59200" cy="197800"/>
            </a:xfrm>
            <a:custGeom>
              <a:rect b="b" l="l" r="r" t="t"/>
              <a:pathLst>
                <a:path extrusionOk="0" h="7912" w="2368">
                  <a:moveTo>
                    <a:pt x="1056" y="0"/>
                  </a:moveTo>
                  <a:cubicBezTo>
                    <a:pt x="975" y="0"/>
                    <a:pt x="897" y="49"/>
                    <a:pt x="820" y="128"/>
                  </a:cubicBezTo>
                  <a:cubicBezTo>
                    <a:pt x="645" y="307"/>
                    <a:pt x="536" y="554"/>
                    <a:pt x="728" y="960"/>
                  </a:cubicBezTo>
                  <a:cubicBezTo>
                    <a:pt x="887" y="1298"/>
                    <a:pt x="1278" y="2292"/>
                    <a:pt x="1451" y="3057"/>
                  </a:cubicBezTo>
                  <a:cubicBezTo>
                    <a:pt x="1529" y="3412"/>
                    <a:pt x="1602" y="4242"/>
                    <a:pt x="1481" y="4880"/>
                  </a:cubicBezTo>
                  <a:cubicBezTo>
                    <a:pt x="1378" y="5421"/>
                    <a:pt x="1184" y="5976"/>
                    <a:pt x="1050" y="6108"/>
                  </a:cubicBezTo>
                  <a:cubicBezTo>
                    <a:pt x="918" y="6240"/>
                    <a:pt x="807" y="6310"/>
                    <a:pt x="630" y="6408"/>
                  </a:cubicBezTo>
                  <a:cubicBezTo>
                    <a:pt x="431" y="6519"/>
                    <a:pt x="348" y="6648"/>
                    <a:pt x="213" y="6737"/>
                  </a:cubicBezTo>
                  <a:cubicBezTo>
                    <a:pt x="79" y="6826"/>
                    <a:pt x="32" y="6797"/>
                    <a:pt x="62" y="6879"/>
                  </a:cubicBezTo>
                  <a:cubicBezTo>
                    <a:pt x="81" y="6928"/>
                    <a:pt x="152" y="6956"/>
                    <a:pt x="236" y="6956"/>
                  </a:cubicBezTo>
                  <a:cubicBezTo>
                    <a:pt x="292" y="6956"/>
                    <a:pt x="355" y="6943"/>
                    <a:pt x="412" y="6917"/>
                  </a:cubicBezTo>
                  <a:cubicBezTo>
                    <a:pt x="559" y="6848"/>
                    <a:pt x="621" y="6758"/>
                    <a:pt x="658" y="6755"/>
                  </a:cubicBezTo>
                  <a:cubicBezTo>
                    <a:pt x="659" y="6755"/>
                    <a:pt x="659" y="6755"/>
                    <a:pt x="659" y="6755"/>
                  </a:cubicBezTo>
                  <a:cubicBezTo>
                    <a:pt x="694" y="6755"/>
                    <a:pt x="633" y="6874"/>
                    <a:pt x="521" y="7019"/>
                  </a:cubicBezTo>
                  <a:cubicBezTo>
                    <a:pt x="363" y="7222"/>
                    <a:pt x="201" y="7297"/>
                    <a:pt x="104" y="7387"/>
                  </a:cubicBezTo>
                  <a:cubicBezTo>
                    <a:pt x="1" y="7486"/>
                    <a:pt x="79" y="7563"/>
                    <a:pt x="142" y="7563"/>
                  </a:cubicBezTo>
                  <a:cubicBezTo>
                    <a:pt x="144" y="7563"/>
                    <a:pt x="147" y="7563"/>
                    <a:pt x="149" y="7562"/>
                  </a:cubicBezTo>
                  <a:cubicBezTo>
                    <a:pt x="213" y="7558"/>
                    <a:pt x="309" y="7544"/>
                    <a:pt x="484" y="7425"/>
                  </a:cubicBezTo>
                  <a:cubicBezTo>
                    <a:pt x="658" y="7305"/>
                    <a:pt x="834" y="7129"/>
                    <a:pt x="834" y="7129"/>
                  </a:cubicBezTo>
                  <a:lnTo>
                    <a:pt x="834" y="7129"/>
                  </a:lnTo>
                  <a:cubicBezTo>
                    <a:pt x="776" y="7235"/>
                    <a:pt x="705" y="7336"/>
                    <a:pt x="624" y="7425"/>
                  </a:cubicBezTo>
                  <a:cubicBezTo>
                    <a:pt x="471" y="7595"/>
                    <a:pt x="389" y="7646"/>
                    <a:pt x="314" y="7737"/>
                  </a:cubicBezTo>
                  <a:cubicBezTo>
                    <a:pt x="259" y="7805"/>
                    <a:pt x="343" y="7867"/>
                    <a:pt x="437" y="7867"/>
                  </a:cubicBezTo>
                  <a:cubicBezTo>
                    <a:pt x="470" y="7867"/>
                    <a:pt x="503" y="7860"/>
                    <a:pt x="533" y="7842"/>
                  </a:cubicBezTo>
                  <a:cubicBezTo>
                    <a:pt x="650" y="7769"/>
                    <a:pt x="756" y="7681"/>
                    <a:pt x="849" y="7579"/>
                  </a:cubicBezTo>
                  <a:cubicBezTo>
                    <a:pt x="954" y="7466"/>
                    <a:pt x="1111" y="7262"/>
                    <a:pt x="1111" y="7262"/>
                  </a:cubicBezTo>
                  <a:lnTo>
                    <a:pt x="1111" y="7262"/>
                  </a:lnTo>
                  <a:cubicBezTo>
                    <a:pt x="1014" y="7496"/>
                    <a:pt x="873" y="7631"/>
                    <a:pt x="796" y="7721"/>
                  </a:cubicBezTo>
                  <a:cubicBezTo>
                    <a:pt x="720" y="7810"/>
                    <a:pt x="716" y="7876"/>
                    <a:pt x="781" y="7905"/>
                  </a:cubicBezTo>
                  <a:cubicBezTo>
                    <a:pt x="790" y="7909"/>
                    <a:pt x="801" y="7911"/>
                    <a:pt x="813" y="7911"/>
                  </a:cubicBezTo>
                  <a:cubicBezTo>
                    <a:pt x="869" y="7911"/>
                    <a:pt x="960" y="7864"/>
                    <a:pt x="1114" y="7719"/>
                  </a:cubicBezTo>
                  <a:cubicBezTo>
                    <a:pt x="1301" y="7546"/>
                    <a:pt x="1473" y="7229"/>
                    <a:pt x="1561" y="6937"/>
                  </a:cubicBezTo>
                  <a:cubicBezTo>
                    <a:pt x="1648" y="6645"/>
                    <a:pt x="1658" y="6521"/>
                    <a:pt x="1721" y="6375"/>
                  </a:cubicBezTo>
                  <a:cubicBezTo>
                    <a:pt x="1953" y="5841"/>
                    <a:pt x="2111" y="5388"/>
                    <a:pt x="2216" y="4815"/>
                  </a:cubicBezTo>
                  <a:cubicBezTo>
                    <a:pt x="2368" y="3994"/>
                    <a:pt x="2302" y="3360"/>
                    <a:pt x="2241" y="2957"/>
                  </a:cubicBezTo>
                  <a:cubicBezTo>
                    <a:pt x="2117" y="2125"/>
                    <a:pt x="1726" y="1055"/>
                    <a:pt x="1483" y="488"/>
                  </a:cubicBezTo>
                  <a:cubicBezTo>
                    <a:pt x="1331" y="135"/>
                    <a:pt x="1191" y="0"/>
                    <a:pt x="105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0" name="Google Shape;450;p15"/>
            <p:cNvSpPr/>
            <p:nvPr/>
          </p:nvSpPr>
          <p:spPr>
            <a:xfrm>
              <a:off x="2494250" y="4846400"/>
              <a:ext cx="16800" cy="21150"/>
            </a:xfrm>
            <a:custGeom>
              <a:rect b="b" l="l" r="r" t="t"/>
              <a:pathLst>
                <a:path extrusionOk="0" h="846" w="672">
                  <a:moveTo>
                    <a:pt x="258" y="0"/>
                  </a:moveTo>
                  <a:cubicBezTo>
                    <a:pt x="156" y="0"/>
                    <a:pt x="54" y="47"/>
                    <a:pt x="6" y="108"/>
                  </a:cubicBezTo>
                  <a:lnTo>
                    <a:pt x="0" y="774"/>
                  </a:lnTo>
                  <a:cubicBezTo>
                    <a:pt x="0" y="774"/>
                    <a:pt x="33" y="839"/>
                    <a:pt x="160" y="845"/>
                  </a:cubicBezTo>
                  <a:cubicBezTo>
                    <a:pt x="163" y="845"/>
                    <a:pt x="166" y="846"/>
                    <a:pt x="169" y="846"/>
                  </a:cubicBezTo>
                  <a:cubicBezTo>
                    <a:pt x="403" y="846"/>
                    <a:pt x="671" y="413"/>
                    <a:pt x="483" y="118"/>
                  </a:cubicBezTo>
                  <a:cubicBezTo>
                    <a:pt x="429" y="33"/>
                    <a:pt x="343" y="0"/>
                    <a:pt x="258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1" name="Google Shape;451;p15"/>
            <p:cNvSpPr/>
            <p:nvPr/>
          </p:nvSpPr>
          <p:spPr>
            <a:xfrm>
              <a:off x="2434075" y="4970825"/>
              <a:ext cx="81125" cy="65775"/>
            </a:xfrm>
            <a:custGeom>
              <a:rect b="b" l="l" r="r" t="t"/>
              <a:pathLst>
                <a:path extrusionOk="0" h="2631" w="3245">
                  <a:moveTo>
                    <a:pt x="787" y="1"/>
                  </a:moveTo>
                  <a:cubicBezTo>
                    <a:pt x="551" y="1"/>
                    <a:pt x="385" y="42"/>
                    <a:pt x="372" y="153"/>
                  </a:cubicBezTo>
                  <a:cubicBezTo>
                    <a:pt x="324" y="566"/>
                    <a:pt x="167" y="895"/>
                    <a:pt x="100" y="1315"/>
                  </a:cubicBezTo>
                  <a:cubicBezTo>
                    <a:pt x="0" y="2037"/>
                    <a:pt x="1038" y="2630"/>
                    <a:pt x="1977" y="2630"/>
                  </a:cubicBezTo>
                  <a:cubicBezTo>
                    <a:pt x="2058" y="2630"/>
                    <a:pt x="2138" y="2626"/>
                    <a:pt x="2217" y="2617"/>
                  </a:cubicBezTo>
                  <a:cubicBezTo>
                    <a:pt x="3028" y="2524"/>
                    <a:pt x="3225" y="2333"/>
                    <a:pt x="3245" y="2251"/>
                  </a:cubicBezTo>
                  <a:cubicBezTo>
                    <a:pt x="3067" y="1659"/>
                    <a:pt x="2862" y="1281"/>
                    <a:pt x="2681" y="913"/>
                  </a:cubicBezTo>
                  <a:cubicBezTo>
                    <a:pt x="2532" y="612"/>
                    <a:pt x="2497" y="431"/>
                    <a:pt x="2567" y="298"/>
                  </a:cubicBezTo>
                  <a:cubicBezTo>
                    <a:pt x="2567" y="298"/>
                    <a:pt x="1423" y="1"/>
                    <a:pt x="787" y="1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2" name="Google Shape;452;p15"/>
            <p:cNvSpPr/>
            <p:nvPr/>
          </p:nvSpPr>
          <p:spPr>
            <a:xfrm>
              <a:off x="2481525" y="4805350"/>
              <a:ext cx="15975" cy="8225"/>
            </a:xfrm>
            <a:custGeom>
              <a:rect b="b" l="l" r="r" t="t"/>
              <a:pathLst>
                <a:path extrusionOk="0" h="329" w="639">
                  <a:moveTo>
                    <a:pt x="195" y="0"/>
                  </a:moveTo>
                  <a:cubicBezTo>
                    <a:pt x="70" y="0"/>
                    <a:pt x="0" y="61"/>
                    <a:pt x="0" y="61"/>
                  </a:cubicBezTo>
                  <a:cubicBezTo>
                    <a:pt x="0" y="61"/>
                    <a:pt x="272" y="89"/>
                    <a:pt x="605" y="329"/>
                  </a:cubicBezTo>
                  <a:cubicBezTo>
                    <a:pt x="605" y="329"/>
                    <a:pt x="638" y="110"/>
                    <a:pt x="317" y="19"/>
                  </a:cubicBezTo>
                  <a:cubicBezTo>
                    <a:pt x="272" y="5"/>
                    <a:pt x="231" y="0"/>
                    <a:pt x="195" y="0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3" name="Google Shape;453;p15"/>
            <p:cNvSpPr/>
            <p:nvPr/>
          </p:nvSpPr>
          <p:spPr>
            <a:xfrm>
              <a:off x="2438275" y="4807550"/>
              <a:ext cx="46850" cy="38075"/>
            </a:xfrm>
            <a:custGeom>
              <a:rect b="b" l="l" r="r" t="t"/>
              <a:pathLst>
                <a:path extrusionOk="0" h="1523" w="1874">
                  <a:moveTo>
                    <a:pt x="1087" y="0"/>
                  </a:moveTo>
                  <a:cubicBezTo>
                    <a:pt x="187" y="0"/>
                    <a:pt x="0" y="1104"/>
                    <a:pt x="100" y="1216"/>
                  </a:cubicBezTo>
                  <a:cubicBezTo>
                    <a:pt x="201" y="1329"/>
                    <a:pt x="358" y="1347"/>
                    <a:pt x="358" y="1347"/>
                  </a:cubicBezTo>
                  <a:cubicBezTo>
                    <a:pt x="378" y="1030"/>
                    <a:pt x="523" y="832"/>
                    <a:pt x="524" y="832"/>
                  </a:cubicBezTo>
                  <a:lnTo>
                    <a:pt x="524" y="832"/>
                  </a:lnTo>
                  <a:cubicBezTo>
                    <a:pt x="433" y="1072"/>
                    <a:pt x="460" y="1371"/>
                    <a:pt x="460" y="1371"/>
                  </a:cubicBezTo>
                  <a:cubicBezTo>
                    <a:pt x="614" y="1456"/>
                    <a:pt x="783" y="1471"/>
                    <a:pt x="884" y="1471"/>
                  </a:cubicBezTo>
                  <a:cubicBezTo>
                    <a:pt x="940" y="1471"/>
                    <a:pt x="975" y="1467"/>
                    <a:pt x="975" y="1467"/>
                  </a:cubicBezTo>
                  <a:cubicBezTo>
                    <a:pt x="1017" y="1012"/>
                    <a:pt x="1122" y="792"/>
                    <a:pt x="1122" y="792"/>
                  </a:cubicBezTo>
                  <a:lnTo>
                    <a:pt x="1122" y="792"/>
                  </a:lnTo>
                  <a:cubicBezTo>
                    <a:pt x="1051" y="1222"/>
                    <a:pt x="1118" y="1502"/>
                    <a:pt x="1118" y="1502"/>
                  </a:cubicBezTo>
                  <a:cubicBezTo>
                    <a:pt x="1229" y="1515"/>
                    <a:pt x="1340" y="1522"/>
                    <a:pt x="1451" y="1522"/>
                  </a:cubicBezTo>
                  <a:cubicBezTo>
                    <a:pt x="1562" y="1522"/>
                    <a:pt x="1673" y="1515"/>
                    <a:pt x="1783" y="1502"/>
                  </a:cubicBezTo>
                  <a:cubicBezTo>
                    <a:pt x="1723" y="1099"/>
                    <a:pt x="1874" y="680"/>
                    <a:pt x="1874" y="680"/>
                  </a:cubicBezTo>
                  <a:lnTo>
                    <a:pt x="1167" y="3"/>
                  </a:lnTo>
                  <a:cubicBezTo>
                    <a:pt x="1139" y="1"/>
                    <a:pt x="1113" y="0"/>
                    <a:pt x="1087" y="0"/>
                  </a:cubicBezTo>
                  <a:close/>
                </a:path>
              </a:pathLst>
            </a:custGeom>
            <a:solidFill>
              <a:srgbClr val="E55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4" name="Google Shape;454;p15"/>
            <p:cNvSpPr/>
            <p:nvPr/>
          </p:nvSpPr>
          <p:spPr>
            <a:xfrm>
              <a:off x="2350775" y="5006625"/>
              <a:ext cx="133500" cy="76625"/>
            </a:xfrm>
            <a:custGeom>
              <a:rect b="b" l="l" r="r" t="t"/>
              <a:pathLst>
                <a:path extrusionOk="0" h="3065" w="5340">
                  <a:moveTo>
                    <a:pt x="1954" y="0"/>
                  </a:moveTo>
                  <a:cubicBezTo>
                    <a:pt x="1935" y="0"/>
                    <a:pt x="1917" y="5"/>
                    <a:pt x="1900" y="14"/>
                  </a:cubicBezTo>
                  <a:lnTo>
                    <a:pt x="1" y="1110"/>
                  </a:lnTo>
                  <a:lnTo>
                    <a:pt x="3386" y="3065"/>
                  </a:lnTo>
                  <a:lnTo>
                    <a:pt x="5340" y="1938"/>
                  </a:lnTo>
                  <a:lnTo>
                    <a:pt x="2008" y="14"/>
                  </a:lnTo>
                  <a:cubicBezTo>
                    <a:pt x="1992" y="5"/>
                    <a:pt x="1973" y="0"/>
                    <a:pt x="1954" y="0"/>
                  </a:cubicBezTo>
                  <a:close/>
                </a:path>
              </a:pathLst>
            </a:custGeom>
            <a:solidFill>
              <a:srgbClr val="EFF6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5" name="Google Shape;455;p15"/>
            <p:cNvSpPr/>
            <p:nvPr/>
          </p:nvSpPr>
          <p:spPr>
            <a:xfrm>
              <a:off x="2360850" y="5021225"/>
              <a:ext cx="100625" cy="58025"/>
            </a:xfrm>
            <a:custGeom>
              <a:rect b="b" l="l" r="r" t="t"/>
              <a:pathLst>
                <a:path extrusionOk="0" h="2321" w="4025">
                  <a:moveTo>
                    <a:pt x="1031" y="0"/>
                  </a:moveTo>
                  <a:lnTo>
                    <a:pt x="1" y="588"/>
                  </a:lnTo>
                  <a:lnTo>
                    <a:pt x="3002" y="2320"/>
                  </a:lnTo>
                  <a:lnTo>
                    <a:pt x="4025" y="1729"/>
                  </a:lnTo>
                  <a:lnTo>
                    <a:pt x="1031" y="0"/>
                  </a:lnTo>
                  <a:close/>
                </a:path>
              </a:pathLst>
            </a:custGeom>
            <a:solidFill>
              <a:srgbClr val="AAD1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6" name="Google Shape;456;p15"/>
            <p:cNvSpPr/>
            <p:nvPr/>
          </p:nvSpPr>
          <p:spPr>
            <a:xfrm>
              <a:off x="2412650" y="5024975"/>
              <a:ext cx="35825" cy="20700"/>
            </a:xfrm>
            <a:custGeom>
              <a:rect b="b" l="l" r="r" t="t"/>
              <a:pathLst>
                <a:path extrusionOk="0" h="828" w="1433">
                  <a:moveTo>
                    <a:pt x="522" y="1"/>
                  </a:moveTo>
                  <a:lnTo>
                    <a:pt x="0" y="301"/>
                  </a:lnTo>
                  <a:lnTo>
                    <a:pt x="19" y="312"/>
                  </a:lnTo>
                  <a:lnTo>
                    <a:pt x="911" y="827"/>
                  </a:lnTo>
                  <a:lnTo>
                    <a:pt x="1413" y="538"/>
                  </a:lnTo>
                  <a:lnTo>
                    <a:pt x="1433" y="527"/>
                  </a:lnTo>
                  <a:lnTo>
                    <a:pt x="522" y="1"/>
                  </a:lnTo>
                  <a:close/>
                </a:path>
              </a:pathLst>
            </a:custGeom>
            <a:solidFill>
              <a:srgbClr val="AEB5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7" name="Google Shape;457;p15"/>
            <p:cNvSpPr/>
            <p:nvPr/>
          </p:nvSpPr>
          <p:spPr>
            <a:xfrm>
              <a:off x="2413100" y="5025525"/>
              <a:ext cx="34900" cy="20150"/>
            </a:xfrm>
            <a:custGeom>
              <a:rect b="b" l="l" r="r" t="t"/>
              <a:pathLst>
                <a:path extrusionOk="0" h="806" w="1396">
                  <a:moveTo>
                    <a:pt x="504" y="1"/>
                  </a:moveTo>
                  <a:lnTo>
                    <a:pt x="1" y="290"/>
                  </a:lnTo>
                  <a:lnTo>
                    <a:pt x="893" y="805"/>
                  </a:lnTo>
                  <a:lnTo>
                    <a:pt x="1395" y="516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rgbClr val="AAD1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8" name="Google Shape;458;p15"/>
            <p:cNvSpPr/>
            <p:nvPr/>
          </p:nvSpPr>
          <p:spPr>
            <a:xfrm>
              <a:off x="2350775" y="5034375"/>
              <a:ext cx="133500" cy="51950"/>
            </a:xfrm>
            <a:custGeom>
              <a:rect b="b" l="l" r="r" t="t"/>
              <a:pathLst>
                <a:path extrusionOk="0" h="2078" w="5340">
                  <a:moveTo>
                    <a:pt x="1" y="0"/>
                  </a:moveTo>
                  <a:lnTo>
                    <a:pt x="1" y="46"/>
                  </a:lnTo>
                  <a:cubicBezTo>
                    <a:pt x="1" y="111"/>
                    <a:pt x="36" y="171"/>
                    <a:pt x="92" y="204"/>
                  </a:cubicBezTo>
                  <a:lnTo>
                    <a:pt x="3295" y="2054"/>
                  </a:lnTo>
                  <a:cubicBezTo>
                    <a:pt x="3323" y="2069"/>
                    <a:pt x="3355" y="2077"/>
                    <a:pt x="3386" y="2077"/>
                  </a:cubicBezTo>
                  <a:cubicBezTo>
                    <a:pt x="3418" y="2077"/>
                    <a:pt x="3450" y="2069"/>
                    <a:pt x="3478" y="2054"/>
                  </a:cubicBezTo>
                  <a:lnTo>
                    <a:pt x="5248" y="1032"/>
                  </a:lnTo>
                  <a:cubicBezTo>
                    <a:pt x="5305" y="998"/>
                    <a:pt x="5339" y="938"/>
                    <a:pt x="5340" y="872"/>
                  </a:cubicBezTo>
                  <a:lnTo>
                    <a:pt x="5340" y="828"/>
                  </a:lnTo>
                  <a:lnTo>
                    <a:pt x="3386" y="19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9" name="Google Shape;459;p15"/>
            <p:cNvSpPr/>
            <p:nvPr/>
          </p:nvSpPr>
          <p:spPr>
            <a:xfrm>
              <a:off x="2350775" y="5034375"/>
              <a:ext cx="84675" cy="51925"/>
            </a:xfrm>
            <a:custGeom>
              <a:rect b="b" l="l" r="r" t="t"/>
              <a:pathLst>
                <a:path extrusionOk="0" h="2077" w="3387">
                  <a:moveTo>
                    <a:pt x="1" y="0"/>
                  </a:moveTo>
                  <a:lnTo>
                    <a:pt x="1" y="45"/>
                  </a:lnTo>
                  <a:cubicBezTo>
                    <a:pt x="1" y="110"/>
                    <a:pt x="36" y="171"/>
                    <a:pt x="92" y="204"/>
                  </a:cubicBezTo>
                  <a:lnTo>
                    <a:pt x="3295" y="2053"/>
                  </a:lnTo>
                  <a:cubicBezTo>
                    <a:pt x="3322" y="2068"/>
                    <a:pt x="3354" y="2077"/>
                    <a:pt x="3386" y="2077"/>
                  </a:cubicBezTo>
                  <a:lnTo>
                    <a:pt x="3386" y="19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AD1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0" name="Google Shape;460;p15"/>
            <p:cNvSpPr/>
            <p:nvPr/>
          </p:nvSpPr>
          <p:spPr>
            <a:xfrm>
              <a:off x="2338325" y="4976950"/>
              <a:ext cx="95825" cy="107350"/>
            </a:xfrm>
            <a:custGeom>
              <a:rect b="b" l="l" r="r" t="t"/>
              <a:pathLst>
                <a:path extrusionOk="0" h="4294" w="3833">
                  <a:moveTo>
                    <a:pt x="64" y="1"/>
                  </a:moveTo>
                  <a:cubicBezTo>
                    <a:pt x="23" y="42"/>
                    <a:pt x="0" y="97"/>
                    <a:pt x="0" y="155"/>
                  </a:cubicBezTo>
                  <a:cubicBezTo>
                    <a:pt x="0" y="167"/>
                    <a:pt x="2" y="179"/>
                    <a:pt x="3" y="190"/>
                  </a:cubicBezTo>
                  <a:lnTo>
                    <a:pt x="353" y="2272"/>
                  </a:lnTo>
                  <a:cubicBezTo>
                    <a:pt x="362" y="2336"/>
                    <a:pt x="402" y="2391"/>
                    <a:pt x="458" y="2424"/>
                  </a:cubicBezTo>
                  <a:lnTo>
                    <a:pt x="3646" y="4264"/>
                  </a:lnTo>
                  <a:cubicBezTo>
                    <a:pt x="3679" y="4283"/>
                    <a:pt x="3718" y="4293"/>
                    <a:pt x="3756" y="4293"/>
                  </a:cubicBezTo>
                  <a:cubicBezTo>
                    <a:pt x="3782" y="4293"/>
                    <a:pt x="3808" y="4289"/>
                    <a:pt x="3833" y="4280"/>
                  </a:cubicBezTo>
                  <a:lnTo>
                    <a:pt x="3455" y="2027"/>
                  </a:lnTo>
                  <a:cubicBezTo>
                    <a:pt x="3448" y="1980"/>
                    <a:pt x="3419" y="1939"/>
                    <a:pt x="3378" y="1915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EFF6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1" name="Google Shape;461;p15"/>
            <p:cNvSpPr/>
            <p:nvPr/>
          </p:nvSpPr>
          <p:spPr>
            <a:xfrm>
              <a:off x="2339925" y="4976150"/>
              <a:ext cx="95525" cy="107800"/>
            </a:xfrm>
            <a:custGeom>
              <a:rect b="b" l="l" r="r" t="t"/>
              <a:pathLst>
                <a:path extrusionOk="0" h="4312" w="3821">
                  <a:moveTo>
                    <a:pt x="45" y="0"/>
                  </a:moveTo>
                  <a:cubicBezTo>
                    <a:pt x="28" y="9"/>
                    <a:pt x="14" y="21"/>
                    <a:pt x="0" y="34"/>
                  </a:cubicBezTo>
                  <a:lnTo>
                    <a:pt x="3314" y="1947"/>
                  </a:lnTo>
                  <a:cubicBezTo>
                    <a:pt x="3355" y="1971"/>
                    <a:pt x="3384" y="2012"/>
                    <a:pt x="3391" y="2059"/>
                  </a:cubicBezTo>
                  <a:lnTo>
                    <a:pt x="3769" y="4312"/>
                  </a:lnTo>
                  <a:cubicBezTo>
                    <a:pt x="3778" y="4308"/>
                    <a:pt x="3789" y="4302"/>
                    <a:pt x="3799" y="4297"/>
                  </a:cubicBezTo>
                  <a:lnTo>
                    <a:pt x="3820" y="4284"/>
                  </a:lnTo>
                  <a:lnTo>
                    <a:pt x="3443" y="2029"/>
                  </a:lnTo>
                  <a:cubicBezTo>
                    <a:pt x="3434" y="1982"/>
                    <a:pt x="3405" y="1941"/>
                    <a:pt x="3364" y="1916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2" name="Google Shape;462;p15"/>
            <p:cNvSpPr/>
            <p:nvPr/>
          </p:nvSpPr>
          <p:spPr>
            <a:xfrm>
              <a:off x="2374925" y="5024375"/>
              <a:ext cx="14700" cy="14975"/>
            </a:xfrm>
            <a:custGeom>
              <a:rect b="b" l="l" r="r" t="t"/>
              <a:pathLst>
                <a:path extrusionOk="0" h="599" w="588">
                  <a:moveTo>
                    <a:pt x="109" y="0"/>
                  </a:moveTo>
                  <a:cubicBezTo>
                    <a:pt x="39" y="0"/>
                    <a:pt x="0" y="49"/>
                    <a:pt x="16" y="138"/>
                  </a:cubicBezTo>
                  <a:cubicBezTo>
                    <a:pt x="39" y="278"/>
                    <a:pt x="182" y="463"/>
                    <a:pt x="337" y="552"/>
                  </a:cubicBezTo>
                  <a:cubicBezTo>
                    <a:pt x="392" y="584"/>
                    <a:pt x="440" y="599"/>
                    <a:pt x="479" y="599"/>
                  </a:cubicBezTo>
                  <a:cubicBezTo>
                    <a:pt x="549" y="599"/>
                    <a:pt x="588" y="550"/>
                    <a:pt x="573" y="460"/>
                  </a:cubicBezTo>
                  <a:cubicBezTo>
                    <a:pt x="550" y="322"/>
                    <a:pt x="405" y="136"/>
                    <a:pt x="252" y="47"/>
                  </a:cubicBezTo>
                  <a:cubicBezTo>
                    <a:pt x="197" y="15"/>
                    <a:pt x="148" y="0"/>
                    <a:pt x="109" y="0"/>
                  </a:cubicBezTo>
                  <a:close/>
                </a:path>
              </a:pathLst>
            </a:custGeom>
            <a:solidFill>
              <a:srgbClr val="AAD1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3" name="Google Shape;463;p15"/>
            <p:cNvSpPr/>
            <p:nvPr/>
          </p:nvSpPr>
          <p:spPr>
            <a:xfrm>
              <a:off x="2825375" y="4599650"/>
              <a:ext cx="214500" cy="123800"/>
            </a:xfrm>
            <a:custGeom>
              <a:rect b="b" l="l" r="r" t="t"/>
              <a:pathLst>
                <a:path extrusionOk="0" h="4952" w="8580">
                  <a:moveTo>
                    <a:pt x="4290" y="1"/>
                  </a:moveTo>
                  <a:cubicBezTo>
                    <a:pt x="1921" y="1"/>
                    <a:pt x="0" y="1108"/>
                    <a:pt x="0" y="2475"/>
                  </a:cubicBezTo>
                  <a:cubicBezTo>
                    <a:pt x="0" y="3842"/>
                    <a:pt x="1921" y="4951"/>
                    <a:pt x="4290" y="4951"/>
                  </a:cubicBezTo>
                  <a:cubicBezTo>
                    <a:pt x="6660" y="4951"/>
                    <a:pt x="8579" y="3842"/>
                    <a:pt x="8579" y="2475"/>
                  </a:cubicBezTo>
                  <a:cubicBezTo>
                    <a:pt x="8579" y="1108"/>
                    <a:pt x="6660" y="1"/>
                    <a:pt x="4290" y="1"/>
                  </a:cubicBezTo>
                  <a:close/>
                </a:path>
              </a:pathLst>
            </a:custGeom>
            <a:gradFill>
              <a:gsLst>
                <a:gs pos="0">
                  <a:srgbClr val="ED5883"/>
                </a:gs>
                <a:gs pos="33596">
                  <a:srgbClr val="F96E85"/>
                </a:gs>
                <a:gs pos="60000">
                  <a:srgbClr val="FF8380"/>
                </a:gs>
                <a:gs pos="85000">
                  <a:srgbClr val="FF996F"/>
                </a:gs>
                <a:gs pos="100000">
                  <a:srgbClr val="F49B6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4" name="Google Shape;464;p15"/>
            <p:cNvSpPr/>
            <p:nvPr/>
          </p:nvSpPr>
          <p:spPr>
            <a:xfrm>
              <a:off x="2931775" y="4260925"/>
              <a:ext cx="79475" cy="200400"/>
            </a:xfrm>
            <a:custGeom>
              <a:rect b="b" l="l" r="r" t="t"/>
              <a:pathLst>
                <a:path extrusionOk="0" h="8016" w="3179">
                  <a:moveTo>
                    <a:pt x="2393" y="0"/>
                  </a:moveTo>
                  <a:cubicBezTo>
                    <a:pt x="2316" y="0"/>
                    <a:pt x="2239" y="28"/>
                    <a:pt x="2168" y="79"/>
                  </a:cubicBezTo>
                  <a:cubicBezTo>
                    <a:pt x="1958" y="230"/>
                    <a:pt x="1808" y="397"/>
                    <a:pt x="1856" y="838"/>
                  </a:cubicBezTo>
                  <a:cubicBezTo>
                    <a:pt x="1904" y="1279"/>
                    <a:pt x="2126" y="2356"/>
                    <a:pt x="2164" y="3119"/>
                  </a:cubicBezTo>
                  <a:cubicBezTo>
                    <a:pt x="2183" y="3495"/>
                    <a:pt x="2104" y="4362"/>
                    <a:pt x="1866" y="4991"/>
                  </a:cubicBezTo>
                  <a:cubicBezTo>
                    <a:pt x="1664" y="5524"/>
                    <a:pt x="1391" y="6068"/>
                    <a:pt x="1234" y="6208"/>
                  </a:cubicBezTo>
                  <a:cubicBezTo>
                    <a:pt x="1088" y="6338"/>
                    <a:pt x="1009" y="6369"/>
                    <a:pt x="812" y="6436"/>
                  </a:cubicBezTo>
                  <a:cubicBezTo>
                    <a:pt x="588" y="6514"/>
                    <a:pt x="473" y="6621"/>
                    <a:pt x="320" y="6687"/>
                  </a:cubicBezTo>
                  <a:cubicBezTo>
                    <a:pt x="165" y="6755"/>
                    <a:pt x="161" y="6738"/>
                    <a:pt x="177" y="6827"/>
                  </a:cubicBezTo>
                  <a:cubicBezTo>
                    <a:pt x="190" y="6896"/>
                    <a:pt x="297" y="6942"/>
                    <a:pt x="416" y="6942"/>
                  </a:cubicBezTo>
                  <a:cubicBezTo>
                    <a:pt x="452" y="6942"/>
                    <a:pt x="490" y="6938"/>
                    <a:pt x="526" y="6929"/>
                  </a:cubicBezTo>
                  <a:cubicBezTo>
                    <a:pt x="684" y="6887"/>
                    <a:pt x="764" y="6808"/>
                    <a:pt x="803" y="6808"/>
                  </a:cubicBezTo>
                  <a:cubicBezTo>
                    <a:pt x="804" y="6808"/>
                    <a:pt x="805" y="6808"/>
                    <a:pt x="806" y="6808"/>
                  </a:cubicBezTo>
                  <a:cubicBezTo>
                    <a:pt x="845" y="6812"/>
                    <a:pt x="762" y="6924"/>
                    <a:pt x="618" y="7053"/>
                  </a:cubicBezTo>
                  <a:cubicBezTo>
                    <a:pt x="421" y="7232"/>
                    <a:pt x="243" y="7278"/>
                    <a:pt x="128" y="7354"/>
                  </a:cubicBezTo>
                  <a:cubicBezTo>
                    <a:pt x="0" y="7437"/>
                    <a:pt x="75" y="7533"/>
                    <a:pt x="141" y="7539"/>
                  </a:cubicBezTo>
                  <a:cubicBezTo>
                    <a:pt x="157" y="7541"/>
                    <a:pt x="174" y="7542"/>
                    <a:pt x="194" y="7542"/>
                  </a:cubicBezTo>
                  <a:cubicBezTo>
                    <a:pt x="260" y="7542"/>
                    <a:pt x="355" y="7528"/>
                    <a:pt x="508" y="7460"/>
                  </a:cubicBezTo>
                  <a:cubicBezTo>
                    <a:pt x="707" y="7369"/>
                    <a:pt x="918" y="7221"/>
                    <a:pt x="918" y="7221"/>
                  </a:cubicBezTo>
                  <a:lnTo>
                    <a:pt x="918" y="7221"/>
                  </a:lnTo>
                  <a:cubicBezTo>
                    <a:pt x="840" y="7320"/>
                    <a:pt x="751" y="7408"/>
                    <a:pt x="652" y="7485"/>
                  </a:cubicBezTo>
                  <a:cubicBezTo>
                    <a:pt x="465" y="7631"/>
                    <a:pt x="371" y="7668"/>
                    <a:pt x="279" y="7748"/>
                  </a:cubicBezTo>
                  <a:cubicBezTo>
                    <a:pt x="201" y="7815"/>
                    <a:pt x="306" y="7906"/>
                    <a:pt x="418" y="7906"/>
                  </a:cubicBezTo>
                  <a:cubicBezTo>
                    <a:pt x="440" y="7906"/>
                    <a:pt x="462" y="7902"/>
                    <a:pt x="483" y="7894"/>
                  </a:cubicBezTo>
                  <a:cubicBezTo>
                    <a:pt x="616" y="7840"/>
                    <a:pt x="740" y="7769"/>
                    <a:pt x="852" y="7683"/>
                  </a:cubicBezTo>
                  <a:cubicBezTo>
                    <a:pt x="980" y="7585"/>
                    <a:pt x="1176" y="7407"/>
                    <a:pt x="1177" y="7407"/>
                  </a:cubicBezTo>
                  <a:lnTo>
                    <a:pt x="1177" y="7407"/>
                  </a:lnTo>
                  <a:cubicBezTo>
                    <a:pt x="1035" y="7627"/>
                    <a:pt x="868" y="7740"/>
                    <a:pt x="774" y="7817"/>
                  </a:cubicBezTo>
                  <a:cubicBezTo>
                    <a:pt x="679" y="7894"/>
                    <a:pt x="664" y="7962"/>
                    <a:pt x="724" y="8001"/>
                  </a:cubicBezTo>
                  <a:cubicBezTo>
                    <a:pt x="738" y="8010"/>
                    <a:pt x="755" y="8016"/>
                    <a:pt x="778" y="8016"/>
                  </a:cubicBezTo>
                  <a:cubicBezTo>
                    <a:pt x="838" y="8016"/>
                    <a:pt x="936" y="7978"/>
                    <a:pt x="1098" y="7874"/>
                  </a:cubicBezTo>
                  <a:cubicBezTo>
                    <a:pt x="1320" y="7730"/>
                    <a:pt x="1552" y="7438"/>
                    <a:pt x="1694" y="7156"/>
                  </a:cubicBezTo>
                  <a:cubicBezTo>
                    <a:pt x="1837" y="6874"/>
                    <a:pt x="1869" y="6749"/>
                    <a:pt x="1960" y="6613"/>
                  </a:cubicBezTo>
                  <a:cubicBezTo>
                    <a:pt x="2293" y="6108"/>
                    <a:pt x="2553" y="5706"/>
                    <a:pt x="2764" y="5141"/>
                  </a:cubicBezTo>
                  <a:cubicBezTo>
                    <a:pt x="3067" y="4331"/>
                    <a:pt x="3145" y="3659"/>
                    <a:pt x="3155" y="3237"/>
                  </a:cubicBezTo>
                  <a:cubicBezTo>
                    <a:pt x="3178" y="2367"/>
                    <a:pt x="3036" y="1243"/>
                    <a:pt x="2889" y="622"/>
                  </a:cubicBezTo>
                  <a:cubicBezTo>
                    <a:pt x="2783" y="177"/>
                    <a:pt x="2587" y="0"/>
                    <a:pt x="2393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5" name="Google Shape;465;p15"/>
            <p:cNvSpPr/>
            <p:nvPr/>
          </p:nvSpPr>
          <p:spPr>
            <a:xfrm>
              <a:off x="2982200" y="4257275"/>
              <a:ext cx="28525" cy="54825"/>
            </a:xfrm>
            <a:custGeom>
              <a:rect b="b" l="l" r="r" t="t"/>
              <a:pathLst>
                <a:path extrusionOk="0" h="2193" w="1141">
                  <a:moveTo>
                    <a:pt x="251" y="1"/>
                  </a:moveTo>
                  <a:cubicBezTo>
                    <a:pt x="156" y="1"/>
                    <a:pt x="68" y="22"/>
                    <a:pt x="1" y="51"/>
                  </a:cubicBezTo>
                  <a:lnTo>
                    <a:pt x="465" y="2186"/>
                  </a:lnTo>
                  <a:cubicBezTo>
                    <a:pt x="497" y="2190"/>
                    <a:pt x="527" y="2193"/>
                    <a:pt x="557" y="2193"/>
                  </a:cubicBezTo>
                  <a:cubicBezTo>
                    <a:pt x="911" y="2193"/>
                    <a:pt x="1141" y="1874"/>
                    <a:pt x="1141" y="1874"/>
                  </a:cubicBezTo>
                  <a:cubicBezTo>
                    <a:pt x="1123" y="1687"/>
                    <a:pt x="922" y="590"/>
                    <a:pt x="729" y="272"/>
                  </a:cubicBezTo>
                  <a:cubicBezTo>
                    <a:pt x="607" y="67"/>
                    <a:pt x="419" y="1"/>
                    <a:pt x="251" y="1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6" name="Google Shape;466;p15"/>
            <p:cNvSpPr/>
            <p:nvPr/>
          </p:nvSpPr>
          <p:spPr>
            <a:xfrm>
              <a:off x="2952400" y="4603825"/>
              <a:ext cx="36875" cy="41350"/>
            </a:xfrm>
            <a:custGeom>
              <a:rect b="b" l="l" r="r" t="t"/>
              <a:pathLst>
                <a:path extrusionOk="0" h="1654" w="1475">
                  <a:moveTo>
                    <a:pt x="240" y="0"/>
                  </a:moveTo>
                  <a:cubicBezTo>
                    <a:pt x="223" y="0"/>
                    <a:pt x="207" y="1"/>
                    <a:pt x="191" y="4"/>
                  </a:cubicBezTo>
                  <a:cubicBezTo>
                    <a:pt x="37" y="25"/>
                    <a:pt x="0" y="168"/>
                    <a:pt x="57" y="395"/>
                  </a:cubicBezTo>
                  <a:cubicBezTo>
                    <a:pt x="120" y="646"/>
                    <a:pt x="335" y="824"/>
                    <a:pt x="510" y="981"/>
                  </a:cubicBezTo>
                  <a:cubicBezTo>
                    <a:pt x="691" y="1146"/>
                    <a:pt x="756" y="1356"/>
                    <a:pt x="881" y="1525"/>
                  </a:cubicBezTo>
                  <a:cubicBezTo>
                    <a:pt x="948" y="1616"/>
                    <a:pt x="1050" y="1653"/>
                    <a:pt x="1158" y="1653"/>
                  </a:cubicBezTo>
                  <a:cubicBezTo>
                    <a:pt x="1211" y="1653"/>
                    <a:pt x="1266" y="1644"/>
                    <a:pt x="1318" y="1628"/>
                  </a:cubicBezTo>
                  <a:cubicBezTo>
                    <a:pt x="1475" y="1577"/>
                    <a:pt x="1468" y="1396"/>
                    <a:pt x="1433" y="1256"/>
                  </a:cubicBezTo>
                  <a:cubicBezTo>
                    <a:pt x="1407" y="1150"/>
                    <a:pt x="1388" y="1044"/>
                    <a:pt x="1375" y="935"/>
                  </a:cubicBezTo>
                  <a:cubicBezTo>
                    <a:pt x="1375" y="935"/>
                    <a:pt x="971" y="340"/>
                    <a:pt x="855" y="256"/>
                  </a:cubicBezTo>
                  <a:cubicBezTo>
                    <a:pt x="709" y="148"/>
                    <a:pt x="436" y="0"/>
                    <a:pt x="240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7" name="Google Shape;467;p15"/>
            <p:cNvSpPr/>
            <p:nvPr/>
          </p:nvSpPr>
          <p:spPr>
            <a:xfrm>
              <a:off x="2866325" y="4657275"/>
              <a:ext cx="66575" cy="37975"/>
            </a:xfrm>
            <a:custGeom>
              <a:rect b="b" l="l" r="r" t="t"/>
              <a:pathLst>
                <a:path extrusionOk="0" h="1519" w="2663">
                  <a:moveTo>
                    <a:pt x="1946" y="0"/>
                  </a:moveTo>
                  <a:cubicBezTo>
                    <a:pt x="1719" y="308"/>
                    <a:pt x="1290" y="492"/>
                    <a:pt x="708" y="759"/>
                  </a:cubicBezTo>
                  <a:cubicBezTo>
                    <a:pt x="125" y="1026"/>
                    <a:pt x="1" y="1080"/>
                    <a:pt x="41" y="1191"/>
                  </a:cubicBezTo>
                  <a:cubicBezTo>
                    <a:pt x="81" y="1301"/>
                    <a:pt x="345" y="1412"/>
                    <a:pt x="584" y="1487"/>
                  </a:cubicBezTo>
                  <a:cubicBezTo>
                    <a:pt x="653" y="1508"/>
                    <a:pt x="735" y="1518"/>
                    <a:pt x="822" y="1518"/>
                  </a:cubicBezTo>
                  <a:cubicBezTo>
                    <a:pt x="1037" y="1518"/>
                    <a:pt x="1278" y="1456"/>
                    <a:pt x="1404" y="1347"/>
                  </a:cubicBezTo>
                  <a:cubicBezTo>
                    <a:pt x="1527" y="1240"/>
                    <a:pt x="1873" y="1101"/>
                    <a:pt x="2055" y="1101"/>
                  </a:cubicBezTo>
                  <a:cubicBezTo>
                    <a:pt x="2055" y="1101"/>
                    <a:pt x="2056" y="1101"/>
                    <a:pt x="2057" y="1101"/>
                  </a:cubicBezTo>
                  <a:cubicBezTo>
                    <a:pt x="2061" y="1101"/>
                    <a:pt x="2065" y="1101"/>
                    <a:pt x="2070" y="1101"/>
                  </a:cubicBezTo>
                  <a:cubicBezTo>
                    <a:pt x="2342" y="1101"/>
                    <a:pt x="2571" y="1023"/>
                    <a:pt x="2617" y="918"/>
                  </a:cubicBezTo>
                  <a:cubicBezTo>
                    <a:pt x="2663" y="813"/>
                    <a:pt x="2612" y="584"/>
                    <a:pt x="2601" y="441"/>
                  </a:cubicBezTo>
                  <a:cubicBezTo>
                    <a:pt x="2590" y="298"/>
                    <a:pt x="2580" y="117"/>
                    <a:pt x="2580" y="117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8" name="Google Shape;468;p15"/>
            <p:cNvSpPr/>
            <p:nvPr/>
          </p:nvSpPr>
          <p:spPr>
            <a:xfrm>
              <a:off x="2902875" y="4401200"/>
              <a:ext cx="89900" cy="259575"/>
            </a:xfrm>
            <a:custGeom>
              <a:rect b="b" l="l" r="r" t="t"/>
              <a:pathLst>
                <a:path extrusionOk="0" h="10383" w="3596">
                  <a:moveTo>
                    <a:pt x="3481" y="0"/>
                  </a:moveTo>
                  <a:lnTo>
                    <a:pt x="0" y="774"/>
                  </a:lnTo>
                  <a:cubicBezTo>
                    <a:pt x="0" y="774"/>
                    <a:pt x="220" y="4936"/>
                    <a:pt x="257" y="5481"/>
                  </a:cubicBezTo>
                  <a:cubicBezTo>
                    <a:pt x="296" y="6026"/>
                    <a:pt x="308" y="6398"/>
                    <a:pt x="351" y="7452"/>
                  </a:cubicBezTo>
                  <a:cubicBezTo>
                    <a:pt x="389" y="8339"/>
                    <a:pt x="484" y="10243"/>
                    <a:pt x="484" y="10243"/>
                  </a:cubicBezTo>
                  <a:cubicBezTo>
                    <a:pt x="677" y="10356"/>
                    <a:pt x="841" y="10382"/>
                    <a:pt x="954" y="10382"/>
                  </a:cubicBezTo>
                  <a:cubicBezTo>
                    <a:pt x="1057" y="10382"/>
                    <a:pt x="1118" y="10360"/>
                    <a:pt x="1118" y="10360"/>
                  </a:cubicBezTo>
                  <a:cubicBezTo>
                    <a:pt x="1118" y="10360"/>
                    <a:pt x="1679" y="7818"/>
                    <a:pt x="1656" y="7189"/>
                  </a:cubicBezTo>
                  <a:cubicBezTo>
                    <a:pt x="1625" y="6421"/>
                    <a:pt x="1479" y="5973"/>
                    <a:pt x="1479" y="5973"/>
                  </a:cubicBezTo>
                  <a:cubicBezTo>
                    <a:pt x="1479" y="5973"/>
                    <a:pt x="1641" y="4801"/>
                    <a:pt x="1695" y="3911"/>
                  </a:cubicBezTo>
                  <a:cubicBezTo>
                    <a:pt x="1749" y="3020"/>
                    <a:pt x="1806" y="2593"/>
                    <a:pt x="1819" y="2206"/>
                  </a:cubicBezTo>
                  <a:lnTo>
                    <a:pt x="1887" y="2170"/>
                  </a:lnTo>
                  <a:cubicBezTo>
                    <a:pt x="1887" y="2170"/>
                    <a:pt x="1959" y="3706"/>
                    <a:pt x="1997" y="4251"/>
                  </a:cubicBezTo>
                  <a:cubicBezTo>
                    <a:pt x="2035" y="4796"/>
                    <a:pt x="2115" y="5319"/>
                    <a:pt x="2263" y="6333"/>
                  </a:cubicBezTo>
                  <a:cubicBezTo>
                    <a:pt x="2389" y="7211"/>
                    <a:pt x="2721" y="9021"/>
                    <a:pt x="2721" y="9021"/>
                  </a:cubicBezTo>
                  <a:cubicBezTo>
                    <a:pt x="2852" y="9097"/>
                    <a:pt x="2970" y="9121"/>
                    <a:pt x="3068" y="9121"/>
                  </a:cubicBezTo>
                  <a:cubicBezTo>
                    <a:pt x="3245" y="9121"/>
                    <a:pt x="3356" y="9041"/>
                    <a:pt x="3356" y="9041"/>
                  </a:cubicBezTo>
                  <a:cubicBezTo>
                    <a:pt x="3356" y="9041"/>
                    <a:pt x="3596" y="6707"/>
                    <a:pt x="3497" y="5944"/>
                  </a:cubicBezTo>
                  <a:cubicBezTo>
                    <a:pt x="3398" y="5181"/>
                    <a:pt x="3241" y="4729"/>
                    <a:pt x="3241" y="4729"/>
                  </a:cubicBezTo>
                  <a:cubicBezTo>
                    <a:pt x="3241" y="4729"/>
                    <a:pt x="3318" y="3680"/>
                    <a:pt x="3356" y="2686"/>
                  </a:cubicBezTo>
                  <a:cubicBezTo>
                    <a:pt x="3396" y="1612"/>
                    <a:pt x="3462" y="268"/>
                    <a:pt x="3481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9" name="Google Shape;469;p15"/>
            <p:cNvSpPr/>
            <p:nvPr/>
          </p:nvSpPr>
          <p:spPr>
            <a:xfrm>
              <a:off x="2948325" y="4436625"/>
              <a:ext cx="29350" cy="66650"/>
            </a:xfrm>
            <a:custGeom>
              <a:rect b="b" l="l" r="r" t="t"/>
              <a:pathLst>
                <a:path extrusionOk="0" h="2666" w="1174">
                  <a:moveTo>
                    <a:pt x="1173" y="1"/>
                  </a:moveTo>
                  <a:lnTo>
                    <a:pt x="1173" y="1"/>
                  </a:lnTo>
                  <a:cubicBezTo>
                    <a:pt x="782" y="375"/>
                    <a:pt x="1" y="789"/>
                    <a:pt x="1" y="789"/>
                  </a:cubicBezTo>
                  <a:lnTo>
                    <a:pt x="67" y="786"/>
                  </a:lnTo>
                  <a:lnTo>
                    <a:pt x="165" y="2665"/>
                  </a:lnTo>
                  <a:cubicBezTo>
                    <a:pt x="165" y="2666"/>
                    <a:pt x="165" y="2666"/>
                    <a:pt x="165" y="2666"/>
                  </a:cubicBezTo>
                  <a:cubicBezTo>
                    <a:pt x="167" y="2666"/>
                    <a:pt x="334" y="795"/>
                    <a:pt x="334" y="795"/>
                  </a:cubicBezTo>
                  <a:cubicBezTo>
                    <a:pt x="810" y="551"/>
                    <a:pt x="1173" y="1"/>
                    <a:pt x="1173" y="1"/>
                  </a:cubicBezTo>
                  <a:close/>
                </a:path>
              </a:pathLst>
            </a:custGeom>
            <a:solidFill>
              <a:srgbClr val="67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0" name="Google Shape;470;p15"/>
            <p:cNvSpPr/>
            <p:nvPr/>
          </p:nvSpPr>
          <p:spPr>
            <a:xfrm>
              <a:off x="2914550" y="4184525"/>
              <a:ext cx="68425" cy="76550"/>
            </a:xfrm>
            <a:custGeom>
              <a:rect b="b" l="l" r="r" t="t"/>
              <a:pathLst>
                <a:path extrusionOk="0" h="3062" w="2737">
                  <a:moveTo>
                    <a:pt x="1345" y="0"/>
                  </a:moveTo>
                  <a:cubicBezTo>
                    <a:pt x="739" y="0"/>
                    <a:pt x="299" y="453"/>
                    <a:pt x="175" y="1061"/>
                  </a:cubicBezTo>
                  <a:cubicBezTo>
                    <a:pt x="104" y="1382"/>
                    <a:pt x="0" y="2065"/>
                    <a:pt x="199" y="2589"/>
                  </a:cubicBezTo>
                  <a:cubicBezTo>
                    <a:pt x="313" y="2886"/>
                    <a:pt x="451" y="3004"/>
                    <a:pt x="716" y="3055"/>
                  </a:cubicBezTo>
                  <a:cubicBezTo>
                    <a:pt x="739" y="3060"/>
                    <a:pt x="770" y="3062"/>
                    <a:pt x="806" y="3062"/>
                  </a:cubicBezTo>
                  <a:cubicBezTo>
                    <a:pt x="1083" y="3062"/>
                    <a:pt x="1681" y="2928"/>
                    <a:pt x="1904" y="2691"/>
                  </a:cubicBezTo>
                  <a:cubicBezTo>
                    <a:pt x="1949" y="2643"/>
                    <a:pt x="2022" y="2410"/>
                    <a:pt x="2022" y="2410"/>
                  </a:cubicBezTo>
                  <a:cubicBezTo>
                    <a:pt x="2499" y="2119"/>
                    <a:pt x="2737" y="1557"/>
                    <a:pt x="2612" y="1012"/>
                  </a:cubicBezTo>
                  <a:cubicBezTo>
                    <a:pt x="2489" y="468"/>
                    <a:pt x="2031" y="64"/>
                    <a:pt x="1476" y="7"/>
                  </a:cubicBezTo>
                  <a:cubicBezTo>
                    <a:pt x="1431" y="3"/>
                    <a:pt x="1388" y="0"/>
                    <a:pt x="1345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2927350" y="4248725"/>
              <a:ext cx="55075" cy="40375"/>
            </a:xfrm>
            <a:custGeom>
              <a:rect b="b" l="l" r="r" t="t"/>
              <a:pathLst>
                <a:path extrusionOk="0" h="1615" w="2203">
                  <a:moveTo>
                    <a:pt x="1454" y="1"/>
                  </a:moveTo>
                  <a:lnTo>
                    <a:pt x="423" y="487"/>
                  </a:lnTo>
                  <a:cubicBezTo>
                    <a:pt x="423" y="487"/>
                    <a:pt x="458" y="686"/>
                    <a:pt x="484" y="813"/>
                  </a:cubicBezTo>
                  <a:cubicBezTo>
                    <a:pt x="508" y="941"/>
                    <a:pt x="498" y="1010"/>
                    <a:pt x="243" y="1165"/>
                  </a:cubicBezTo>
                  <a:cubicBezTo>
                    <a:pt x="1" y="1314"/>
                    <a:pt x="570" y="1614"/>
                    <a:pt x="985" y="1614"/>
                  </a:cubicBezTo>
                  <a:cubicBezTo>
                    <a:pt x="1006" y="1614"/>
                    <a:pt x="1026" y="1613"/>
                    <a:pt x="1046" y="1612"/>
                  </a:cubicBezTo>
                  <a:cubicBezTo>
                    <a:pt x="1462" y="1580"/>
                    <a:pt x="1932" y="1328"/>
                    <a:pt x="2061" y="1059"/>
                  </a:cubicBezTo>
                  <a:cubicBezTo>
                    <a:pt x="2203" y="761"/>
                    <a:pt x="2191" y="412"/>
                    <a:pt x="2015" y="412"/>
                  </a:cubicBezTo>
                  <a:cubicBezTo>
                    <a:pt x="2013" y="412"/>
                    <a:pt x="2011" y="412"/>
                    <a:pt x="2009" y="412"/>
                  </a:cubicBezTo>
                  <a:cubicBezTo>
                    <a:pt x="1838" y="420"/>
                    <a:pt x="1694" y="452"/>
                    <a:pt x="1606" y="452"/>
                  </a:cubicBezTo>
                  <a:cubicBezTo>
                    <a:pt x="1558" y="452"/>
                    <a:pt x="1526" y="442"/>
                    <a:pt x="1514" y="415"/>
                  </a:cubicBezTo>
                  <a:cubicBezTo>
                    <a:pt x="1488" y="354"/>
                    <a:pt x="1454" y="1"/>
                    <a:pt x="1454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24500" y="4184550"/>
              <a:ext cx="57850" cy="67300"/>
            </a:xfrm>
            <a:custGeom>
              <a:rect b="b" l="l" r="r" t="t"/>
              <a:pathLst>
                <a:path extrusionOk="0" h="2692" w="2314">
                  <a:moveTo>
                    <a:pt x="945" y="0"/>
                  </a:moveTo>
                  <a:cubicBezTo>
                    <a:pt x="542" y="0"/>
                    <a:pt x="212" y="202"/>
                    <a:pt x="0" y="515"/>
                  </a:cubicBezTo>
                  <a:cubicBezTo>
                    <a:pt x="33" y="578"/>
                    <a:pt x="74" y="635"/>
                    <a:pt x="122" y="686"/>
                  </a:cubicBezTo>
                  <a:cubicBezTo>
                    <a:pt x="122" y="686"/>
                    <a:pt x="63" y="851"/>
                    <a:pt x="168" y="969"/>
                  </a:cubicBezTo>
                  <a:cubicBezTo>
                    <a:pt x="244" y="1054"/>
                    <a:pt x="266" y="1174"/>
                    <a:pt x="249" y="1286"/>
                  </a:cubicBezTo>
                  <a:cubicBezTo>
                    <a:pt x="231" y="1408"/>
                    <a:pt x="216" y="1559"/>
                    <a:pt x="230" y="1693"/>
                  </a:cubicBezTo>
                  <a:cubicBezTo>
                    <a:pt x="249" y="1881"/>
                    <a:pt x="426" y="1968"/>
                    <a:pt x="426" y="1968"/>
                  </a:cubicBezTo>
                  <a:cubicBezTo>
                    <a:pt x="426" y="1968"/>
                    <a:pt x="452" y="1680"/>
                    <a:pt x="524" y="1523"/>
                  </a:cubicBezTo>
                  <a:cubicBezTo>
                    <a:pt x="561" y="1443"/>
                    <a:pt x="650" y="1393"/>
                    <a:pt x="742" y="1393"/>
                  </a:cubicBezTo>
                  <a:cubicBezTo>
                    <a:pt x="830" y="1393"/>
                    <a:pt x="919" y="1438"/>
                    <a:pt x="967" y="1545"/>
                  </a:cubicBezTo>
                  <a:cubicBezTo>
                    <a:pt x="1066" y="1763"/>
                    <a:pt x="1001" y="1897"/>
                    <a:pt x="941" y="2077"/>
                  </a:cubicBezTo>
                  <a:cubicBezTo>
                    <a:pt x="882" y="2255"/>
                    <a:pt x="711" y="2187"/>
                    <a:pt x="657" y="2229"/>
                  </a:cubicBezTo>
                  <a:cubicBezTo>
                    <a:pt x="601" y="2272"/>
                    <a:pt x="596" y="2578"/>
                    <a:pt x="879" y="2657"/>
                  </a:cubicBezTo>
                  <a:cubicBezTo>
                    <a:pt x="963" y="2680"/>
                    <a:pt x="1049" y="2691"/>
                    <a:pt x="1134" y="2691"/>
                  </a:cubicBezTo>
                  <a:cubicBezTo>
                    <a:pt x="1284" y="2691"/>
                    <a:pt x="1434" y="2657"/>
                    <a:pt x="1570" y="2588"/>
                  </a:cubicBezTo>
                  <a:cubicBezTo>
                    <a:pt x="1657" y="2545"/>
                    <a:pt x="1766" y="2452"/>
                    <a:pt x="1766" y="2452"/>
                  </a:cubicBezTo>
                  <a:cubicBezTo>
                    <a:pt x="2093" y="2154"/>
                    <a:pt x="2195" y="1857"/>
                    <a:pt x="2240" y="1439"/>
                  </a:cubicBezTo>
                  <a:cubicBezTo>
                    <a:pt x="2313" y="723"/>
                    <a:pt x="1795" y="81"/>
                    <a:pt x="1078" y="7"/>
                  </a:cubicBezTo>
                  <a:cubicBezTo>
                    <a:pt x="1033" y="3"/>
                    <a:pt x="988" y="0"/>
                    <a:pt x="945" y="0"/>
                  </a:cubicBezTo>
                  <a:close/>
                </a:path>
              </a:pathLst>
            </a:custGeom>
            <a:solidFill>
              <a:srgbClr val="C948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04975" y="4179400"/>
              <a:ext cx="73675" cy="22325"/>
            </a:xfrm>
            <a:custGeom>
              <a:rect b="b" l="l" r="r" t="t"/>
              <a:pathLst>
                <a:path extrusionOk="0" h="893" w="2947">
                  <a:moveTo>
                    <a:pt x="323" y="1"/>
                  </a:moveTo>
                  <a:cubicBezTo>
                    <a:pt x="77" y="1"/>
                    <a:pt x="1" y="276"/>
                    <a:pt x="256" y="569"/>
                  </a:cubicBezTo>
                  <a:cubicBezTo>
                    <a:pt x="518" y="870"/>
                    <a:pt x="802" y="892"/>
                    <a:pt x="881" y="892"/>
                  </a:cubicBezTo>
                  <a:cubicBezTo>
                    <a:pt x="895" y="892"/>
                    <a:pt x="903" y="892"/>
                    <a:pt x="903" y="892"/>
                  </a:cubicBezTo>
                  <a:lnTo>
                    <a:pt x="2866" y="882"/>
                  </a:lnTo>
                  <a:cubicBezTo>
                    <a:pt x="2947" y="256"/>
                    <a:pt x="2236" y="65"/>
                    <a:pt x="1881" y="65"/>
                  </a:cubicBezTo>
                  <a:cubicBezTo>
                    <a:pt x="1853" y="65"/>
                    <a:pt x="1827" y="66"/>
                    <a:pt x="1803" y="69"/>
                  </a:cubicBezTo>
                  <a:cubicBezTo>
                    <a:pt x="1626" y="87"/>
                    <a:pt x="1349" y="122"/>
                    <a:pt x="1075" y="122"/>
                  </a:cubicBezTo>
                  <a:cubicBezTo>
                    <a:pt x="865" y="122"/>
                    <a:pt x="656" y="101"/>
                    <a:pt x="494" y="37"/>
                  </a:cubicBezTo>
                  <a:cubicBezTo>
                    <a:pt x="431" y="12"/>
                    <a:pt x="374" y="1"/>
                    <a:pt x="323" y="1"/>
                  </a:cubicBezTo>
                  <a:close/>
                </a:path>
              </a:pathLst>
            </a:custGeom>
            <a:solidFill>
              <a:srgbClr val="C948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01875" y="4258450"/>
              <a:ext cx="103675" cy="174675"/>
            </a:xfrm>
            <a:custGeom>
              <a:rect b="b" l="l" r="r" t="t"/>
              <a:pathLst>
                <a:path extrusionOk="0" h="6987" w="4147">
                  <a:moveTo>
                    <a:pt x="3324" y="0"/>
                  </a:moveTo>
                  <a:cubicBezTo>
                    <a:pt x="3314" y="0"/>
                    <a:pt x="3304" y="0"/>
                    <a:pt x="3294" y="0"/>
                  </a:cubicBezTo>
                  <a:cubicBezTo>
                    <a:pt x="2999" y="8"/>
                    <a:pt x="2590" y="61"/>
                    <a:pt x="2590" y="61"/>
                  </a:cubicBezTo>
                  <a:cubicBezTo>
                    <a:pt x="2608" y="144"/>
                    <a:pt x="2621" y="341"/>
                    <a:pt x="2122" y="498"/>
                  </a:cubicBezTo>
                  <a:cubicBezTo>
                    <a:pt x="1865" y="578"/>
                    <a:pt x="1705" y="598"/>
                    <a:pt x="1610" y="598"/>
                  </a:cubicBezTo>
                  <a:cubicBezTo>
                    <a:pt x="1522" y="598"/>
                    <a:pt x="1491" y="581"/>
                    <a:pt x="1491" y="581"/>
                  </a:cubicBezTo>
                  <a:cubicBezTo>
                    <a:pt x="1491" y="581"/>
                    <a:pt x="761" y="913"/>
                    <a:pt x="523" y="1080"/>
                  </a:cubicBezTo>
                  <a:cubicBezTo>
                    <a:pt x="224" y="1289"/>
                    <a:pt x="92" y="1894"/>
                    <a:pt x="51" y="2913"/>
                  </a:cubicBezTo>
                  <a:cubicBezTo>
                    <a:pt x="5" y="4094"/>
                    <a:pt x="0" y="6182"/>
                    <a:pt x="40" y="6484"/>
                  </a:cubicBezTo>
                  <a:cubicBezTo>
                    <a:pt x="40" y="6484"/>
                    <a:pt x="543" y="6986"/>
                    <a:pt x="1206" y="6986"/>
                  </a:cubicBezTo>
                  <a:cubicBezTo>
                    <a:pt x="1242" y="6986"/>
                    <a:pt x="1277" y="6985"/>
                    <a:pt x="1313" y="6982"/>
                  </a:cubicBezTo>
                  <a:cubicBezTo>
                    <a:pt x="2029" y="6923"/>
                    <a:pt x="3230" y="6291"/>
                    <a:pt x="3522" y="5802"/>
                  </a:cubicBezTo>
                  <a:cubicBezTo>
                    <a:pt x="3514" y="4767"/>
                    <a:pt x="3393" y="4263"/>
                    <a:pt x="3561" y="3666"/>
                  </a:cubicBezTo>
                  <a:cubicBezTo>
                    <a:pt x="3944" y="2300"/>
                    <a:pt x="4146" y="1742"/>
                    <a:pt x="3959" y="834"/>
                  </a:cubicBezTo>
                  <a:cubicBezTo>
                    <a:pt x="3811" y="111"/>
                    <a:pt x="3604" y="0"/>
                    <a:pt x="3324" y="0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2803900" y="4285600"/>
              <a:ext cx="123800" cy="177925"/>
            </a:xfrm>
            <a:custGeom>
              <a:rect b="b" l="l" r="r" t="t"/>
              <a:pathLst>
                <a:path extrusionOk="0" h="7117" w="4952">
                  <a:moveTo>
                    <a:pt x="4521" y="0"/>
                  </a:moveTo>
                  <a:cubicBezTo>
                    <a:pt x="4479" y="0"/>
                    <a:pt x="4435" y="7"/>
                    <a:pt x="4391" y="21"/>
                  </a:cubicBezTo>
                  <a:cubicBezTo>
                    <a:pt x="4143" y="97"/>
                    <a:pt x="3947" y="208"/>
                    <a:pt x="3853" y="641"/>
                  </a:cubicBezTo>
                  <a:cubicBezTo>
                    <a:pt x="3760" y="1074"/>
                    <a:pt x="3629" y="2165"/>
                    <a:pt x="3422" y="2902"/>
                  </a:cubicBezTo>
                  <a:cubicBezTo>
                    <a:pt x="3320" y="3264"/>
                    <a:pt x="2971" y="4062"/>
                    <a:pt x="2545" y="4583"/>
                  </a:cubicBezTo>
                  <a:cubicBezTo>
                    <a:pt x="2184" y="5025"/>
                    <a:pt x="1753" y="5454"/>
                    <a:pt x="1560" y="5536"/>
                  </a:cubicBezTo>
                  <a:cubicBezTo>
                    <a:pt x="1382" y="5612"/>
                    <a:pt x="1295" y="5617"/>
                    <a:pt x="1087" y="5618"/>
                  </a:cubicBezTo>
                  <a:cubicBezTo>
                    <a:pt x="851" y="5621"/>
                    <a:pt x="707" y="5686"/>
                    <a:pt x="540" y="5702"/>
                  </a:cubicBezTo>
                  <a:cubicBezTo>
                    <a:pt x="373" y="5716"/>
                    <a:pt x="376" y="5698"/>
                    <a:pt x="362" y="5787"/>
                  </a:cubicBezTo>
                  <a:cubicBezTo>
                    <a:pt x="350" y="5877"/>
                    <a:pt x="501" y="5983"/>
                    <a:pt x="661" y="5994"/>
                  </a:cubicBezTo>
                  <a:cubicBezTo>
                    <a:pt x="677" y="5995"/>
                    <a:pt x="693" y="5995"/>
                    <a:pt x="707" y="5995"/>
                  </a:cubicBezTo>
                  <a:cubicBezTo>
                    <a:pt x="827" y="5995"/>
                    <a:pt x="906" y="5965"/>
                    <a:pt x="947" y="5965"/>
                  </a:cubicBezTo>
                  <a:cubicBezTo>
                    <a:pt x="955" y="5965"/>
                    <a:pt x="961" y="5966"/>
                    <a:pt x="966" y="5968"/>
                  </a:cubicBezTo>
                  <a:cubicBezTo>
                    <a:pt x="1001" y="5984"/>
                    <a:pt x="886" y="6064"/>
                    <a:pt x="710" y="6141"/>
                  </a:cubicBezTo>
                  <a:cubicBezTo>
                    <a:pt x="466" y="6248"/>
                    <a:pt x="283" y="6235"/>
                    <a:pt x="149" y="6270"/>
                  </a:cubicBezTo>
                  <a:cubicBezTo>
                    <a:pt x="0" y="6310"/>
                    <a:pt x="43" y="6424"/>
                    <a:pt x="103" y="6451"/>
                  </a:cubicBezTo>
                  <a:cubicBezTo>
                    <a:pt x="151" y="6472"/>
                    <a:pt x="220" y="6499"/>
                    <a:pt x="352" y="6499"/>
                  </a:cubicBezTo>
                  <a:cubicBezTo>
                    <a:pt x="388" y="6499"/>
                    <a:pt x="429" y="6497"/>
                    <a:pt x="476" y="6492"/>
                  </a:cubicBezTo>
                  <a:cubicBezTo>
                    <a:pt x="694" y="6469"/>
                    <a:pt x="941" y="6396"/>
                    <a:pt x="941" y="6395"/>
                  </a:cubicBezTo>
                  <a:lnTo>
                    <a:pt x="941" y="6395"/>
                  </a:lnTo>
                  <a:cubicBezTo>
                    <a:pt x="835" y="6464"/>
                    <a:pt x="722" y="6520"/>
                    <a:pt x="604" y="6562"/>
                  </a:cubicBezTo>
                  <a:cubicBezTo>
                    <a:pt x="380" y="6642"/>
                    <a:pt x="279" y="6646"/>
                    <a:pt x="167" y="6694"/>
                  </a:cubicBezTo>
                  <a:cubicBezTo>
                    <a:pt x="55" y="6739"/>
                    <a:pt x="172" y="6896"/>
                    <a:pt x="307" y="6896"/>
                  </a:cubicBezTo>
                  <a:cubicBezTo>
                    <a:pt x="309" y="6896"/>
                    <a:pt x="311" y="6896"/>
                    <a:pt x="314" y="6896"/>
                  </a:cubicBezTo>
                  <a:cubicBezTo>
                    <a:pt x="456" y="6888"/>
                    <a:pt x="596" y="6860"/>
                    <a:pt x="731" y="6813"/>
                  </a:cubicBezTo>
                  <a:cubicBezTo>
                    <a:pt x="882" y="6762"/>
                    <a:pt x="1126" y="6655"/>
                    <a:pt x="1126" y="6655"/>
                  </a:cubicBezTo>
                  <a:lnTo>
                    <a:pt x="1126" y="6655"/>
                  </a:lnTo>
                  <a:cubicBezTo>
                    <a:pt x="922" y="6819"/>
                    <a:pt x="727" y="6872"/>
                    <a:pt x="613" y="6916"/>
                  </a:cubicBezTo>
                  <a:cubicBezTo>
                    <a:pt x="499" y="6959"/>
                    <a:pt x="462" y="7018"/>
                    <a:pt x="507" y="7076"/>
                  </a:cubicBezTo>
                  <a:cubicBezTo>
                    <a:pt x="526" y="7100"/>
                    <a:pt x="564" y="7116"/>
                    <a:pt x="633" y="7116"/>
                  </a:cubicBezTo>
                  <a:cubicBezTo>
                    <a:pt x="695" y="7116"/>
                    <a:pt x="782" y="7104"/>
                    <a:pt x="903" y="7072"/>
                  </a:cubicBezTo>
                  <a:cubicBezTo>
                    <a:pt x="1159" y="7007"/>
                    <a:pt x="1471" y="6805"/>
                    <a:pt x="1696" y="6581"/>
                  </a:cubicBezTo>
                  <a:cubicBezTo>
                    <a:pt x="1920" y="6359"/>
                    <a:pt x="1991" y="6252"/>
                    <a:pt x="2120" y="6151"/>
                  </a:cubicBezTo>
                  <a:cubicBezTo>
                    <a:pt x="2596" y="5778"/>
                    <a:pt x="2970" y="5480"/>
                    <a:pt x="3350" y="5010"/>
                  </a:cubicBezTo>
                  <a:cubicBezTo>
                    <a:pt x="3894" y="4339"/>
                    <a:pt x="4180" y="3725"/>
                    <a:pt x="4325" y="3328"/>
                  </a:cubicBezTo>
                  <a:cubicBezTo>
                    <a:pt x="4623" y="2510"/>
                    <a:pt x="4844" y="1400"/>
                    <a:pt x="4902" y="764"/>
                  </a:cubicBezTo>
                  <a:cubicBezTo>
                    <a:pt x="4952" y="224"/>
                    <a:pt x="4759" y="0"/>
                    <a:pt x="4521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2890350" y="4283025"/>
              <a:ext cx="40525" cy="56775"/>
            </a:xfrm>
            <a:custGeom>
              <a:rect b="b" l="l" r="r" t="t"/>
              <a:pathLst>
                <a:path extrusionOk="0" h="2271" w="1621">
                  <a:moveTo>
                    <a:pt x="1002" y="0"/>
                  </a:moveTo>
                  <a:cubicBezTo>
                    <a:pt x="680" y="0"/>
                    <a:pt x="447" y="199"/>
                    <a:pt x="294" y="722"/>
                  </a:cubicBezTo>
                  <a:cubicBezTo>
                    <a:pt x="121" y="1315"/>
                    <a:pt x="0" y="1802"/>
                    <a:pt x="0" y="1802"/>
                  </a:cubicBezTo>
                  <a:cubicBezTo>
                    <a:pt x="0" y="1802"/>
                    <a:pt x="187" y="2126"/>
                    <a:pt x="657" y="2239"/>
                  </a:cubicBezTo>
                  <a:cubicBezTo>
                    <a:pt x="751" y="2262"/>
                    <a:pt x="833" y="2271"/>
                    <a:pt x="904" y="2271"/>
                  </a:cubicBezTo>
                  <a:cubicBezTo>
                    <a:pt x="1186" y="2271"/>
                    <a:pt x="1294" y="2128"/>
                    <a:pt x="1294" y="2128"/>
                  </a:cubicBezTo>
                  <a:cubicBezTo>
                    <a:pt x="1294" y="2128"/>
                    <a:pt x="1423" y="1507"/>
                    <a:pt x="1505" y="1083"/>
                  </a:cubicBezTo>
                  <a:cubicBezTo>
                    <a:pt x="1586" y="660"/>
                    <a:pt x="1621" y="82"/>
                    <a:pt x="1136" y="10"/>
                  </a:cubicBezTo>
                  <a:cubicBezTo>
                    <a:pt x="1089" y="4"/>
                    <a:pt x="1045" y="0"/>
                    <a:pt x="1002" y="0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2925975" y="4273725"/>
              <a:ext cx="21500" cy="11900"/>
            </a:xfrm>
            <a:custGeom>
              <a:rect b="b" l="l" r="r" t="t"/>
              <a:pathLst>
                <a:path extrusionOk="0" h="476" w="860">
                  <a:moveTo>
                    <a:pt x="446" y="1"/>
                  </a:moveTo>
                  <a:cubicBezTo>
                    <a:pt x="414" y="1"/>
                    <a:pt x="385" y="7"/>
                    <a:pt x="359" y="20"/>
                  </a:cubicBezTo>
                  <a:lnTo>
                    <a:pt x="0" y="224"/>
                  </a:lnTo>
                  <a:cubicBezTo>
                    <a:pt x="0" y="224"/>
                    <a:pt x="352" y="268"/>
                    <a:pt x="436" y="475"/>
                  </a:cubicBezTo>
                  <a:cubicBezTo>
                    <a:pt x="437" y="475"/>
                    <a:pt x="792" y="442"/>
                    <a:pt x="860" y="195"/>
                  </a:cubicBezTo>
                  <a:cubicBezTo>
                    <a:pt x="860" y="195"/>
                    <a:pt x="625" y="1"/>
                    <a:pt x="446" y="1"/>
                  </a:cubicBezTo>
                  <a:close/>
                </a:path>
              </a:pathLst>
            </a:custGeom>
            <a:solidFill>
              <a:srgbClr val="5D7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2966600" y="4258625"/>
              <a:ext cx="17650" cy="12700"/>
            </a:xfrm>
            <a:custGeom>
              <a:rect b="b" l="l" r="r" t="t"/>
              <a:pathLst>
                <a:path extrusionOk="0" h="508" w="706">
                  <a:moveTo>
                    <a:pt x="278" y="1"/>
                  </a:moveTo>
                  <a:cubicBezTo>
                    <a:pt x="184" y="1"/>
                    <a:pt x="89" y="19"/>
                    <a:pt x="1" y="54"/>
                  </a:cubicBezTo>
                  <a:cubicBezTo>
                    <a:pt x="1" y="54"/>
                    <a:pt x="179" y="332"/>
                    <a:pt x="208" y="507"/>
                  </a:cubicBezTo>
                  <a:lnTo>
                    <a:pt x="705" y="499"/>
                  </a:lnTo>
                  <a:cubicBezTo>
                    <a:pt x="705" y="499"/>
                    <a:pt x="621" y="53"/>
                    <a:pt x="405" y="12"/>
                  </a:cubicBezTo>
                  <a:cubicBezTo>
                    <a:pt x="363" y="4"/>
                    <a:pt x="321" y="1"/>
                    <a:pt x="278" y="1"/>
                  </a:cubicBezTo>
                  <a:close/>
                </a:path>
              </a:pathLst>
            </a:custGeom>
            <a:solidFill>
              <a:srgbClr val="5D7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2921700" y="4268875"/>
              <a:ext cx="96525" cy="123950"/>
            </a:xfrm>
            <a:custGeom>
              <a:rect b="b" l="l" r="r" t="t"/>
              <a:pathLst>
                <a:path extrusionOk="0" h="4958" w="3861">
                  <a:moveTo>
                    <a:pt x="2242" y="1"/>
                  </a:moveTo>
                  <a:cubicBezTo>
                    <a:pt x="2173" y="1"/>
                    <a:pt x="2101" y="10"/>
                    <a:pt x="2026" y="31"/>
                  </a:cubicBezTo>
                  <a:cubicBezTo>
                    <a:pt x="1399" y="204"/>
                    <a:pt x="636" y="475"/>
                    <a:pt x="472" y="878"/>
                  </a:cubicBezTo>
                  <a:cubicBezTo>
                    <a:pt x="308" y="1281"/>
                    <a:pt x="0" y="3836"/>
                    <a:pt x="379" y="4336"/>
                  </a:cubicBezTo>
                  <a:cubicBezTo>
                    <a:pt x="741" y="4814"/>
                    <a:pt x="1178" y="4957"/>
                    <a:pt x="1573" y="4957"/>
                  </a:cubicBezTo>
                  <a:cubicBezTo>
                    <a:pt x="1591" y="4957"/>
                    <a:pt x="1609" y="4957"/>
                    <a:pt x="1627" y="4957"/>
                  </a:cubicBezTo>
                  <a:cubicBezTo>
                    <a:pt x="2036" y="4943"/>
                    <a:pt x="3237" y="4433"/>
                    <a:pt x="3557" y="3850"/>
                  </a:cubicBezTo>
                  <a:cubicBezTo>
                    <a:pt x="3860" y="3296"/>
                    <a:pt x="3509" y="1"/>
                    <a:pt x="2242" y="1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2966825" y="4331425"/>
              <a:ext cx="42750" cy="47325"/>
            </a:xfrm>
            <a:custGeom>
              <a:rect b="b" l="l" r="r" t="t"/>
              <a:pathLst>
                <a:path extrusionOk="0" h="1893" w="1710">
                  <a:moveTo>
                    <a:pt x="1489" y="1"/>
                  </a:moveTo>
                  <a:cubicBezTo>
                    <a:pt x="1223" y="1"/>
                    <a:pt x="126" y="537"/>
                    <a:pt x="0" y="775"/>
                  </a:cubicBezTo>
                  <a:lnTo>
                    <a:pt x="99" y="1846"/>
                  </a:lnTo>
                  <a:cubicBezTo>
                    <a:pt x="102" y="1878"/>
                    <a:pt x="134" y="1893"/>
                    <a:pt x="185" y="1893"/>
                  </a:cubicBezTo>
                  <a:cubicBezTo>
                    <a:pt x="466" y="1893"/>
                    <a:pt x="1346" y="1472"/>
                    <a:pt x="1552" y="1161"/>
                  </a:cubicBezTo>
                  <a:cubicBezTo>
                    <a:pt x="1710" y="922"/>
                    <a:pt x="1591" y="182"/>
                    <a:pt x="1546" y="26"/>
                  </a:cubicBezTo>
                  <a:cubicBezTo>
                    <a:pt x="1541" y="9"/>
                    <a:pt x="1521" y="1"/>
                    <a:pt x="1489" y="1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2921650" y="4288200"/>
              <a:ext cx="39825" cy="103225"/>
            </a:xfrm>
            <a:custGeom>
              <a:rect b="b" l="l" r="r" t="t"/>
              <a:pathLst>
                <a:path extrusionOk="0" h="4129" w="1593">
                  <a:moveTo>
                    <a:pt x="632" y="1"/>
                  </a:moveTo>
                  <a:cubicBezTo>
                    <a:pt x="592" y="1"/>
                    <a:pt x="553" y="9"/>
                    <a:pt x="516" y="23"/>
                  </a:cubicBezTo>
                  <a:cubicBezTo>
                    <a:pt x="500" y="50"/>
                    <a:pt x="486" y="76"/>
                    <a:pt x="474" y="105"/>
                  </a:cubicBezTo>
                  <a:cubicBezTo>
                    <a:pt x="310" y="508"/>
                    <a:pt x="1" y="3063"/>
                    <a:pt x="381" y="3563"/>
                  </a:cubicBezTo>
                  <a:cubicBezTo>
                    <a:pt x="616" y="3875"/>
                    <a:pt x="883" y="4044"/>
                    <a:pt x="1150" y="4123"/>
                  </a:cubicBezTo>
                  <a:cubicBezTo>
                    <a:pt x="1174" y="4127"/>
                    <a:pt x="1197" y="4129"/>
                    <a:pt x="1219" y="4129"/>
                  </a:cubicBezTo>
                  <a:cubicBezTo>
                    <a:pt x="1469" y="4129"/>
                    <a:pt x="1592" y="3895"/>
                    <a:pt x="1579" y="3563"/>
                  </a:cubicBezTo>
                  <a:cubicBezTo>
                    <a:pt x="1566" y="3186"/>
                    <a:pt x="1405" y="1781"/>
                    <a:pt x="1235" y="934"/>
                  </a:cubicBezTo>
                  <a:cubicBezTo>
                    <a:pt x="1092" y="223"/>
                    <a:pt x="844" y="1"/>
                    <a:pt x="632" y="1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2952525" y="4305350"/>
              <a:ext cx="51675" cy="20475"/>
            </a:xfrm>
            <a:custGeom>
              <a:rect b="b" l="l" r="r" t="t"/>
              <a:pathLst>
                <a:path extrusionOk="0" h="819" w="2067">
                  <a:moveTo>
                    <a:pt x="2066" y="1"/>
                  </a:moveTo>
                  <a:cubicBezTo>
                    <a:pt x="1907" y="214"/>
                    <a:pt x="1360" y="468"/>
                    <a:pt x="764" y="597"/>
                  </a:cubicBezTo>
                  <a:cubicBezTo>
                    <a:pt x="663" y="619"/>
                    <a:pt x="574" y="628"/>
                    <a:pt x="497" y="628"/>
                  </a:cubicBezTo>
                  <a:cubicBezTo>
                    <a:pt x="121" y="628"/>
                    <a:pt x="16" y="400"/>
                    <a:pt x="0" y="248"/>
                  </a:cubicBezTo>
                  <a:lnTo>
                    <a:pt x="0" y="248"/>
                  </a:lnTo>
                  <a:cubicBezTo>
                    <a:pt x="30" y="651"/>
                    <a:pt x="224" y="819"/>
                    <a:pt x="542" y="819"/>
                  </a:cubicBezTo>
                  <a:cubicBezTo>
                    <a:pt x="733" y="819"/>
                    <a:pt x="970" y="758"/>
                    <a:pt x="1243" y="651"/>
                  </a:cubicBezTo>
                  <a:cubicBezTo>
                    <a:pt x="1969" y="365"/>
                    <a:pt x="2066" y="1"/>
                    <a:pt x="2066" y="1"/>
                  </a:cubicBezTo>
                  <a:close/>
                </a:path>
              </a:pathLst>
            </a:custGeom>
            <a:solidFill>
              <a:srgbClr val="5D7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1500075" y="5283300"/>
              <a:ext cx="203325" cy="117325"/>
            </a:xfrm>
            <a:custGeom>
              <a:rect b="b" l="l" r="r" t="t"/>
              <a:pathLst>
                <a:path extrusionOk="0" h="4693" w="8133">
                  <a:moveTo>
                    <a:pt x="4067" y="0"/>
                  </a:moveTo>
                  <a:cubicBezTo>
                    <a:pt x="1820" y="0"/>
                    <a:pt x="1" y="1051"/>
                    <a:pt x="1" y="2347"/>
                  </a:cubicBezTo>
                  <a:cubicBezTo>
                    <a:pt x="1" y="3643"/>
                    <a:pt x="1820" y="4693"/>
                    <a:pt x="4067" y="4693"/>
                  </a:cubicBezTo>
                  <a:cubicBezTo>
                    <a:pt x="6313" y="4693"/>
                    <a:pt x="8132" y="3643"/>
                    <a:pt x="8132" y="2347"/>
                  </a:cubicBezTo>
                  <a:cubicBezTo>
                    <a:pt x="8132" y="1051"/>
                    <a:pt x="6313" y="0"/>
                    <a:pt x="4067" y="0"/>
                  </a:cubicBezTo>
                  <a:close/>
                </a:path>
              </a:pathLst>
            </a:custGeom>
            <a:gradFill>
              <a:gsLst>
                <a:gs pos="0">
                  <a:srgbClr val="ED5883"/>
                </a:gs>
                <a:gs pos="33596">
                  <a:srgbClr val="F96E85"/>
                </a:gs>
                <a:gs pos="60000">
                  <a:srgbClr val="FF8380"/>
                </a:gs>
                <a:gs pos="85000">
                  <a:srgbClr val="FF996F"/>
                </a:gs>
                <a:gs pos="100000">
                  <a:srgbClr val="F49B6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1573775" y="4856500"/>
              <a:ext cx="64850" cy="38875"/>
            </a:xfrm>
            <a:custGeom>
              <a:rect b="b" l="l" r="r" t="t"/>
              <a:pathLst>
                <a:path extrusionOk="0" h="1555" w="2594">
                  <a:moveTo>
                    <a:pt x="1347" y="1"/>
                  </a:moveTo>
                  <a:cubicBezTo>
                    <a:pt x="1242" y="1"/>
                    <a:pt x="1130" y="13"/>
                    <a:pt x="1009" y="39"/>
                  </a:cubicBezTo>
                  <a:cubicBezTo>
                    <a:pt x="459" y="161"/>
                    <a:pt x="1" y="340"/>
                    <a:pt x="1" y="783"/>
                  </a:cubicBezTo>
                  <a:lnTo>
                    <a:pt x="2220" y="1555"/>
                  </a:lnTo>
                  <a:cubicBezTo>
                    <a:pt x="2220" y="1555"/>
                    <a:pt x="2594" y="1179"/>
                    <a:pt x="2381" y="702"/>
                  </a:cubicBezTo>
                  <a:cubicBezTo>
                    <a:pt x="2205" y="305"/>
                    <a:pt x="1868" y="1"/>
                    <a:pt x="1347" y="1"/>
                  </a:cubicBezTo>
                  <a:close/>
                </a:path>
              </a:pathLst>
            </a:custGeom>
            <a:solidFill>
              <a:srgbClr val="5433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1530400" y="4936375"/>
              <a:ext cx="69400" cy="194675"/>
            </a:xfrm>
            <a:custGeom>
              <a:rect b="b" l="l" r="r" t="t"/>
              <a:pathLst>
                <a:path extrusionOk="0" h="7787" w="2776">
                  <a:moveTo>
                    <a:pt x="1219" y="0"/>
                  </a:moveTo>
                  <a:cubicBezTo>
                    <a:pt x="1038" y="0"/>
                    <a:pt x="839" y="156"/>
                    <a:pt x="685" y="549"/>
                  </a:cubicBezTo>
                  <a:cubicBezTo>
                    <a:pt x="452" y="1142"/>
                    <a:pt x="150" y="2234"/>
                    <a:pt x="50" y="3098"/>
                  </a:cubicBezTo>
                  <a:cubicBezTo>
                    <a:pt x="0" y="3518"/>
                    <a:pt x="5" y="4069"/>
                    <a:pt x="235" y="4802"/>
                  </a:cubicBezTo>
                  <a:cubicBezTo>
                    <a:pt x="414" y="5379"/>
                    <a:pt x="621" y="5670"/>
                    <a:pt x="878" y="6216"/>
                  </a:cubicBezTo>
                  <a:cubicBezTo>
                    <a:pt x="948" y="6365"/>
                    <a:pt x="1041" y="6506"/>
                    <a:pt x="1142" y="6804"/>
                  </a:cubicBezTo>
                  <a:cubicBezTo>
                    <a:pt x="1242" y="7103"/>
                    <a:pt x="1430" y="7425"/>
                    <a:pt x="1629" y="7599"/>
                  </a:cubicBezTo>
                  <a:cubicBezTo>
                    <a:pt x="1790" y="7739"/>
                    <a:pt x="1886" y="7787"/>
                    <a:pt x="1944" y="7787"/>
                  </a:cubicBezTo>
                  <a:cubicBezTo>
                    <a:pt x="1958" y="7787"/>
                    <a:pt x="1970" y="7784"/>
                    <a:pt x="1981" y="7779"/>
                  </a:cubicBezTo>
                  <a:cubicBezTo>
                    <a:pt x="2047" y="7748"/>
                    <a:pt x="2041" y="7679"/>
                    <a:pt x="1959" y="7588"/>
                  </a:cubicBezTo>
                  <a:cubicBezTo>
                    <a:pt x="1877" y="7499"/>
                    <a:pt x="1726" y="7364"/>
                    <a:pt x="1619" y="7126"/>
                  </a:cubicBezTo>
                  <a:lnTo>
                    <a:pt x="1619" y="7126"/>
                  </a:lnTo>
                  <a:cubicBezTo>
                    <a:pt x="1619" y="7126"/>
                    <a:pt x="1787" y="7331"/>
                    <a:pt x="1900" y="7445"/>
                  </a:cubicBezTo>
                  <a:cubicBezTo>
                    <a:pt x="2000" y="7546"/>
                    <a:pt x="2112" y="7634"/>
                    <a:pt x="2235" y="7705"/>
                  </a:cubicBezTo>
                  <a:cubicBezTo>
                    <a:pt x="2265" y="7722"/>
                    <a:pt x="2298" y="7729"/>
                    <a:pt x="2330" y="7729"/>
                  </a:cubicBezTo>
                  <a:cubicBezTo>
                    <a:pt x="2429" y="7729"/>
                    <a:pt x="2519" y="7661"/>
                    <a:pt x="2458" y="7591"/>
                  </a:cubicBezTo>
                  <a:cubicBezTo>
                    <a:pt x="2379" y="7499"/>
                    <a:pt x="2291" y="7448"/>
                    <a:pt x="2127" y="7277"/>
                  </a:cubicBezTo>
                  <a:cubicBezTo>
                    <a:pt x="2040" y="7188"/>
                    <a:pt x="1964" y="7086"/>
                    <a:pt x="1900" y="6979"/>
                  </a:cubicBezTo>
                  <a:lnTo>
                    <a:pt x="1900" y="6979"/>
                  </a:lnTo>
                  <a:cubicBezTo>
                    <a:pt x="1900" y="6979"/>
                    <a:pt x="2087" y="7155"/>
                    <a:pt x="2271" y="7272"/>
                  </a:cubicBezTo>
                  <a:cubicBezTo>
                    <a:pt x="2456" y="7390"/>
                    <a:pt x="2557" y="7400"/>
                    <a:pt x="2624" y="7404"/>
                  </a:cubicBezTo>
                  <a:cubicBezTo>
                    <a:pt x="2625" y="7404"/>
                    <a:pt x="2626" y="7404"/>
                    <a:pt x="2628" y="7404"/>
                  </a:cubicBezTo>
                  <a:cubicBezTo>
                    <a:pt x="2694" y="7404"/>
                    <a:pt x="2776" y="7321"/>
                    <a:pt x="2663" y="7221"/>
                  </a:cubicBezTo>
                  <a:cubicBezTo>
                    <a:pt x="2560" y="7131"/>
                    <a:pt x="2391" y="7060"/>
                    <a:pt x="2221" y="6855"/>
                  </a:cubicBezTo>
                  <a:cubicBezTo>
                    <a:pt x="2098" y="6707"/>
                    <a:pt x="2032" y="6584"/>
                    <a:pt x="2069" y="6584"/>
                  </a:cubicBezTo>
                  <a:cubicBezTo>
                    <a:pt x="2069" y="6584"/>
                    <a:pt x="2070" y="6584"/>
                    <a:pt x="2070" y="6584"/>
                  </a:cubicBezTo>
                  <a:cubicBezTo>
                    <a:pt x="2110" y="6587"/>
                    <a:pt x="2176" y="6678"/>
                    <a:pt x="2330" y="6744"/>
                  </a:cubicBezTo>
                  <a:cubicBezTo>
                    <a:pt x="2386" y="6767"/>
                    <a:pt x="2447" y="6778"/>
                    <a:pt x="2502" y="6778"/>
                  </a:cubicBezTo>
                  <a:cubicBezTo>
                    <a:pt x="2594" y="6778"/>
                    <a:pt x="2672" y="6748"/>
                    <a:pt x="2690" y="6694"/>
                  </a:cubicBezTo>
                  <a:cubicBezTo>
                    <a:pt x="2719" y="6608"/>
                    <a:pt x="2712" y="6625"/>
                    <a:pt x="2569" y="6537"/>
                  </a:cubicBezTo>
                  <a:cubicBezTo>
                    <a:pt x="2427" y="6448"/>
                    <a:pt x="2328" y="6326"/>
                    <a:pt x="2117" y="6218"/>
                  </a:cubicBezTo>
                  <a:cubicBezTo>
                    <a:pt x="1932" y="6122"/>
                    <a:pt x="1857" y="6080"/>
                    <a:pt x="1732" y="5932"/>
                  </a:cubicBezTo>
                  <a:cubicBezTo>
                    <a:pt x="1596" y="5771"/>
                    <a:pt x="1238" y="5317"/>
                    <a:pt x="1114" y="4760"/>
                  </a:cubicBezTo>
                  <a:cubicBezTo>
                    <a:pt x="968" y="4104"/>
                    <a:pt x="977" y="3493"/>
                    <a:pt x="1048" y="3123"/>
                  </a:cubicBezTo>
                  <a:cubicBezTo>
                    <a:pt x="1194" y="2372"/>
                    <a:pt x="1567" y="1338"/>
                    <a:pt x="1676" y="908"/>
                  </a:cubicBezTo>
                  <a:cubicBezTo>
                    <a:pt x="1787" y="480"/>
                    <a:pt x="1663" y="293"/>
                    <a:pt x="1475" y="113"/>
                  </a:cubicBezTo>
                  <a:cubicBezTo>
                    <a:pt x="1400" y="41"/>
                    <a:pt x="1312" y="0"/>
                    <a:pt x="1219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1532650" y="4935200"/>
              <a:ext cx="43425" cy="63375"/>
            </a:xfrm>
            <a:custGeom>
              <a:rect b="b" l="l" r="r" t="t"/>
              <a:pathLst>
                <a:path extrusionOk="0" h="2535" w="1737">
                  <a:moveTo>
                    <a:pt x="1191" y="0"/>
                  </a:moveTo>
                  <a:cubicBezTo>
                    <a:pt x="790" y="0"/>
                    <a:pt x="606" y="295"/>
                    <a:pt x="459" y="674"/>
                  </a:cubicBezTo>
                  <a:cubicBezTo>
                    <a:pt x="295" y="1100"/>
                    <a:pt x="1" y="2246"/>
                    <a:pt x="1" y="2246"/>
                  </a:cubicBezTo>
                  <a:cubicBezTo>
                    <a:pt x="1" y="2246"/>
                    <a:pt x="157" y="2382"/>
                    <a:pt x="604" y="2489"/>
                  </a:cubicBezTo>
                  <a:cubicBezTo>
                    <a:pt x="744" y="2523"/>
                    <a:pt x="856" y="2535"/>
                    <a:pt x="943" y="2535"/>
                  </a:cubicBezTo>
                  <a:cubicBezTo>
                    <a:pt x="1135" y="2535"/>
                    <a:pt x="1210" y="2478"/>
                    <a:pt x="1210" y="2478"/>
                  </a:cubicBezTo>
                  <a:cubicBezTo>
                    <a:pt x="1287" y="2233"/>
                    <a:pt x="1606" y="1291"/>
                    <a:pt x="1671" y="791"/>
                  </a:cubicBezTo>
                  <a:cubicBezTo>
                    <a:pt x="1736" y="291"/>
                    <a:pt x="1661" y="64"/>
                    <a:pt x="1344" y="13"/>
                  </a:cubicBezTo>
                  <a:cubicBezTo>
                    <a:pt x="1290" y="4"/>
                    <a:pt x="1239" y="0"/>
                    <a:pt x="1191" y="0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1532100" y="4986375"/>
              <a:ext cx="32100" cy="13625"/>
            </a:xfrm>
            <a:custGeom>
              <a:rect b="b" l="l" r="r" t="t"/>
              <a:pathLst>
                <a:path extrusionOk="0" h="545" w="1284">
                  <a:moveTo>
                    <a:pt x="76" y="0"/>
                  </a:moveTo>
                  <a:lnTo>
                    <a:pt x="0" y="255"/>
                  </a:lnTo>
                  <a:cubicBezTo>
                    <a:pt x="0" y="255"/>
                    <a:pt x="168" y="415"/>
                    <a:pt x="621" y="506"/>
                  </a:cubicBezTo>
                  <a:cubicBezTo>
                    <a:pt x="763" y="534"/>
                    <a:pt x="875" y="544"/>
                    <a:pt x="962" y="544"/>
                  </a:cubicBezTo>
                  <a:cubicBezTo>
                    <a:pt x="1151" y="544"/>
                    <a:pt x="1220" y="498"/>
                    <a:pt x="1220" y="498"/>
                  </a:cubicBezTo>
                  <a:lnTo>
                    <a:pt x="1284" y="269"/>
                  </a:lnTo>
                  <a:lnTo>
                    <a:pt x="1284" y="269"/>
                  </a:lnTo>
                  <a:cubicBezTo>
                    <a:pt x="1211" y="277"/>
                    <a:pt x="1138" y="281"/>
                    <a:pt x="1065" y="281"/>
                  </a:cubicBezTo>
                  <a:cubicBezTo>
                    <a:pt x="938" y="281"/>
                    <a:pt x="811" y="269"/>
                    <a:pt x="687" y="247"/>
                  </a:cubicBezTo>
                  <a:cubicBezTo>
                    <a:pt x="469" y="204"/>
                    <a:pt x="262" y="121"/>
                    <a:pt x="76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1619850" y="5306950"/>
              <a:ext cx="54250" cy="48300"/>
            </a:xfrm>
            <a:custGeom>
              <a:rect b="b" l="l" r="r" t="t"/>
              <a:pathLst>
                <a:path extrusionOk="0" h="1932" w="2170">
                  <a:moveTo>
                    <a:pt x="1879" y="1"/>
                  </a:moveTo>
                  <a:cubicBezTo>
                    <a:pt x="1608" y="1"/>
                    <a:pt x="1073" y="458"/>
                    <a:pt x="863" y="458"/>
                  </a:cubicBezTo>
                  <a:cubicBezTo>
                    <a:pt x="843" y="458"/>
                    <a:pt x="827" y="454"/>
                    <a:pt x="813" y="445"/>
                  </a:cubicBezTo>
                  <a:cubicBezTo>
                    <a:pt x="799" y="436"/>
                    <a:pt x="781" y="432"/>
                    <a:pt x="762" y="432"/>
                  </a:cubicBezTo>
                  <a:cubicBezTo>
                    <a:pt x="545" y="432"/>
                    <a:pt x="53" y="951"/>
                    <a:pt x="53" y="951"/>
                  </a:cubicBezTo>
                  <a:cubicBezTo>
                    <a:pt x="53" y="951"/>
                    <a:pt x="54" y="1139"/>
                    <a:pt x="44" y="1306"/>
                  </a:cubicBezTo>
                  <a:cubicBezTo>
                    <a:pt x="31" y="1485"/>
                    <a:pt x="0" y="1767"/>
                    <a:pt x="187" y="1856"/>
                  </a:cubicBezTo>
                  <a:cubicBezTo>
                    <a:pt x="280" y="1901"/>
                    <a:pt x="383" y="1931"/>
                    <a:pt x="482" y="1931"/>
                  </a:cubicBezTo>
                  <a:cubicBezTo>
                    <a:pt x="581" y="1931"/>
                    <a:pt x="676" y="1901"/>
                    <a:pt x="751" y="1826"/>
                  </a:cubicBezTo>
                  <a:cubicBezTo>
                    <a:pt x="936" y="1638"/>
                    <a:pt x="1136" y="1442"/>
                    <a:pt x="1391" y="1271"/>
                  </a:cubicBezTo>
                  <a:cubicBezTo>
                    <a:pt x="1636" y="1105"/>
                    <a:pt x="1937" y="922"/>
                    <a:pt x="2059" y="620"/>
                  </a:cubicBezTo>
                  <a:cubicBezTo>
                    <a:pt x="2170" y="348"/>
                    <a:pt x="2131" y="120"/>
                    <a:pt x="1961" y="21"/>
                  </a:cubicBezTo>
                  <a:cubicBezTo>
                    <a:pt x="1938" y="7"/>
                    <a:pt x="1910" y="1"/>
                    <a:pt x="1879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1550950" y="5096675"/>
              <a:ext cx="88425" cy="234400"/>
            </a:xfrm>
            <a:custGeom>
              <a:rect b="b" l="l" r="r" t="t"/>
              <a:pathLst>
                <a:path extrusionOk="0" h="9376" w="3537">
                  <a:moveTo>
                    <a:pt x="0" y="1"/>
                  </a:moveTo>
                  <a:lnTo>
                    <a:pt x="1817" y="6052"/>
                  </a:lnTo>
                  <a:lnTo>
                    <a:pt x="2809" y="9362"/>
                  </a:lnTo>
                  <a:cubicBezTo>
                    <a:pt x="2809" y="9362"/>
                    <a:pt x="2854" y="9376"/>
                    <a:pt x="2923" y="9376"/>
                  </a:cubicBezTo>
                  <a:cubicBezTo>
                    <a:pt x="3079" y="9376"/>
                    <a:pt x="3362" y="9305"/>
                    <a:pt x="3537" y="8844"/>
                  </a:cubicBezTo>
                  <a:lnTo>
                    <a:pt x="3070" y="5013"/>
                  </a:lnTo>
                  <a:lnTo>
                    <a:pt x="2557" y="8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1596375" y="5222000"/>
              <a:ext cx="43000" cy="109075"/>
            </a:xfrm>
            <a:custGeom>
              <a:rect b="b" l="l" r="r" t="t"/>
              <a:pathLst>
                <a:path extrusionOk="0" h="4363" w="1720">
                  <a:moveTo>
                    <a:pt x="1253" y="0"/>
                  </a:moveTo>
                  <a:lnTo>
                    <a:pt x="0" y="1039"/>
                  </a:lnTo>
                  <a:lnTo>
                    <a:pt x="992" y="4349"/>
                  </a:lnTo>
                  <a:cubicBezTo>
                    <a:pt x="992" y="4349"/>
                    <a:pt x="1037" y="4363"/>
                    <a:pt x="1106" y="4363"/>
                  </a:cubicBezTo>
                  <a:cubicBezTo>
                    <a:pt x="1262" y="4363"/>
                    <a:pt x="1545" y="4292"/>
                    <a:pt x="1720" y="3831"/>
                  </a:cubicBezTo>
                  <a:lnTo>
                    <a:pt x="1253" y="0"/>
                  </a:ln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1542375" y="5317550"/>
              <a:ext cx="55975" cy="57350"/>
            </a:xfrm>
            <a:custGeom>
              <a:rect b="b" l="l" r="r" t="t"/>
              <a:pathLst>
                <a:path extrusionOk="0" h="2294" w="2239">
                  <a:moveTo>
                    <a:pt x="745" y="1"/>
                  </a:moveTo>
                  <a:cubicBezTo>
                    <a:pt x="598" y="173"/>
                    <a:pt x="425" y="210"/>
                    <a:pt x="294" y="276"/>
                  </a:cubicBezTo>
                  <a:cubicBezTo>
                    <a:pt x="245" y="299"/>
                    <a:pt x="202" y="327"/>
                    <a:pt x="162" y="362"/>
                  </a:cubicBezTo>
                  <a:cubicBezTo>
                    <a:pt x="0" y="511"/>
                    <a:pt x="63" y="721"/>
                    <a:pt x="171" y="878"/>
                  </a:cubicBezTo>
                  <a:cubicBezTo>
                    <a:pt x="229" y="963"/>
                    <a:pt x="300" y="1034"/>
                    <a:pt x="364" y="1112"/>
                  </a:cubicBezTo>
                  <a:cubicBezTo>
                    <a:pt x="476" y="1248"/>
                    <a:pt x="640" y="1460"/>
                    <a:pt x="716" y="1618"/>
                  </a:cubicBezTo>
                  <a:cubicBezTo>
                    <a:pt x="825" y="1848"/>
                    <a:pt x="890" y="2202"/>
                    <a:pt x="1245" y="2279"/>
                  </a:cubicBezTo>
                  <a:cubicBezTo>
                    <a:pt x="1288" y="2289"/>
                    <a:pt x="1332" y="2294"/>
                    <a:pt x="1377" y="2294"/>
                  </a:cubicBezTo>
                  <a:cubicBezTo>
                    <a:pt x="1481" y="2294"/>
                    <a:pt x="1590" y="2267"/>
                    <a:pt x="1724" y="2215"/>
                  </a:cubicBezTo>
                  <a:cubicBezTo>
                    <a:pt x="1914" y="2141"/>
                    <a:pt x="2162" y="1957"/>
                    <a:pt x="2162" y="1957"/>
                  </a:cubicBezTo>
                  <a:cubicBezTo>
                    <a:pt x="2239" y="1857"/>
                    <a:pt x="2137" y="1610"/>
                    <a:pt x="1813" y="1610"/>
                  </a:cubicBezTo>
                  <a:cubicBezTo>
                    <a:pt x="1792" y="1610"/>
                    <a:pt x="1770" y="1611"/>
                    <a:pt x="1746" y="1613"/>
                  </a:cubicBezTo>
                  <a:cubicBezTo>
                    <a:pt x="1486" y="1574"/>
                    <a:pt x="1307" y="605"/>
                    <a:pt x="1387" y="309"/>
                  </a:cubicBezTo>
                  <a:lnTo>
                    <a:pt x="745" y="1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1546400" y="5068650"/>
              <a:ext cx="97300" cy="258275"/>
            </a:xfrm>
            <a:custGeom>
              <a:rect b="b" l="l" r="r" t="t"/>
              <a:pathLst>
                <a:path extrusionOk="0" h="10331" w="3892">
                  <a:moveTo>
                    <a:pt x="154" y="0"/>
                  </a:moveTo>
                  <a:cubicBezTo>
                    <a:pt x="146" y="0"/>
                    <a:pt x="1" y="373"/>
                    <a:pt x="182" y="1122"/>
                  </a:cubicBezTo>
                  <a:cubicBezTo>
                    <a:pt x="376" y="1922"/>
                    <a:pt x="1665" y="2476"/>
                    <a:pt x="1665" y="2476"/>
                  </a:cubicBezTo>
                  <a:cubicBezTo>
                    <a:pt x="1665" y="2476"/>
                    <a:pt x="1964" y="4000"/>
                    <a:pt x="2104" y="4789"/>
                  </a:cubicBezTo>
                  <a:cubicBezTo>
                    <a:pt x="2224" y="5462"/>
                    <a:pt x="2337" y="6005"/>
                    <a:pt x="2337" y="6005"/>
                  </a:cubicBezTo>
                  <a:cubicBezTo>
                    <a:pt x="2337" y="6005"/>
                    <a:pt x="1771" y="6389"/>
                    <a:pt x="1351" y="7699"/>
                  </a:cubicBezTo>
                  <a:cubicBezTo>
                    <a:pt x="1158" y="8299"/>
                    <a:pt x="554" y="9991"/>
                    <a:pt x="554" y="9991"/>
                  </a:cubicBezTo>
                  <a:cubicBezTo>
                    <a:pt x="554" y="9991"/>
                    <a:pt x="673" y="10331"/>
                    <a:pt x="1084" y="10331"/>
                  </a:cubicBezTo>
                  <a:cubicBezTo>
                    <a:pt x="1126" y="10331"/>
                    <a:pt x="1172" y="10327"/>
                    <a:pt x="1221" y="10319"/>
                  </a:cubicBezTo>
                  <a:cubicBezTo>
                    <a:pt x="1221" y="10319"/>
                    <a:pt x="1916" y="9087"/>
                    <a:pt x="2484" y="8264"/>
                  </a:cubicBezTo>
                  <a:cubicBezTo>
                    <a:pt x="3053" y="7442"/>
                    <a:pt x="3767" y="6494"/>
                    <a:pt x="3794" y="5947"/>
                  </a:cubicBezTo>
                  <a:cubicBezTo>
                    <a:pt x="3891" y="3954"/>
                    <a:pt x="3695" y="2560"/>
                    <a:pt x="3632" y="1238"/>
                  </a:cubicBezTo>
                  <a:lnTo>
                    <a:pt x="153" y="6"/>
                  </a:lnTo>
                  <a:cubicBezTo>
                    <a:pt x="154" y="2"/>
                    <a:pt x="154" y="0"/>
                    <a:pt x="154" y="0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1561050" y="5113800"/>
              <a:ext cx="40675" cy="89400"/>
            </a:xfrm>
            <a:custGeom>
              <a:rect b="b" l="l" r="r" t="t"/>
              <a:pathLst>
                <a:path extrusionOk="0" h="3576" w="1627">
                  <a:moveTo>
                    <a:pt x="0" y="0"/>
                  </a:moveTo>
                  <a:cubicBezTo>
                    <a:pt x="123" y="262"/>
                    <a:pt x="469" y="472"/>
                    <a:pt x="771" y="737"/>
                  </a:cubicBezTo>
                  <a:cubicBezTo>
                    <a:pt x="1027" y="963"/>
                    <a:pt x="1627" y="3575"/>
                    <a:pt x="1627" y="3575"/>
                  </a:cubicBezTo>
                  <a:lnTo>
                    <a:pt x="1080" y="601"/>
                  </a:lnTo>
                  <a:cubicBezTo>
                    <a:pt x="1080" y="601"/>
                    <a:pt x="359" y="328"/>
                    <a:pt x="0" y="0"/>
                  </a:cubicBez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1564175" y="4863775"/>
              <a:ext cx="67900" cy="77025"/>
            </a:xfrm>
            <a:custGeom>
              <a:rect b="b" l="l" r="r" t="t"/>
              <a:pathLst>
                <a:path extrusionOk="0" h="3081" w="2716">
                  <a:moveTo>
                    <a:pt x="1403" y="0"/>
                  </a:moveTo>
                  <a:cubicBezTo>
                    <a:pt x="1374" y="0"/>
                    <a:pt x="1345" y="1"/>
                    <a:pt x="1316" y="3"/>
                  </a:cubicBezTo>
                  <a:cubicBezTo>
                    <a:pt x="760" y="38"/>
                    <a:pt x="288" y="425"/>
                    <a:pt x="144" y="965"/>
                  </a:cubicBezTo>
                  <a:cubicBezTo>
                    <a:pt x="1" y="1504"/>
                    <a:pt x="217" y="2075"/>
                    <a:pt x="683" y="2383"/>
                  </a:cubicBezTo>
                  <a:cubicBezTo>
                    <a:pt x="683" y="2383"/>
                    <a:pt x="748" y="2619"/>
                    <a:pt x="791" y="2667"/>
                  </a:cubicBezTo>
                  <a:cubicBezTo>
                    <a:pt x="1012" y="2921"/>
                    <a:pt x="1639" y="3080"/>
                    <a:pt x="1902" y="3080"/>
                  </a:cubicBezTo>
                  <a:cubicBezTo>
                    <a:pt x="1927" y="3080"/>
                    <a:pt x="1948" y="3079"/>
                    <a:pt x="1965" y="3076"/>
                  </a:cubicBezTo>
                  <a:cubicBezTo>
                    <a:pt x="2231" y="3035"/>
                    <a:pt x="2374" y="2922"/>
                    <a:pt x="2497" y="2630"/>
                  </a:cubicBezTo>
                  <a:cubicBezTo>
                    <a:pt x="2716" y="2112"/>
                    <a:pt x="2637" y="1426"/>
                    <a:pt x="2578" y="1102"/>
                  </a:cubicBezTo>
                  <a:cubicBezTo>
                    <a:pt x="2474" y="477"/>
                    <a:pt x="2033" y="0"/>
                    <a:pt x="1403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1563100" y="4927375"/>
              <a:ext cx="54325" cy="40775"/>
            </a:xfrm>
            <a:custGeom>
              <a:rect b="b" l="l" r="r" t="t"/>
              <a:pathLst>
                <a:path extrusionOk="0" h="1631" w="2173">
                  <a:moveTo>
                    <a:pt x="776" y="0"/>
                  </a:moveTo>
                  <a:cubicBezTo>
                    <a:pt x="776" y="0"/>
                    <a:pt x="729" y="351"/>
                    <a:pt x="701" y="412"/>
                  </a:cubicBezTo>
                  <a:cubicBezTo>
                    <a:pt x="690" y="437"/>
                    <a:pt x="661" y="446"/>
                    <a:pt x="619" y="446"/>
                  </a:cubicBezTo>
                  <a:cubicBezTo>
                    <a:pt x="531" y="446"/>
                    <a:pt x="384" y="407"/>
                    <a:pt x="206" y="391"/>
                  </a:cubicBezTo>
                  <a:cubicBezTo>
                    <a:pt x="202" y="391"/>
                    <a:pt x="198" y="391"/>
                    <a:pt x="194" y="391"/>
                  </a:cubicBezTo>
                  <a:cubicBezTo>
                    <a:pt x="24" y="391"/>
                    <a:pt x="1" y="736"/>
                    <a:pt x="131" y="1036"/>
                  </a:cubicBezTo>
                  <a:cubicBezTo>
                    <a:pt x="250" y="1309"/>
                    <a:pt x="709" y="1578"/>
                    <a:pt x="1125" y="1626"/>
                  </a:cubicBezTo>
                  <a:cubicBezTo>
                    <a:pt x="1155" y="1629"/>
                    <a:pt x="1186" y="1631"/>
                    <a:pt x="1217" y="1631"/>
                  </a:cubicBezTo>
                  <a:cubicBezTo>
                    <a:pt x="1628" y="1631"/>
                    <a:pt x="2173" y="1362"/>
                    <a:pt x="1942" y="1208"/>
                  </a:cubicBezTo>
                  <a:cubicBezTo>
                    <a:pt x="1695" y="1043"/>
                    <a:pt x="1687" y="975"/>
                    <a:pt x="1716" y="848"/>
                  </a:cubicBezTo>
                  <a:cubicBezTo>
                    <a:pt x="1745" y="722"/>
                    <a:pt x="1789" y="524"/>
                    <a:pt x="1789" y="524"/>
                  </a:cubicBezTo>
                  <a:lnTo>
                    <a:pt x="776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1563100" y="4863775"/>
              <a:ext cx="60450" cy="74200"/>
            </a:xfrm>
            <a:custGeom>
              <a:rect b="b" l="l" r="r" t="t"/>
              <a:pathLst>
                <a:path extrusionOk="0" h="2968" w="2418">
                  <a:moveTo>
                    <a:pt x="1445" y="0"/>
                  </a:moveTo>
                  <a:cubicBezTo>
                    <a:pt x="1417" y="0"/>
                    <a:pt x="1388" y="1"/>
                    <a:pt x="1359" y="3"/>
                  </a:cubicBezTo>
                  <a:cubicBezTo>
                    <a:pt x="993" y="27"/>
                    <a:pt x="654" y="205"/>
                    <a:pt x="428" y="492"/>
                  </a:cubicBezTo>
                  <a:cubicBezTo>
                    <a:pt x="57" y="540"/>
                    <a:pt x="0" y="1048"/>
                    <a:pt x="79" y="1478"/>
                  </a:cubicBezTo>
                  <a:cubicBezTo>
                    <a:pt x="155" y="1891"/>
                    <a:pt x="255" y="1983"/>
                    <a:pt x="473" y="2413"/>
                  </a:cubicBezTo>
                  <a:cubicBezTo>
                    <a:pt x="473" y="2413"/>
                    <a:pt x="654" y="2736"/>
                    <a:pt x="739" y="2782"/>
                  </a:cubicBezTo>
                  <a:cubicBezTo>
                    <a:pt x="844" y="2841"/>
                    <a:pt x="1036" y="2968"/>
                    <a:pt x="1229" y="2968"/>
                  </a:cubicBezTo>
                  <a:cubicBezTo>
                    <a:pt x="1298" y="2968"/>
                    <a:pt x="1367" y="2951"/>
                    <a:pt x="1433" y="2910"/>
                  </a:cubicBezTo>
                  <a:cubicBezTo>
                    <a:pt x="1573" y="2821"/>
                    <a:pt x="1754" y="2285"/>
                    <a:pt x="1699" y="2239"/>
                  </a:cubicBezTo>
                  <a:lnTo>
                    <a:pt x="1699" y="2239"/>
                  </a:lnTo>
                  <a:cubicBezTo>
                    <a:pt x="1699" y="2239"/>
                    <a:pt x="1673" y="2257"/>
                    <a:pt x="1631" y="2257"/>
                  </a:cubicBezTo>
                  <a:cubicBezTo>
                    <a:pt x="1577" y="2257"/>
                    <a:pt x="1497" y="2225"/>
                    <a:pt x="1421" y="2076"/>
                  </a:cubicBezTo>
                  <a:cubicBezTo>
                    <a:pt x="1334" y="1907"/>
                    <a:pt x="1307" y="1759"/>
                    <a:pt x="1413" y="1543"/>
                  </a:cubicBezTo>
                  <a:cubicBezTo>
                    <a:pt x="1464" y="1442"/>
                    <a:pt x="1550" y="1400"/>
                    <a:pt x="1635" y="1400"/>
                  </a:cubicBezTo>
                  <a:cubicBezTo>
                    <a:pt x="1731" y="1400"/>
                    <a:pt x="1823" y="1453"/>
                    <a:pt x="1859" y="1538"/>
                  </a:cubicBezTo>
                  <a:cubicBezTo>
                    <a:pt x="1924" y="1697"/>
                    <a:pt x="1939" y="1986"/>
                    <a:pt x="1939" y="1986"/>
                  </a:cubicBezTo>
                  <a:cubicBezTo>
                    <a:pt x="1939" y="1986"/>
                    <a:pt x="2119" y="1907"/>
                    <a:pt x="2145" y="1719"/>
                  </a:cubicBezTo>
                  <a:cubicBezTo>
                    <a:pt x="2163" y="1586"/>
                    <a:pt x="2154" y="1434"/>
                    <a:pt x="2141" y="1311"/>
                  </a:cubicBezTo>
                  <a:cubicBezTo>
                    <a:pt x="2128" y="1199"/>
                    <a:pt x="2154" y="1079"/>
                    <a:pt x="2233" y="997"/>
                  </a:cubicBezTo>
                  <a:cubicBezTo>
                    <a:pt x="2342" y="884"/>
                    <a:pt x="2289" y="715"/>
                    <a:pt x="2289" y="715"/>
                  </a:cubicBezTo>
                  <a:cubicBezTo>
                    <a:pt x="2340" y="667"/>
                    <a:pt x="2384" y="611"/>
                    <a:pt x="2417" y="551"/>
                  </a:cubicBezTo>
                  <a:cubicBezTo>
                    <a:pt x="2210" y="217"/>
                    <a:pt x="1871" y="0"/>
                    <a:pt x="1445" y="0"/>
                  </a:cubicBezTo>
                  <a:close/>
                </a:path>
              </a:pathLst>
            </a:custGeom>
            <a:solidFill>
              <a:srgbClr val="5433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1542200" y="4935225"/>
              <a:ext cx="97850" cy="173850"/>
            </a:xfrm>
            <a:custGeom>
              <a:rect b="b" l="l" r="r" t="t"/>
              <a:pathLst>
                <a:path extrusionOk="0" h="6954" w="3914">
                  <a:moveTo>
                    <a:pt x="859" y="0"/>
                  </a:moveTo>
                  <a:cubicBezTo>
                    <a:pt x="584" y="0"/>
                    <a:pt x="393" y="208"/>
                    <a:pt x="220" y="919"/>
                  </a:cubicBezTo>
                  <a:cubicBezTo>
                    <a:pt x="0" y="1820"/>
                    <a:pt x="250" y="2157"/>
                    <a:pt x="283" y="3575"/>
                  </a:cubicBezTo>
                  <a:cubicBezTo>
                    <a:pt x="292" y="3965"/>
                    <a:pt x="269" y="4685"/>
                    <a:pt x="262" y="5643"/>
                  </a:cubicBezTo>
                  <a:cubicBezTo>
                    <a:pt x="536" y="6143"/>
                    <a:pt x="1817" y="6857"/>
                    <a:pt x="2529" y="6942"/>
                  </a:cubicBezTo>
                  <a:cubicBezTo>
                    <a:pt x="2600" y="6950"/>
                    <a:pt x="2669" y="6954"/>
                    <a:pt x="2736" y="6954"/>
                  </a:cubicBezTo>
                  <a:cubicBezTo>
                    <a:pt x="3346" y="6954"/>
                    <a:pt x="3790" y="6642"/>
                    <a:pt x="3790" y="6642"/>
                  </a:cubicBezTo>
                  <a:cubicBezTo>
                    <a:pt x="3841" y="6342"/>
                    <a:pt x="3913" y="4256"/>
                    <a:pt x="3910" y="3073"/>
                  </a:cubicBezTo>
                  <a:cubicBezTo>
                    <a:pt x="3907" y="2052"/>
                    <a:pt x="3797" y="1443"/>
                    <a:pt x="3505" y="1223"/>
                  </a:cubicBezTo>
                  <a:cubicBezTo>
                    <a:pt x="3275" y="1048"/>
                    <a:pt x="2557" y="690"/>
                    <a:pt x="2557" y="690"/>
                  </a:cubicBezTo>
                  <a:cubicBezTo>
                    <a:pt x="2557" y="690"/>
                    <a:pt x="2533" y="727"/>
                    <a:pt x="2422" y="727"/>
                  </a:cubicBezTo>
                  <a:cubicBezTo>
                    <a:pt x="2338" y="727"/>
                    <a:pt x="2203" y="706"/>
                    <a:pt x="1990" y="630"/>
                  </a:cubicBezTo>
                  <a:cubicBezTo>
                    <a:pt x="1498" y="455"/>
                    <a:pt x="1413" y="309"/>
                    <a:pt x="1493" y="128"/>
                  </a:cubicBezTo>
                  <a:cubicBezTo>
                    <a:pt x="1493" y="128"/>
                    <a:pt x="1190" y="19"/>
                    <a:pt x="896" y="1"/>
                  </a:cubicBezTo>
                  <a:cubicBezTo>
                    <a:pt x="883" y="0"/>
                    <a:pt x="871" y="0"/>
                    <a:pt x="859" y="0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1614150" y="4965075"/>
              <a:ext cx="105650" cy="188400"/>
            </a:xfrm>
            <a:custGeom>
              <a:rect b="b" l="l" r="r" t="t"/>
              <a:pathLst>
                <a:path extrusionOk="0" h="7536" w="4226">
                  <a:moveTo>
                    <a:pt x="444" y="1"/>
                  </a:moveTo>
                  <a:cubicBezTo>
                    <a:pt x="225" y="1"/>
                    <a:pt x="31" y="208"/>
                    <a:pt x="17" y="717"/>
                  </a:cubicBezTo>
                  <a:cubicBezTo>
                    <a:pt x="0" y="1357"/>
                    <a:pt x="87" y="2485"/>
                    <a:pt x="285" y="3333"/>
                  </a:cubicBezTo>
                  <a:cubicBezTo>
                    <a:pt x="381" y="3743"/>
                    <a:pt x="592" y="4387"/>
                    <a:pt x="1053" y="5118"/>
                  </a:cubicBezTo>
                  <a:cubicBezTo>
                    <a:pt x="1374" y="5629"/>
                    <a:pt x="1711" y="5970"/>
                    <a:pt x="2139" y="6397"/>
                  </a:cubicBezTo>
                  <a:cubicBezTo>
                    <a:pt x="2255" y="6513"/>
                    <a:pt x="2313" y="6627"/>
                    <a:pt x="2510" y="6876"/>
                  </a:cubicBezTo>
                  <a:cubicBezTo>
                    <a:pt x="2705" y="7123"/>
                    <a:pt x="2992" y="7362"/>
                    <a:pt x="3239" y="7457"/>
                  </a:cubicBezTo>
                  <a:cubicBezTo>
                    <a:pt x="3383" y="7513"/>
                    <a:pt x="3478" y="7535"/>
                    <a:pt x="3541" y="7535"/>
                  </a:cubicBezTo>
                  <a:cubicBezTo>
                    <a:pt x="3585" y="7535"/>
                    <a:pt x="3613" y="7524"/>
                    <a:pt x="3631" y="7507"/>
                  </a:cubicBezTo>
                  <a:cubicBezTo>
                    <a:pt x="3683" y="7455"/>
                    <a:pt x="3654" y="7392"/>
                    <a:pt x="3545" y="7336"/>
                  </a:cubicBezTo>
                  <a:cubicBezTo>
                    <a:pt x="3438" y="7279"/>
                    <a:pt x="3251" y="7203"/>
                    <a:pt x="3067" y="7016"/>
                  </a:cubicBezTo>
                  <a:lnTo>
                    <a:pt x="3067" y="7016"/>
                  </a:lnTo>
                  <a:cubicBezTo>
                    <a:pt x="3067" y="7016"/>
                    <a:pt x="3297" y="7152"/>
                    <a:pt x="3441" y="7221"/>
                  </a:cubicBezTo>
                  <a:cubicBezTo>
                    <a:pt x="3569" y="7282"/>
                    <a:pt x="3706" y="7327"/>
                    <a:pt x="3846" y="7352"/>
                  </a:cubicBezTo>
                  <a:cubicBezTo>
                    <a:pt x="3855" y="7354"/>
                    <a:pt x="3864" y="7355"/>
                    <a:pt x="3873" y="7355"/>
                  </a:cubicBezTo>
                  <a:cubicBezTo>
                    <a:pt x="3999" y="7355"/>
                    <a:pt x="4116" y="7224"/>
                    <a:pt x="4016" y="7168"/>
                  </a:cubicBezTo>
                  <a:cubicBezTo>
                    <a:pt x="3909" y="7109"/>
                    <a:pt x="3809" y="7092"/>
                    <a:pt x="3598" y="6986"/>
                  </a:cubicBezTo>
                  <a:cubicBezTo>
                    <a:pt x="3485" y="6930"/>
                    <a:pt x="3380" y="6863"/>
                    <a:pt x="3282" y="6782"/>
                  </a:cubicBezTo>
                  <a:lnTo>
                    <a:pt x="3282" y="6782"/>
                  </a:lnTo>
                  <a:cubicBezTo>
                    <a:pt x="3282" y="6782"/>
                    <a:pt x="3519" y="6884"/>
                    <a:pt x="3732" y="6933"/>
                  </a:cubicBezTo>
                  <a:cubicBezTo>
                    <a:pt x="3824" y="6953"/>
                    <a:pt x="3894" y="6960"/>
                    <a:pt x="3950" y="6960"/>
                  </a:cubicBezTo>
                  <a:cubicBezTo>
                    <a:pt x="4024" y="6960"/>
                    <a:pt x="4072" y="6947"/>
                    <a:pt x="4107" y="6936"/>
                  </a:cubicBezTo>
                  <a:cubicBezTo>
                    <a:pt x="4171" y="6917"/>
                    <a:pt x="4226" y="6808"/>
                    <a:pt x="4083" y="6752"/>
                  </a:cubicBezTo>
                  <a:cubicBezTo>
                    <a:pt x="3955" y="6701"/>
                    <a:pt x="3772" y="6691"/>
                    <a:pt x="3543" y="6556"/>
                  </a:cubicBezTo>
                  <a:cubicBezTo>
                    <a:pt x="3376" y="6458"/>
                    <a:pt x="3272" y="6367"/>
                    <a:pt x="3309" y="6355"/>
                  </a:cubicBezTo>
                  <a:cubicBezTo>
                    <a:pt x="3312" y="6353"/>
                    <a:pt x="3316" y="6353"/>
                    <a:pt x="3320" y="6353"/>
                  </a:cubicBezTo>
                  <a:cubicBezTo>
                    <a:pt x="3364" y="6353"/>
                    <a:pt x="3456" y="6407"/>
                    <a:pt x="3608" y="6415"/>
                  </a:cubicBezTo>
                  <a:cubicBezTo>
                    <a:pt x="3616" y="6415"/>
                    <a:pt x="3624" y="6416"/>
                    <a:pt x="3632" y="6416"/>
                  </a:cubicBezTo>
                  <a:cubicBezTo>
                    <a:pt x="3784" y="6416"/>
                    <a:pt x="3931" y="6332"/>
                    <a:pt x="3929" y="6246"/>
                  </a:cubicBezTo>
                  <a:cubicBezTo>
                    <a:pt x="3928" y="6155"/>
                    <a:pt x="3924" y="6172"/>
                    <a:pt x="3761" y="6137"/>
                  </a:cubicBezTo>
                  <a:cubicBezTo>
                    <a:pt x="3597" y="6104"/>
                    <a:pt x="3462" y="6022"/>
                    <a:pt x="3228" y="5991"/>
                  </a:cubicBezTo>
                  <a:cubicBezTo>
                    <a:pt x="3021" y="5964"/>
                    <a:pt x="2936" y="5949"/>
                    <a:pt x="2768" y="5853"/>
                  </a:cubicBezTo>
                  <a:cubicBezTo>
                    <a:pt x="2586" y="5748"/>
                    <a:pt x="2208" y="5270"/>
                    <a:pt x="1903" y="4788"/>
                  </a:cubicBezTo>
                  <a:cubicBezTo>
                    <a:pt x="1542" y="4221"/>
                    <a:pt x="1291" y="3387"/>
                    <a:pt x="1233" y="3016"/>
                  </a:cubicBezTo>
                  <a:cubicBezTo>
                    <a:pt x="1115" y="2260"/>
                    <a:pt x="1115" y="1160"/>
                    <a:pt x="1073" y="720"/>
                  </a:cubicBezTo>
                  <a:cubicBezTo>
                    <a:pt x="1030" y="279"/>
                    <a:pt x="849" y="144"/>
                    <a:pt x="613" y="39"/>
                  </a:cubicBezTo>
                  <a:cubicBezTo>
                    <a:pt x="557" y="14"/>
                    <a:pt x="499" y="1"/>
                    <a:pt x="444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1611825" y="4963750"/>
              <a:ext cx="33200" cy="64175"/>
            </a:xfrm>
            <a:custGeom>
              <a:rect b="b" l="l" r="r" t="t"/>
              <a:pathLst>
                <a:path extrusionOk="0" h="2567" w="1328">
                  <a:moveTo>
                    <a:pt x="551" y="0"/>
                  </a:moveTo>
                  <a:cubicBezTo>
                    <a:pt x="523" y="0"/>
                    <a:pt x="495" y="2"/>
                    <a:pt x="467" y="4"/>
                  </a:cubicBezTo>
                  <a:cubicBezTo>
                    <a:pt x="128" y="33"/>
                    <a:pt x="19" y="435"/>
                    <a:pt x="10" y="891"/>
                  </a:cubicBezTo>
                  <a:cubicBezTo>
                    <a:pt x="0" y="1347"/>
                    <a:pt x="112" y="2525"/>
                    <a:pt x="112" y="2525"/>
                  </a:cubicBezTo>
                  <a:cubicBezTo>
                    <a:pt x="112" y="2525"/>
                    <a:pt x="219" y="2566"/>
                    <a:pt x="464" y="2566"/>
                  </a:cubicBezTo>
                  <a:cubicBezTo>
                    <a:pt x="547" y="2566"/>
                    <a:pt x="646" y="2562"/>
                    <a:pt x="762" y="2549"/>
                  </a:cubicBezTo>
                  <a:cubicBezTo>
                    <a:pt x="1220" y="2498"/>
                    <a:pt x="1327" y="2333"/>
                    <a:pt x="1327" y="2333"/>
                  </a:cubicBezTo>
                  <a:cubicBezTo>
                    <a:pt x="1317" y="2076"/>
                    <a:pt x="1297" y="1082"/>
                    <a:pt x="1189" y="589"/>
                  </a:cubicBezTo>
                  <a:cubicBezTo>
                    <a:pt x="1090" y="140"/>
                    <a:pt x="837" y="0"/>
                    <a:pt x="551" y="0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1614150" y="5017775"/>
              <a:ext cx="31150" cy="11850"/>
            </a:xfrm>
            <a:custGeom>
              <a:rect b="b" l="l" r="r" t="t"/>
              <a:pathLst>
                <a:path extrusionOk="0" h="474" w="1246">
                  <a:moveTo>
                    <a:pt x="1228" y="0"/>
                  </a:moveTo>
                  <a:cubicBezTo>
                    <a:pt x="1049" y="89"/>
                    <a:pt x="857" y="150"/>
                    <a:pt x="659" y="181"/>
                  </a:cubicBezTo>
                  <a:cubicBezTo>
                    <a:pt x="570" y="196"/>
                    <a:pt x="481" y="203"/>
                    <a:pt x="391" y="203"/>
                  </a:cubicBezTo>
                  <a:cubicBezTo>
                    <a:pt x="260" y="203"/>
                    <a:pt x="129" y="187"/>
                    <a:pt x="0" y="157"/>
                  </a:cubicBezTo>
                  <a:lnTo>
                    <a:pt x="0" y="157"/>
                  </a:lnTo>
                  <a:lnTo>
                    <a:pt x="16" y="424"/>
                  </a:lnTo>
                  <a:cubicBezTo>
                    <a:pt x="16" y="424"/>
                    <a:pt x="129" y="473"/>
                    <a:pt x="367" y="473"/>
                  </a:cubicBezTo>
                  <a:cubicBezTo>
                    <a:pt x="456" y="473"/>
                    <a:pt x="561" y="467"/>
                    <a:pt x="684" y="448"/>
                  </a:cubicBezTo>
                  <a:cubicBezTo>
                    <a:pt x="1142" y="379"/>
                    <a:pt x="1245" y="237"/>
                    <a:pt x="1245" y="237"/>
                  </a:cubicBezTo>
                  <a:lnTo>
                    <a:pt x="1228" y="0"/>
                  </a:ln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1596775" y="4954075"/>
              <a:ext cx="22625" cy="11050"/>
            </a:xfrm>
            <a:custGeom>
              <a:rect b="b" l="l" r="r" t="t"/>
              <a:pathLst>
                <a:path extrusionOk="0" h="442" w="905">
                  <a:moveTo>
                    <a:pt x="453" y="0"/>
                  </a:moveTo>
                  <a:cubicBezTo>
                    <a:pt x="262" y="0"/>
                    <a:pt x="0" y="148"/>
                    <a:pt x="0" y="148"/>
                  </a:cubicBezTo>
                  <a:cubicBezTo>
                    <a:pt x="57" y="394"/>
                    <a:pt x="403" y="442"/>
                    <a:pt x="411" y="442"/>
                  </a:cubicBezTo>
                  <a:cubicBezTo>
                    <a:pt x="411" y="442"/>
                    <a:pt x="411" y="442"/>
                    <a:pt x="411" y="442"/>
                  </a:cubicBezTo>
                  <a:cubicBezTo>
                    <a:pt x="504" y="239"/>
                    <a:pt x="905" y="216"/>
                    <a:pt x="905" y="216"/>
                  </a:cubicBezTo>
                  <a:lnTo>
                    <a:pt x="566" y="25"/>
                  </a:lnTo>
                  <a:cubicBezTo>
                    <a:pt x="534" y="7"/>
                    <a:pt x="495" y="0"/>
                    <a:pt x="453" y="0"/>
                  </a:cubicBezTo>
                  <a:close/>
                </a:path>
              </a:pathLst>
            </a:custGeom>
            <a:solidFill>
              <a:srgbClr val="5D7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1560300" y="4935850"/>
              <a:ext cx="19225" cy="13750"/>
            </a:xfrm>
            <a:custGeom>
              <a:rect b="b" l="l" r="r" t="t"/>
              <a:pathLst>
                <a:path extrusionOk="0" h="550" w="769">
                  <a:moveTo>
                    <a:pt x="465" y="0"/>
                  </a:moveTo>
                  <a:cubicBezTo>
                    <a:pt x="442" y="0"/>
                    <a:pt x="419" y="2"/>
                    <a:pt x="396" y="5"/>
                  </a:cubicBezTo>
                  <a:cubicBezTo>
                    <a:pt x="178" y="39"/>
                    <a:pt x="0" y="523"/>
                    <a:pt x="0" y="523"/>
                  </a:cubicBezTo>
                  <a:lnTo>
                    <a:pt x="496" y="549"/>
                  </a:lnTo>
                  <a:cubicBezTo>
                    <a:pt x="531" y="374"/>
                    <a:pt x="769" y="103"/>
                    <a:pt x="769" y="103"/>
                  </a:cubicBezTo>
                  <a:cubicBezTo>
                    <a:pt x="681" y="36"/>
                    <a:pt x="574" y="0"/>
                    <a:pt x="465" y="0"/>
                  </a:cubicBezTo>
                  <a:close/>
                </a:path>
              </a:pathLst>
            </a:custGeom>
            <a:solidFill>
              <a:srgbClr val="5D7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1523450" y="4946900"/>
              <a:ext cx="95925" cy="124525"/>
            </a:xfrm>
            <a:custGeom>
              <a:rect b="b" l="l" r="r" t="t"/>
              <a:pathLst>
                <a:path extrusionOk="0" h="4981" w="3837">
                  <a:moveTo>
                    <a:pt x="1710" y="1"/>
                  </a:moveTo>
                  <a:cubicBezTo>
                    <a:pt x="463" y="1"/>
                    <a:pt x="0" y="3238"/>
                    <a:pt x="281" y="3800"/>
                  </a:cubicBezTo>
                  <a:cubicBezTo>
                    <a:pt x="579" y="4394"/>
                    <a:pt x="1761" y="4946"/>
                    <a:pt x="2169" y="4976"/>
                  </a:cubicBezTo>
                  <a:cubicBezTo>
                    <a:pt x="2208" y="4979"/>
                    <a:pt x="2248" y="4980"/>
                    <a:pt x="2288" y="4980"/>
                  </a:cubicBezTo>
                  <a:cubicBezTo>
                    <a:pt x="2666" y="4980"/>
                    <a:pt x="3080" y="4843"/>
                    <a:pt x="3440" y="4403"/>
                  </a:cubicBezTo>
                  <a:cubicBezTo>
                    <a:pt x="3837" y="3917"/>
                    <a:pt x="3622" y="1353"/>
                    <a:pt x="3474" y="943"/>
                  </a:cubicBezTo>
                  <a:cubicBezTo>
                    <a:pt x="3324" y="534"/>
                    <a:pt x="2572" y="235"/>
                    <a:pt x="1951" y="40"/>
                  </a:cubicBezTo>
                  <a:cubicBezTo>
                    <a:pt x="1867" y="13"/>
                    <a:pt x="1787" y="1"/>
                    <a:pt x="1710" y="1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1531900" y="5008475"/>
              <a:ext cx="42875" cy="48500"/>
            </a:xfrm>
            <a:custGeom>
              <a:rect b="b" l="l" r="r" t="t"/>
              <a:pathLst>
                <a:path extrusionOk="0" h="1940" w="1715">
                  <a:moveTo>
                    <a:pt x="248" y="1"/>
                  </a:moveTo>
                  <a:cubicBezTo>
                    <a:pt x="220" y="1"/>
                    <a:pt x="202" y="8"/>
                    <a:pt x="197" y="24"/>
                  </a:cubicBezTo>
                  <a:cubicBezTo>
                    <a:pt x="147" y="179"/>
                    <a:pt x="1" y="914"/>
                    <a:pt x="150" y="1158"/>
                  </a:cubicBezTo>
                  <a:cubicBezTo>
                    <a:pt x="346" y="1481"/>
                    <a:pt x="1228" y="1940"/>
                    <a:pt x="1497" y="1940"/>
                  </a:cubicBezTo>
                  <a:cubicBezTo>
                    <a:pt x="1543" y="1940"/>
                    <a:pt x="1572" y="1926"/>
                    <a:pt x="1575" y="1896"/>
                  </a:cubicBezTo>
                  <a:cubicBezTo>
                    <a:pt x="1602" y="1693"/>
                    <a:pt x="1714" y="830"/>
                    <a:pt x="1714" y="830"/>
                  </a:cubicBezTo>
                  <a:cubicBezTo>
                    <a:pt x="1596" y="584"/>
                    <a:pt x="502" y="1"/>
                    <a:pt x="248" y="1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1578850" y="4967700"/>
              <a:ext cx="40525" cy="102650"/>
            </a:xfrm>
            <a:custGeom>
              <a:rect b="b" l="l" r="r" t="t"/>
              <a:pathLst>
                <a:path extrusionOk="0" h="4106" w="1621">
                  <a:moveTo>
                    <a:pt x="1090" y="1"/>
                  </a:moveTo>
                  <a:cubicBezTo>
                    <a:pt x="882" y="1"/>
                    <a:pt x="631" y="219"/>
                    <a:pt x="466" y="913"/>
                  </a:cubicBezTo>
                  <a:cubicBezTo>
                    <a:pt x="266" y="1752"/>
                    <a:pt x="53" y="3150"/>
                    <a:pt x="26" y="3526"/>
                  </a:cubicBezTo>
                  <a:cubicBezTo>
                    <a:pt x="1" y="3864"/>
                    <a:pt x="120" y="4105"/>
                    <a:pt x="381" y="4105"/>
                  </a:cubicBezTo>
                  <a:cubicBezTo>
                    <a:pt x="398" y="4105"/>
                    <a:pt x="416" y="4104"/>
                    <a:pt x="435" y="4102"/>
                  </a:cubicBezTo>
                  <a:cubicBezTo>
                    <a:pt x="704" y="4032"/>
                    <a:pt x="976" y="3873"/>
                    <a:pt x="1224" y="3571"/>
                  </a:cubicBezTo>
                  <a:cubicBezTo>
                    <a:pt x="1621" y="3085"/>
                    <a:pt x="1406" y="521"/>
                    <a:pt x="1258" y="111"/>
                  </a:cubicBezTo>
                  <a:cubicBezTo>
                    <a:pt x="1247" y="83"/>
                    <a:pt x="1233" y="55"/>
                    <a:pt x="1217" y="28"/>
                  </a:cubicBezTo>
                  <a:cubicBezTo>
                    <a:pt x="1177" y="11"/>
                    <a:pt x="1135" y="1"/>
                    <a:pt x="1090" y="1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1539075" y="4982400"/>
              <a:ext cx="51450" cy="21900"/>
            </a:xfrm>
            <a:custGeom>
              <a:rect b="b" l="l" r="r" t="t"/>
              <a:pathLst>
                <a:path extrusionOk="0" h="876" w="2058">
                  <a:moveTo>
                    <a:pt x="1" y="0"/>
                  </a:moveTo>
                  <a:cubicBezTo>
                    <a:pt x="1" y="0"/>
                    <a:pt x="84" y="369"/>
                    <a:pt x="800" y="681"/>
                  </a:cubicBezTo>
                  <a:cubicBezTo>
                    <a:pt x="1085" y="804"/>
                    <a:pt x="1330" y="875"/>
                    <a:pt x="1527" y="875"/>
                  </a:cubicBezTo>
                  <a:cubicBezTo>
                    <a:pt x="1827" y="875"/>
                    <a:pt x="2014" y="712"/>
                    <a:pt x="2057" y="325"/>
                  </a:cubicBezTo>
                  <a:lnTo>
                    <a:pt x="2057" y="325"/>
                  </a:lnTo>
                  <a:cubicBezTo>
                    <a:pt x="2036" y="471"/>
                    <a:pt x="1928" y="686"/>
                    <a:pt x="1579" y="686"/>
                  </a:cubicBezTo>
                  <a:cubicBezTo>
                    <a:pt x="1494" y="686"/>
                    <a:pt x="1395" y="674"/>
                    <a:pt x="1280" y="644"/>
                  </a:cubicBezTo>
                  <a:cubicBezTo>
                    <a:pt x="690" y="494"/>
                    <a:pt x="153" y="221"/>
                    <a:pt x="1" y="0"/>
                  </a:cubicBezTo>
                  <a:close/>
                </a:path>
              </a:pathLst>
            </a:custGeom>
            <a:solidFill>
              <a:srgbClr val="5D7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1139950" y="4994225"/>
              <a:ext cx="203325" cy="117325"/>
            </a:xfrm>
            <a:custGeom>
              <a:rect b="b" l="l" r="r" t="t"/>
              <a:pathLst>
                <a:path extrusionOk="0" h="4693" w="8133">
                  <a:moveTo>
                    <a:pt x="4066" y="0"/>
                  </a:moveTo>
                  <a:cubicBezTo>
                    <a:pt x="1821" y="0"/>
                    <a:pt x="0" y="1051"/>
                    <a:pt x="0" y="2347"/>
                  </a:cubicBezTo>
                  <a:cubicBezTo>
                    <a:pt x="0" y="3643"/>
                    <a:pt x="1821" y="4693"/>
                    <a:pt x="4066" y="4693"/>
                  </a:cubicBezTo>
                  <a:cubicBezTo>
                    <a:pt x="6312" y="4693"/>
                    <a:pt x="8133" y="3643"/>
                    <a:pt x="8133" y="2347"/>
                  </a:cubicBezTo>
                  <a:cubicBezTo>
                    <a:pt x="8133" y="1051"/>
                    <a:pt x="6312" y="0"/>
                    <a:pt x="4066" y="0"/>
                  </a:cubicBezTo>
                  <a:close/>
                </a:path>
              </a:pathLst>
            </a:custGeom>
            <a:gradFill>
              <a:gsLst>
                <a:gs pos="0">
                  <a:srgbClr val="ED5883"/>
                </a:gs>
                <a:gs pos="33596">
                  <a:srgbClr val="F96E85"/>
                </a:gs>
                <a:gs pos="60000">
                  <a:srgbClr val="FF8380"/>
                </a:gs>
                <a:gs pos="85000">
                  <a:srgbClr val="FF996F"/>
                </a:gs>
                <a:gs pos="100000">
                  <a:srgbClr val="F49B6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1211950" y="4549050"/>
              <a:ext cx="41875" cy="99475"/>
            </a:xfrm>
            <a:custGeom>
              <a:rect b="b" l="l" r="r" t="t"/>
              <a:pathLst>
                <a:path extrusionOk="0" h="3979" w="1675">
                  <a:moveTo>
                    <a:pt x="998" y="1"/>
                  </a:moveTo>
                  <a:cubicBezTo>
                    <a:pt x="966" y="1"/>
                    <a:pt x="932" y="3"/>
                    <a:pt x="896" y="7"/>
                  </a:cubicBezTo>
                  <a:cubicBezTo>
                    <a:pt x="345" y="71"/>
                    <a:pt x="24" y="469"/>
                    <a:pt x="48" y="1519"/>
                  </a:cubicBezTo>
                  <a:cubicBezTo>
                    <a:pt x="73" y="2569"/>
                    <a:pt x="104" y="3215"/>
                    <a:pt x="47" y="3436"/>
                  </a:cubicBezTo>
                  <a:cubicBezTo>
                    <a:pt x="1" y="3616"/>
                    <a:pt x="411" y="3978"/>
                    <a:pt x="851" y="3978"/>
                  </a:cubicBezTo>
                  <a:cubicBezTo>
                    <a:pt x="949" y="3978"/>
                    <a:pt x="1049" y="3960"/>
                    <a:pt x="1145" y="3918"/>
                  </a:cubicBezTo>
                  <a:cubicBezTo>
                    <a:pt x="1675" y="3685"/>
                    <a:pt x="1435" y="155"/>
                    <a:pt x="1435" y="155"/>
                  </a:cubicBezTo>
                  <a:cubicBezTo>
                    <a:pt x="1435" y="155"/>
                    <a:pt x="1291" y="1"/>
                    <a:pt x="998" y="1"/>
                  </a:cubicBezTo>
                  <a:close/>
                </a:path>
              </a:pathLst>
            </a:custGeom>
            <a:solidFill>
              <a:srgbClr val="180D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1234025" y="4550825"/>
              <a:ext cx="15175" cy="9725"/>
            </a:xfrm>
            <a:custGeom>
              <a:rect b="b" l="l" r="r" t="t"/>
              <a:pathLst>
                <a:path extrusionOk="0" h="389" w="607">
                  <a:moveTo>
                    <a:pt x="465" y="0"/>
                  </a:moveTo>
                  <a:cubicBezTo>
                    <a:pt x="423" y="0"/>
                    <a:pt x="372" y="7"/>
                    <a:pt x="312" y="27"/>
                  </a:cubicBezTo>
                  <a:cubicBezTo>
                    <a:pt x="68" y="106"/>
                    <a:pt x="0" y="389"/>
                    <a:pt x="0" y="389"/>
                  </a:cubicBezTo>
                  <a:cubicBezTo>
                    <a:pt x="225" y="125"/>
                    <a:pt x="606" y="35"/>
                    <a:pt x="606" y="35"/>
                  </a:cubicBezTo>
                  <a:cubicBezTo>
                    <a:pt x="606" y="35"/>
                    <a:pt x="560" y="0"/>
                    <a:pt x="465" y="0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1271350" y="4630625"/>
              <a:ext cx="105200" cy="187550"/>
            </a:xfrm>
            <a:custGeom>
              <a:rect b="b" l="l" r="r" t="t"/>
              <a:pathLst>
                <a:path extrusionOk="0" h="7502" w="4208">
                  <a:moveTo>
                    <a:pt x="315" y="1"/>
                  </a:moveTo>
                  <a:cubicBezTo>
                    <a:pt x="135" y="1"/>
                    <a:pt x="16" y="169"/>
                    <a:pt x="8" y="655"/>
                  </a:cubicBezTo>
                  <a:cubicBezTo>
                    <a:pt x="0" y="1294"/>
                    <a:pt x="52" y="2473"/>
                    <a:pt x="263" y="3318"/>
                  </a:cubicBezTo>
                  <a:cubicBezTo>
                    <a:pt x="364" y="3727"/>
                    <a:pt x="553" y="4360"/>
                    <a:pt x="1023" y="5085"/>
                  </a:cubicBezTo>
                  <a:cubicBezTo>
                    <a:pt x="1353" y="5592"/>
                    <a:pt x="1682" y="5961"/>
                    <a:pt x="2116" y="6383"/>
                  </a:cubicBezTo>
                  <a:cubicBezTo>
                    <a:pt x="2235" y="6497"/>
                    <a:pt x="2294" y="6611"/>
                    <a:pt x="2493" y="6856"/>
                  </a:cubicBezTo>
                  <a:cubicBezTo>
                    <a:pt x="2692" y="7100"/>
                    <a:pt x="2983" y="7336"/>
                    <a:pt x="3230" y="7427"/>
                  </a:cubicBezTo>
                  <a:cubicBezTo>
                    <a:pt x="3372" y="7481"/>
                    <a:pt x="3467" y="7502"/>
                    <a:pt x="3529" y="7502"/>
                  </a:cubicBezTo>
                  <a:cubicBezTo>
                    <a:pt x="3576" y="7502"/>
                    <a:pt x="3605" y="7490"/>
                    <a:pt x="3622" y="7472"/>
                  </a:cubicBezTo>
                  <a:cubicBezTo>
                    <a:pt x="3673" y="7420"/>
                    <a:pt x="3643" y="7357"/>
                    <a:pt x="3534" y="7302"/>
                  </a:cubicBezTo>
                  <a:cubicBezTo>
                    <a:pt x="3427" y="7246"/>
                    <a:pt x="3237" y="7174"/>
                    <a:pt x="3052" y="6988"/>
                  </a:cubicBezTo>
                  <a:lnTo>
                    <a:pt x="3052" y="6988"/>
                  </a:lnTo>
                  <a:cubicBezTo>
                    <a:pt x="3052" y="6988"/>
                    <a:pt x="3283" y="7121"/>
                    <a:pt x="3428" y="7189"/>
                  </a:cubicBezTo>
                  <a:cubicBezTo>
                    <a:pt x="3557" y="7248"/>
                    <a:pt x="3693" y="7290"/>
                    <a:pt x="3833" y="7314"/>
                  </a:cubicBezTo>
                  <a:cubicBezTo>
                    <a:pt x="3842" y="7315"/>
                    <a:pt x="3851" y="7316"/>
                    <a:pt x="3860" y="7316"/>
                  </a:cubicBezTo>
                  <a:cubicBezTo>
                    <a:pt x="3987" y="7316"/>
                    <a:pt x="4103" y="7182"/>
                    <a:pt x="4002" y="7128"/>
                  </a:cubicBezTo>
                  <a:cubicBezTo>
                    <a:pt x="3895" y="7070"/>
                    <a:pt x="3795" y="7053"/>
                    <a:pt x="3581" y="6952"/>
                  </a:cubicBezTo>
                  <a:cubicBezTo>
                    <a:pt x="3468" y="6898"/>
                    <a:pt x="3362" y="6830"/>
                    <a:pt x="3264" y="6752"/>
                  </a:cubicBezTo>
                  <a:lnTo>
                    <a:pt x="3264" y="6752"/>
                  </a:lnTo>
                  <a:cubicBezTo>
                    <a:pt x="3264" y="6752"/>
                    <a:pt x="3500" y="6851"/>
                    <a:pt x="3716" y="6895"/>
                  </a:cubicBezTo>
                  <a:cubicBezTo>
                    <a:pt x="3804" y="6914"/>
                    <a:pt x="3872" y="6920"/>
                    <a:pt x="3926" y="6920"/>
                  </a:cubicBezTo>
                  <a:cubicBezTo>
                    <a:pt x="4005" y="6920"/>
                    <a:pt x="4054" y="6906"/>
                    <a:pt x="4092" y="6894"/>
                  </a:cubicBezTo>
                  <a:cubicBezTo>
                    <a:pt x="4154" y="6875"/>
                    <a:pt x="4208" y="6764"/>
                    <a:pt x="4065" y="6710"/>
                  </a:cubicBezTo>
                  <a:cubicBezTo>
                    <a:pt x="3936" y="6661"/>
                    <a:pt x="3753" y="6654"/>
                    <a:pt x="3522" y="6522"/>
                  </a:cubicBezTo>
                  <a:cubicBezTo>
                    <a:pt x="3354" y="6427"/>
                    <a:pt x="3248" y="6337"/>
                    <a:pt x="3284" y="6323"/>
                  </a:cubicBezTo>
                  <a:cubicBezTo>
                    <a:pt x="3288" y="6322"/>
                    <a:pt x="3291" y="6322"/>
                    <a:pt x="3296" y="6322"/>
                  </a:cubicBezTo>
                  <a:cubicBezTo>
                    <a:pt x="3339" y="6322"/>
                    <a:pt x="3431" y="6375"/>
                    <a:pt x="3585" y="6381"/>
                  </a:cubicBezTo>
                  <a:cubicBezTo>
                    <a:pt x="3590" y="6382"/>
                    <a:pt x="3595" y="6382"/>
                    <a:pt x="3600" y="6382"/>
                  </a:cubicBezTo>
                  <a:cubicBezTo>
                    <a:pt x="3756" y="6382"/>
                    <a:pt x="3907" y="6295"/>
                    <a:pt x="3903" y="6208"/>
                  </a:cubicBezTo>
                  <a:cubicBezTo>
                    <a:pt x="3900" y="6117"/>
                    <a:pt x="3867" y="6162"/>
                    <a:pt x="3703" y="6129"/>
                  </a:cubicBezTo>
                  <a:cubicBezTo>
                    <a:pt x="3538" y="6097"/>
                    <a:pt x="3409" y="6007"/>
                    <a:pt x="3173" y="5980"/>
                  </a:cubicBezTo>
                  <a:cubicBezTo>
                    <a:pt x="2966" y="5955"/>
                    <a:pt x="2832" y="5934"/>
                    <a:pt x="2652" y="5859"/>
                  </a:cubicBezTo>
                  <a:cubicBezTo>
                    <a:pt x="2472" y="5785"/>
                    <a:pt x="2066" y="5333"/>
                    <a:pt x="1753" y="4855"/>
                  </a:cubicBezTo>
                  <a:cubicBezTo>
                    <a:pt x="1385" y="4293"/>
                    <a:pt x="1125" y="3470"/>
                    <a:pt x="1059" y="3099"/>
                  </a:cubicBezTo>
                  <a:cubicBezTo>
                    <a:pt x="921" y="2298"/>
                    <a:pt x="900" y="1192"/>
                    <a:pt x="919" y="807"/>
                  </a:cubicBezTo>
                  <a:cubicBezTo>
                    <a:pt x="942" y="343"/>
                    <a:pt x="740" y="149"/>
                    <a:pt x="502" y="47"/>
                  </a:cubicBezTo>
                  <a:cubicBezTo>
                    <a:pt x="435" y="18"/>
                    <a:pt x="372" y="1"/>
                    <a:pt x="315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1270125" y="4629975"/>
              <a:ext cx="27125" cy="53575"/>
            </a:xfrm>
            <a:custGeom>
              <a:rect b="b" l="l" r="r" t="t"/>
              <a:pathLst>
                <a:path extrusionOk="0" h="2143" w="1085">
                  <a:moveTo>
                    <a:pt x="372" y="0"/>
                  </a:moveTo>
                  <a:cubicBezTo>
                    <a:pt x="204" y="0"/>
                    <a:pt x="134" y="127"/>
                    <a:pt x="78" y="409"/>
                  </a:cubicBezTo>
                  <a:cubicBezTo>
                    <a:pt x="1" y="798"/>
                    <a:pt x="97" y="2061"/>
                    <a:pt x="97" y="2096"/>
                  </a:cubicBezTo>
                  <a:cubicBezTo>
                    <a:pt x="239" y="2129"/>
                    <a:pt x="363" y="2143"/>
                    <a:pt x="470" y="2143"/>
                  </a:cubicBezTo>
                  <a:cubicBezTo>
                    <a:pt x="925" y="2143"/>
                    <a:pt x="1084" y="1901"/>
                    <a:pt x="1084" y="1901"/>
                  </a:cubicBezTo>
                  <a:cubicBezTo>
                    <a:pt x="1084" y="1901"/>
                    <a:pt x="1023" y="1067"/>
                    <a:pt x="1001" y="692"/>
                  </a:cubicBezTo>
                  <a:cubicBezTo>
                    <a:pt x="981" y="316"/>
                    <a:pt x="790" y="118"/>
                    <a:pt x="605" y="52"/>
                  </a:cubicBezTo>
                  <a:cubicBezTo>
                    <a:pt x="511" y="18"/>
                    <a:pt x="434" y="0"/>
                    <a:pt x="372" y="0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1237650" y="4999825"/>
              <a:ext cx="58500" cy="48875"/>
            </a:xfrm>
            <a:custGeom>
              <a:rect b="b" l="l" r="r" t="t"/>
              <a:pathLst>
                <a:path extrusionOk="0" h="1955" w="2340">
                  <a:moveTo>
                    <a:pt x="226" y="1"/>
                  </a:moveTo>
                  <a:cubicBezTo>
                    <a:pt x="198" y="102"/>
                    <a:pt x="164" y="201"/>
                    <a:pt x="123" y="297"/>
                  </a:cubicBezTo>
                  <a:cubicBezTo>
                    <a:pt x="67" y="429"/>
                    <a:pt x="0" y="652"/>
                    <a:pt x="9" y="767"/>
                  </a:cubicBezTo>
                  <a:cubicBezTo>
                    <a:pt x="17" y="883"/>
                    <a:pt x="256" y="1080"/>
                    <a:pt x="429" y="1129"/>
                  </a:cubicBezTo>
                  <a:cubicBezTo>
                    <a:pt x="601" y="1178"/>
                    <a:pt x="846" y="1407"/>
                    <a:pt x="927" y="1550"/>
                  </a:cubicBezTo>
                  <a:cubicBezTo>
                    <a:pt x="1043" y="1753"/>
                    <a:pt x="1405" y="1944"/>
                    <a:pt x="1656" y="1953"/>
                  </a:cubicBezTo>
                  <a:cubicBezTo>
                    <a:pt x="1692" y="1954"/>
                    <a:pt x="1730" y="1955"/>
                    <a:pt x="1767" y="1955"/>
                  </a:cubicBezTo>
                  <a:cubicBezTo>
                    <a:pt x="1985" y="1955"/>
                    <a:pt x="2202" y="1931"/>
                    <a:pt x="2266" y="1854"/>
                  </a:cubicBezTo>
                  <a:cubicBezTo>
                    <a:pt x="2340" y="1763"/>
                    <a:pt x="2274" y="1640"/>
                    <a:pt x="1814" y="1195"/>
                  </a:cubicBezTo>
                  <a:cubicBezTo>
                    <a:pt x="1353" y="751"/>
                    <a:pt x="1039" y="476"/>
                    <a:pt x="928" y="110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1220050" y="5033975"/>
              <a:ext cx="28000" cy="61575"/>
            </a:xfrm>
            <a:custGeom>
              <a:rect b="b" l="l" r="r" t="t"/>
              <a:pathLst>
                <a:path extrusionOk="0" h="2463" w="1120">
                  <a:moveTo>
                    <a:pt x="207" y="0"/>
                  </a:moveTo>
                  <a:cubicBezTo>
                    <a:pt x="153" y="140"/>
                    <a:pt x="49" y="220"/>
                    <a:pt x="78" y="588"/>
                  </a:cubicBezTo>
                  <a:cubicBezTo>
                    <a:pt x="107" y="957"/>
                    <a:pt x="74" y="1106"/>
                    <a:pt x="37" y="1407"/>
                  </a:cubicBezTo>
                  <a:cubicBezTo>
                    <a:pt x="1" y="1709"/>
                    <a:pt x="155" y="2123"/>
                    <a:pt x="299" y="2316"/>
                  </a:cubicBezTo>
                  <a:cubicBezTo>
                    <a:pt x="366" y="2406"/>
                    <a:pt x="489" y="2462"/>
                    <a:pt x="613" y="2462"/>
                  </a:cubicBezTo>
                  <a:cubicBezTo>
                    <a:pt x="754" y="2462"/>
                    <a:pt x="897" y="2389"/>
                    <a:pt x="964" y="2206"/>
                  </a:cubicBezTo>
                  <a:cubicBezTo>
                    <a:pt x="1089" y="1862"/>
                    <a:pt x="1119" y="1574"/>
                    <a:pt x="1031" y="1229"/>
                  </a:cubicBezTo>
                  <a:cubicBezTo>
                    <a:pt x="943" y="884"/>
                    <a:pt x="1060" y="621"/>
                    <a:pt x="1002" y="390"/>
                  </a:cubicBezTo>
                  <a:cubicBezTo>
                    <a:pt x="970" y="255"/>
                    <a:pt x="923" y="125"/>
                    <a:pt x="862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1207050" y="4773225"/>
              <a:ext cx="101500" cy="263150"/>
            </a:xfrm>
            <a:custGeom>
              <a:rect b="b" l="l" r="r" t="t"/>
              <a:pathLst>
                <a:path extrusionOk="0" h="10526" w="4060">
                  <a:moveTo>
                    <a:pt x="2159" y="1773"/>
                  </a:moveTo>
                  <a:lnTo>
                    <a:pt x="2264" y="1803"/>
                  </a:lnTo>
                  <a:lnTo>
                    <a:pt x="2508" y="4821"/>
                  </a:lnTo>
                  <a:cubicBezTo>
                    <a:pt x="2508" y="4821"/>
                    <a:pt x="2174" y="5355"/>
                    <a:pt x="2033" y="5900"/>
                  </a:cubicBezTo>
                  <a:cubicBezTo>
                    <a:pt x="1920" y="6338"/>
                    <a:pt x="1612" y="8119"/>
                    <a:pt x="1495" y="8799"/>
                  </a:cubicBezTo>
                  <a:lnTo>
                    <a:pt x="1495" y="8799"/>
                  </a:lnTo>
                  <a:cubicBezTo>
                    <a:pt x="1529" y="8372"/>
                    <a:pt x="1566" y="7948"/>
                    <a:pt x="1602" y="7644"/>
                  </a:cubicBezTo>
                  <a:cubicBezTo>
                    <a:pt x="1711" y="6724"/>
                    <a:pt x="1747" y="6052"/>
                    <a:pt x="1843" y="5513"/>
                  </a:cubicBezTo>
                  <a:cubicBezTo>
                    <a:pt x="1961" y="4843"/>
                    <a:pt x="2159" y="1773"/>
                    <a:pt x="2159" y="1773"/>
                  </a:cubicBezTo>
                  <a:close/>
                  <a:moveTo>
                    <a:pt x="3740" y="0"/>
                  </a:moveTo>
                  <a:lnTo>
                    <a:pt x="254" y="179"/>
                  </a:lnTo>
                  <a:cubicBezTo>
                    <a:pt x="1" y="1264"/>
                    <a:pt x="335" y="2982"/>
                    <a:pt x="389" y="3871"/>
                  </a:cubicBezTo>
                  <a:cubicBezTo>
                    <a:pt x="444" y="4762"/>
                    <a:pt x="522" y="5798"/>
                    <a:pt x="522" y="5798"/>
                  </a:cubicBezTo>
                  <a:cubicBezTo>
                    <a:pt x="522" y="5798"/>
                    <a:pt x="250" y="6737"/>
                    <a:pt x="264" y="7460"/>
                  </a:cubicBezTo>
                  <a:cubicBezTo>
                    <a:pt x="278" y="8230"/>
                    <a:pt x="727" y="10430"/>
                    <a:pt x="727" y="10430"/>
                  </a:cubicBezTo>
                  <a:cubicBezTo>
                    <a:pt x="727" y="10430"/>
                    <a:pt x="855" y="10525"/>
                    <a:pt x="1049" y="10525"/>
                  </a:cubicBezTo>
                  <a:cubicBezTo>
                    <a:pt x="1146" y="10525"/>
                    <a:pt x="1260" y="10502"/>
                    <a:pt x="1382" y="10430"/>
                  </a:cubicBezTo>
                  <a:cubicBezTo>
                    <a:pt x="1382" y="10430"/>
                    <a:pt x="1421" y="9795"/>
                    <a:pt x="1473" y="9088"/>
                  </a:cubicBezTo>
                  <a:lnTo>
                    <a:pt x="1473" y="9088"/>
                  </a:lnTo>
                  <a:cubicBezTo>
                    <a:pt x="1528" y="9139"/>
                    <a:pt x="1676" y="9258"/>
                    <a:pt x="1872" y="9258"/>
                  </a:cubicBezTo>
                  <a:cubicBezTo>
                    <a:pt x="1957" y="9258"/>
                    <a:pt x="2052" y="9236"/>
                    <a:pt x="2151" y="9176"/>
                  </a:cubicBezTo>
                  <a:cubicBezTo>
                    <a:pt x="2151" y="9176"/>
                    <a:pt x="3644" y="5633"/>
                    <a:pt x="3831" y="5310"/>
                  </a:cubicBezTo>
                  <a:cubicBezTo>
                    <a:pt x="4030" y="4963"/>
                    <a:pt x="4060" y="948"/>
                    <a:pt x="374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1225550" y="4608975"/>
              <a:ext cx="62925" cy="66100"/>
            </a:xfrm>
            <a:custGeom>
              <a:rect b="b" l="l" r="r" t="t"/>
              <a:pathLst>
                <a:path extrusionOk="0" h="2644" w="2517">
                  <a:moveTo>
                    <a:pt x="577" y="0"/>
                  </a:moveTo>
                  <a:cubicBezTo>
                    <a:pt x="577" y="0"/>
                    <a:pt x="635" y="1021"/>
                    <a:pt x="616" y="1095"/>
                  </a:cubicBezTo>
                  <a:cubicBezTo>
                    <a:pt x="596" y="1170"/>
                    <a:pt x="215" y="1242"/>
                    <a:pt x="108" y="1330"/>
                  </a:cubicBezTo>
                  <a:cubicBezTo>
                    <a:pt x="0" y="1419"/>
                    <a:pt x="659" y="2456"/>
                    <a:pt x="995" y="2609"/>
                  </a:cubicBezTo>
                  <a:cubicBezTo>
                    <a:pt x="1046" y="2632"/>
                    <a:pt x="1113" y="2643"/>
                    <a:pt x="1190" y="2643"/>
                  </a:cubicBezTo>
                  <a:cubicBezTo>
                    <a:pt x="1624" y="2643"/>
                    <a:pt x="2385" y="2298"/>
                    <a:pt x="2447" y="1857"/>
                  </a:cubicBezTo>
                  <a:cubicBezTo>
                    <a:pt x="2516" y="1381"/>
                    <a:pt x="2152" y="1009"/>
                    <a:pt x="2012" y="879"/>
                  </a:cubicBezTo>
                  <a:cubicBezTo>
                    <a:pt x="1975" y="871"/>
                    <a:pt x="1929" y="869"/>
                    <a:pt x="1885" y="869"/>
                  </a:cubicBezTo>
                  <a:cubicBezTo>
                    <a:pt x="1835" y="869"/>
                    <a:pt x="1787" y="872"/>
                    <a:pt x="1754" y="872"/>
                  </a:cubicBezTo>
                  <a:cubicBezTo>
                    <a:pt x="1742" y="872"/>
                    <a:pt x="1732" y="871"/>
                    <a:pt x="1725" y="870"/>
                  </a:cubicBezTo>
                  <a:lnTo>
                    <a:pt x="1696" y="376"/>
                  </a:lnTo>
                  <a:cubicBezTo>
                    <a:pt x="1240" y="230"/>
                    <a:pt x="577" y="0"/>
                    <a:pt x="577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1215650" y="4630625"/>
              <a:ext cx="101050" cy="96525"/>
            </a:xfrm>
            <a:custGeom>
              <a:rect b="b" l="l" r="r" t="t"/>
              <a:pathLst>
                <a:path extrusionOk="0" h="3861" w="4042">
                  <a:moveTo>
                    <a:pt x="2317" y="1"/>
                  </a:moveTo>
                  <a:cubicBezTo>
                    <a:pt x="2272" y="1"/>
                    <a:pt x="2228" y="2"/>
                    <a:pt x="2195" y="4"/>
                  </a:cubicBezTo>
                  <a:cubicBezTo>
                    <a:pt x="2195" y="4"/>
                    <a:pt x="2481" y="259"/>
                    <a:pt x="2623" y="582"/>
                  </a:cubicBezTo>
                  <a:cubicBezTo>
                    <a:pt x="2752" y="879"/>
                    <a:pt x="2654" y="1189"/>
                    <a:pt x="2404" y="1299"/>
                  </a:cubicBezTo>
                  <a:cubicBezTo>
                    <a:pt x="2290" y="1350"/>
                    <a:pt x="2185" y="1375"/>
                    <a:pt x="2085" y="1375"/>
                  </a:cubicBezTo>
                  <a:cubicBezTo>
                    <a:pt x="1869" y="1375"/>
                    <a:pt x="1679" y="1257"/>
                    <a:pt x="1469" y="1031"/>
                  </a:cubicBezTo>
                  <a:cubicBezTo>
                    <a:pt x="1260" y="806"/>
                    <a:pt x="1161" y="515"/>
                    <a:pt x="831" y="328"/>
                  </a:cubicBezTo>
                  <a:cubicBezTo>
                    <a:pt x="544" y="371"/>
                    <a:pt x="215" y="523"/>
                    <a:pt x="170" y="680"/>
                  </a:cubicBezTo>
                  <a:cubicBezTo>
                    <a:pt x="116" y="862"/>
                    <a:pt x="1" y="1725"/>
                    <a:pt x="247" y="2383"/>
                  </a:cubicBezTo>
                  <a:cubicBezTo>
                    <a:pt x="493" y="3039"/>
                    <a:pt x="781" y="3484"/>
                    <a:pt x="924" y="3768"/>
                  </a:cubicBezTo>
                  <a:cubicBezTo>
                    <a:pt x="924" y="3768"/>
                    <a:pt x="1221" y="3861"/>
                    <a:pt x="1648" y="3861"/>
                  </a:cubicBezTo>
                  <a:cubicBezTo>
                    <a:pt x="2037" y="3861"/>
                    <a:pt x="2532" y="3784"/>
                    <a:pt x="3010" y="3490"/>
                  </a:cubicBezTo>
                  <a:cubicBezTo>
                    <a:pt x="3010" y="3490"/>
                    <a:pt x="3111" y="2956"/>
                    <a:pt x="3117" y="2579"/>
                  </a:cubicBezTo>
                  <a:cubicBezTo>
                    <a:pt x="4042" y="1778"/>
                    <a:pt x="3256" y="783"/>
                    <a:pt x="2477" y="9"/>
                  </a:cubicBezTo>
                  <a:cubicBezTo>
                    <a:pt x="2434" y="3"/>
                    <a:pt x="2374" y="1"/>
                    <a:pt x="2317" y="1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1239975" y="4609000"/>
              <a:ext cx="28550" cy="24400"/>
            </a:xfrm>
            <a:custGeom>
              <a:rect b="b" l="l" r="r" t="t"/>
              <a:pathLst>
                <a:path extrusionOk="0" h="976" w="1142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0" y="185"/>
                    <a:pt x="16" y="320"/>
                  </a:cubicBezTo>
                  <a:cubicBezTo>
                    <a:pt x="16" y="320"/>
                    <a:pt x="48" y="669"/>
                    <a:pt x="624" y="942"/>
                  </a:cubicBezTo>
                  <a:cubicBezTo>
                    <a:pt x="662" y="959"/>
                    <a:pt x="740" y="976"/>
                    <a:pt x="824" y="976"/>
                  </a:cubicBezTo>
                  <a:cubicBezTo>
                    <a:pt x="964" y="976"/>
                    <a:pt x="1121" y="931"/>
                    <a:pt x="1142" y="775"/>
                  </a:cubicBezTo>
                  <a:lnTo>
                    <a:pt x="1119" y="375"/>
                  </a:lnTo>
                  <a:lnTo>
                    <a:pt x="794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1224775" y="4549625"/>
              <a:ext cx="66525" cy="78075"/>
            </a:xfrm>
            <a:custGeom>
              <a:rect b="b" l="l" r="r" t="t"/>
              <a:pathLst>
                <a:path extrusionOk="0" h="3123" w="2661">
                  <a:moveTo>
                    <a:pt x="1340" y="0"/>
                  </a:moveTo>
                  <a:cubicBezTo>
                    <a:pt x="1317" y="0"/>
                    <a:pt x="1293" y="1"/>
                    <a:pt x="1269" y="2"/>
                  </a:cubicBezTo>
                  <a:cubicBezTo>
                    <a:pt x="550" y="42"/>
                    <a:pt x="0" y="657"/>
                    <a:pt x="40" y="1376"/>
                  </a:cubicBezTo>
                  <a:cubicBezTo>
                    <a:pt x="63" y="1796"/>
                    <a:pt x="286" y="2154"/>
                    <a:pt x="608" y="2374"/>
                  </a:cubicBezTo>
                  <a:cubicBezTo>
                    <a:pt x="608" y="2374"/>
                    <a:pt x="668" y="2611"/>
                    <a:pt x="712" y="2662"/>
                  </a:cubicBezTo>
                  <a:cubicBezTo>
                    <a:pt x="951" y="2940"/>
                    <a:pt x="1586" y="3120"/>
                    <a:pt x="1795" y="3122"/>
                  </a:cubicBezTo>
                  <a:cubicBezTo>
                    <a:pt x="1797" y="3122"/>
                    <a:pt x="1799" y="3123"/>
                    <a:pt x="1801" y="3123"/>
                  </a:cubicBezTo>
                  <a:cubicBezTo>
                    <a:pt x="1980" y="3123"/>
                    <a:pt x="2135" y="2954"/>
                    <a:pt x="2305" y="2676"/>
                  </a:cubicBezTo>
                  <a:cubicBezTo>
                    <a:pt x="2661" y="2091"/>
                    <a:pt x="2574" y="1440"/>
                    <a:pt x="2517" y="1117"/>
                  </a:cubicBezTo>
                  <a:cubicBezTo>
                    <a:pt x="2420" y="484"/>
                    <a:pt x="1977" y="0"/>
                    <a:pt x="134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1224150" y="4549625"/>
              <a:ext cx="61125" cy="59375"/>
            </a:xfrm>
            <a:custGeom>
              <a:rect b="b" l="l" r="r" t="t"/>
              <a:pathLst>
                <a:path extrusionOk="0" h="2375" w="2445">
                  <a:moveTo>
                    <a:pt x="1366" y="0"/>
                  </a:moveTo>
                  <a:cubicBezTo>
                    <a:pt x="1277" y="0"/>
                    <a:pt x="1186" y="10"/>
                    <a:pt x="1094" y="29"/>
                  </a:cubicBezTo>
                  <a:cubicBezTo>
                    <a:pt x="544" y="143"/>
                    <a:pt x="97" y="605"/>
                    <a:pt x="46" y="1165"/>
                  </a:cubicBezTo>
                  <a:cubicBezTo>
                    <a:pt x="1" y="1668"/>
                    <a:pt x="263" y="2120"/>
                    <a:pt x="633" y="2374"/>
                  </a:cubicBezTo>
                  <a:cubicBezTo>
                    <a:pt x="619" y="2330"/>
                    <a:pt x="277" y="1821"/>
                    <a:pt x="628" y="1708"/>
                  </a:cubicBezTo>
                  <a:lnTo>
                    <a:pt x="628" y="1708"/>
                  </a:lnTo>
                  <a:cubicBezTo>
                    <a:pt x="684" y="1773"/>
                    <a:pt x="698" y="1872"/>
                    <a:pt x="701" y="1975"/>
                  </a:cubicBezTo>
                  <a:cubicBezTo>
                    <a:pt x="701" y="1975"/>
                    <a:pt x="876" y="1959"/>
                    <a:pt x="836" y="1755"/>
                  </a:cubicBezTo>
                  <a:cubicBezTo>
                    <a:pt x="825" y="1699"/>
                    <a:pt x="815" y="1646"/>
                    <a:pt x="806" y="1598"/>
                  </a:cubicBezTo>
                  <a:cubicBezTo>
                    <a:pt x="774" y="1440"/>
                    <a:pt x="815" y="1281"/>
                    <a:pt x="906" y="1146"/>
                  </a:cubicBezTo>
                  <a:cubicBezTo>
                    <a:pt x="978" y="1039"/>
                    <a:pt x="1041" y="889"/>
                    <a:pt x="998" y="721"/>
                  </a:cubicBezTo>
                  <a:lnTo>
                    <a:pt x="998" y="721"/>
                  </a:lnTo>
                  <a:cubicBezTo>
                    <a:pt x="998" y="721"/>
                    <a:pt x="1253" y="835"/>
                    <a:pt x="1622" y="835"/>
                  </a:cubicBezTo>
                  <a:cubicBezTo>
                    <a:pt x="1735" y="835"/>
                    <a:pt x="1857" y="825"/>
                    <a:pt x="1987" y="797"/>
                  </a:cubicBezTo>
                  <a:cubicBezTo>
                    <a:pt x="2221" y="749"/>
                    <a:pt x="2379" y="661"/>
                    <a:pt x="2444" y="589"/>
                  </a:cubicBezTo>
                  <a:cubicBezTo>
                    <a:pt x="2212" y="234"/>
                    <a:pt x="1816" y="0"/>
                    <a:pt x="1366" y="0"/>
                  </a:cubicBezTo>
                  <a:close/>
                </a:path>
              </a:pathLst>
            </a:custGeom>
            <a:solidFill>
              <a:srgbClr val="180D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1223225" y="4589600"/>
              <a:ext cx="16775" cy="21175"/>
            </a:xfrm>
            <a:custGeom>
              <a:rect b="b" l="l" r="r" t="t"/>
              <a:pathLst>
                <a:path extrusionOk="0" h="847" w="671">
                  <a:moveTo>
                    <a:pt x="414" y="1"/>
                  </a:moveTo>
                  <a:cubicBezTo>
                    <a:pt x="329" y="1"/>
                    <a:pt x="243" y="34"/>
                    <a:pt x="189" y="119"/>
                  </a:cubicBezTo>
                  <a:cubicBezTo>
                    <a:pt x="1" y="414"/>
                    <a:pt x="268" y="847"/>
                    <a:pt x="503" y="847"/>
                  </a:cubicBezTo>
                  <a:cubicBezTo>
                    <a:pt x="506" y="847"/>
                    <a:pt x="509" y="847"/>
                    <a:pt x="512" y="847"/>
                  </a:cubicBezTo>
                  <a:cubicBezTo>
                    <a:pt x="639" y="841"/>
                    <a:pt x="670" y="775"/>
                    <a:pt x="670" y="775"/>
                  </a:cubicBezTo>
                  <a:lnTo>
                    <a:pt x="665" y="109"/>
                  </a:lnTo>
                  <a:cubicBezTo>
                    <a:pt x="618" y="48"/>
                    <a:pt x="516" y="1"/>
                    <a:pt x="414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1213400" y="4714050"/>
              <a:ext cx="88950" cy="82925"/>
            </a:xfrm>
            <a:custGeom>
              <a:rect b="b" l="l" r="r" t="t"/>
              <a:pathLst>
                <a:path extrusionOk="0" h="3317" w="3558">
                  <a:moveTo>
                    <a:pt x="2691" y="1"/>
                  </a:moveTo>
                  <a:cubicBezTo>
                    <a:pt x="2065" y="1"/>
                    <a:pt x="944" y="298"/>
                    <a:pt x="944" y="298"/>
                  </a:cubicBezTo>
                  <a:cubicBezTo>
                    <a:pt x="1014" y="431"/>
                    <a:pt x="1025" y="576"/>
                    <a:pt x="790" y="913"/>
                  </a:cubicBezTo>
                  <a:cubicBezTo>
                    <a:pt x="558" y="1251"/>
                    <a:pt x="87" y="1982"/>
                    <a:pt x="0" y="2546"/>
                  </a:cubicBezTo>
                  <a:cubicBezTo>
                    <a:pt x="186" y="2744"/>
                    <a:pt x="450" y="3150"/>
                    <a:pt x="1257" y="3277"/>
                  </a:cubicBezTo>
                  <a:cubicBezTo>
                    <a:pt x="1428" y="3304"/>
                    <a:pt x="1592" y="3316"/>
                    <a:pt x="1749" y="3316"/>
                  </a:cubicBezTo>
                  <a:cubicBezTo>
                    <a:pt x="2660" y="3316"/>
                    <a:pt x="3325" y="2908"/>
                    <a:pt x="3557" y="2655"/>
                  </a:cubicBezTo>
                  <a:cubicBezTo>
                    <a:pt x="3557" y="2655"/>
                    <a:pt x="3543" y="2167"/>
                    <a:pt x="3339" y="1286"/>
                  </a:cubicBezTo>
                  <a:cubicBezTo>
                    <a:pt x="3217" y="757"/>
                    <a:pt x="3148" y="566"/>
                    <a:pt x="3100" y="153"/>
                  </a:cubicBezTo>
                  <a:cubicBezTo>
                    <a:pt x="3087" y="41"/>
                    <a:pt x="2923" y="1"/>
                    <a:pt x="2691" y="1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1181300" y="4723850"/>
              <a:ext cx="136700" cy="128250"/>
            </a:xfrm>
            <a:custGeom>
              <a:rect b="b" l="l" r="r" t="t"/>
              <a:pathLst>
                <a:path extrusionOk="0" h="5130" w="5468">
                  <a:moveTo>
                    <a:pt x="4418" y="0"/>
                  </a:moveTo>
                  <a:cubicBezTo>
                    <a:pt x="4121" y="264"/>
                    <a:pt x="3760" y="349"/>
                    <a:pt x="3420" y="349"/>
                  </a:cubicBezTo>
                  <a:cubicBezTo>
                    <a:pt x="2813" y="349"/>
                    <a:pt x="2271" y="80"/>
                    <a:pt x="2271" y="80"/>
                  </a:cubicBezTo>
                  <a:cubicBezTo>
                    <a:pt x="2036" y="873"/>
                    <a:pt x="623" y="1787"/>
                    <a:pt x="0" y="3440"/>
                  </a:cubicBezTo>
                  <a:cubicBezTo>
                    <a:pt x="0" y="3440"/>
                    <a:pt x="677" y="4942"/>
                    <a:pt x="2836" y="5113"/>
                  </a:cubicBezTo>
                  <a:cubicBezTo>
                    <a:pt x="2985" y="5124"/>
                    <a:pt x="3126" y="5130"/>
                    <a:pt x="3259" y="5130"/>
                  </a:cubicBezTo>
                  <a:cubicBezTo>
                    <a:pt x="5013" y="5130"/>
                    <a:pt x="5467" y="4199"/>
                    <a:pt x="5467" y="4199"/>
                  </a:cubicBezTo>
                  <a:cubicBezTo>
                    <a:pt x="5230" y="2627"/>
                    <a:pt x="4418" y="0"/>
                    <a:pt x="4418" y="0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1253800" y="4630450"/>
              <a:ext cx="37575" cy="141675"/>
            </a:xfrm>
            <a:custGeom>
              <a:rect b="b" l="l" r="r" t="t"/>
              <a:pathLst>
                <a:path extrusionOk="0" h="5667" w="1503">
                  <a:moveTo>
                    <a:pt x="764" y="1"/>
                  </a:moveTo>
                  <a:cubicBezTo>
                    <a:pt x="717" y="1"/>
                    <a:pt x="671" y="5"/>
                    <a:pt x="625" y="13"/>
                  </a:cubicBezTo>
                  <a:cubicBezTo>
                    <a:pt x="625" y="13"/>
                    <a:pt x="1042" y="241"/>
                    <a:pt x="1141" y="966"/>
                  </a:cubicBezTo>
                  <a:cubicBezTo>
                    <a:pt x="1187" y="1301"/>
                    <a:pt x="1070" y="2306"/>
                    <a:pt x="899" y="2917"/>
                  </a:cubicBezTo>
                  <a:cubicBezTo>
                    <a:pt x="353" y="4855"/>
                    <a:pt x="1" y="5545"/>
                    <a:pt x="1" y="5545"/>
                  </a:cubicBezTo>
                  <a:lnTo>
                    <a:pt x="235" y="5667"/>
                  </a:lnTo>
                  <a:cubicBezTo>
                    <a:pt x="235" y="5667"/>
                    <a:pt x="978" y="3770"/>
                    <a:pt x="1240" y="2445"/>
                  </a:cubicBezTo>
                  <a:cubicBezTo>
                    <a:pt x="1502" y="1119"/>
                    <a:pt x="1447" y="384"/>
                    <a:pt x="866" y="8"/>
                  </a:cubicBezTo>
                  <a:cubicBezTo>
                    <a:pt x="832" y="3"/>
                    <a:pt x="798" y="1"/>
                    <a:pt x="764" y="1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1182500" y="4756500"/>
              <a:ext cx="86875" cy="70475"/>
            </a:xfrm>
            <a:custGeom>
              <a:rect b="b" l="l" r="r" t="t"/>
              <a:pathLst>
                <a:path extrusionOk="0" h="2819" w="3475">
                  <a:moveTo>
                    <a:pt x="1226" y="1"/>
                  </a:moveTo>
                  <a:cubicBezTo>
                    <a:pt x="1164" y="1"/>
                    <a:pt x="1117" y="10"/>
                    <a:pt x="1088" y="30"/>
                  </a:cubicBezTo>
                  <a:cubicBezTo>
                    <a:pt x="992" y="96"/>
                    <a:pt x="1" y="1512"/>
                    <a:pt x="476" y="1975"/>
                  </a:cubicBezTo>
                  <a:cubicBezTo>
                    <a:pt x="914" y="2402"/>
                    <a:pt x="2241" y="2818"/>
                    <a:pt x="2714" y="2818"/>
                  </a:cubicBezTo>
                  <a:cubicBezTo>
                    <a:pt x="2754" y="2818"/>
                    <a:pt x="2789" y="2815"/>
                    <a:pt x="2816" y="2809"/>
                  </a:cubicBezTo>
                  <a:cubicBezTo>
                    <a:pt x="3156" y="2728"/>
                    <a:pt x="3450" y="2524"/>
                    <a:pt x="3462" y="2286"/>
                  </a:cubicBezTo>
                  <a:cubicBezTo>
                    <a:pt x="3474" y="2049"/>
                    <a:pt x="3231" y="744"/>
                    <a:pt x="3087" y="625"/>
                  </a:cubicBezTo>
                  <a:cubicBezTo>
                    <a:pt x="2959" y="518"/>
                    <a:pt x="1691" y="1"/>
                    <a:pt x="1226" y="1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1243975" y="4770775"/>
              <a:ext cx="25400" cy="55575"/>
            </a:xfrm>
            <a:custGeom>
              <a:rect b="b" l="l" r="r" t="t"/>
              <a:pathLst>
                <a:path extrusionOk="0" h="2223" w="1016">
                  <a:moveTo>
                    <a:pt x="537" y="1"/>
                  </a:moveTo>
                  <a:cubicBezTo>
                    <a:pt x="404" y="1"/>
                    <a:pt x="166" y="1203"/>
                    <a:pt x="77" y="1560"/>
                  </a:cubicBezTo>
                  <a:cubicBezTo>
                    <a:pt x="0" y="1860"/>
                    <a:pt x="19" y="2222"/>
                    <a:pt x="328" y="2222"/>
                  </a:cubicBezTo>
                  <a:cubicBezTo>
                    <a:pt x="386" y="2222"/>
                    <a:pt x="454" y="2210"/>
                    <a:pt x="534" y="2181"/>
                  </a:cubicBezTo>
                  <a:cubicBezTo>
                    <a:pt x="793" y="2081"/>
                    <a:pt x="994" y="1910"/>
                    <a:pt x="1003" y="1714"/>
                  </a:cubicBezTo>
                  <a:cubicBezTo>
                    <a:pt x="1015" y="1476"/>
                    <a:pt x="772" y="173"/>
                    <a:pt x="628" y="53"/>
                  </a:cubicBezTo>
                  <a:cubicBezTo>
                    <a:pt x="599" y="33"/>
                    <a:pt x="570" y="15"/>
                    <a:pt x="539" y="1"/>
                  </a:cubicBezTo>
                  <a:cubicBezTo>
                    <a:pt x="538" y="1"/>
                    <a:pt x="538" y="1"/>
                    <a:pt x="537" y="1"/>
                  </a:cubicBezTo>
                  <a:close/>
                </a:path>
              </a:pathLst>
            </a:custGeom>
            <a:solidFill>
              <a:srgbClr val="EB5D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1180625" y="4640750"/>
              <a:ext cx="59925" cy="169600"/>
            </a:xfrm>
            <a:custGeom>
              <a:rect b="b" l="l" r="r" t="t"/>
              <a:pathLst>
                <a:path extrusionOk="0" h="6784" w="2397">
                  <a:moveTo>
                    <a:pt x="1950" y="1"/>
                  </a:moveTo>
                  <a:cubicBezTo>
                    <a:pt x="1757" y="1"/>
                    <a:pt x="1521" y="159"/>
                    <a:pt x="1288" y="475"/>
                  </a:cubicBezTo>
                  <a:cubicBezTo>
                    <a:pt x="912" y="991"/>
                    <a:pt x="623" y="1320"/>
                    <a:pt x="312" y="2014"/>
                  </a:cubicBezTo>
                  <a:cubicBezTo>
                    <a:pt x="138" y="2399"/>
                    <a:pt x="1" y="2776"/>
                    <a:pt x="148" y="3628"/>
                  </a:cubicBezTo>
                  <a:cubicBezTo>
                    <a:pt x="249" y="4223"/>
                    <a:pt x="394" y="4624"/>
                    <a:pt x="628" y="5182"/>
                  </a:cubicBezTo>
                  <a:cubicBezTo>
                    <a:pt x="691" y="5333"/>
                    <a:pt x="701" y="5462"/>
                    <a:pt x="787" y="5766"/>
                  </a:cubicBezTo>
                  <a:cubicBezTo>
                    <a:pt x="874" y="6070"/>
                    <a:pt x="1048" y="6400"/>
                    <a:pt x="1240" y="6582"/>
                  </a:cubicBezTo>
                  <a:cubicBezTo>
                    <a:pt x="1399" y="6733"/>
                    <a:pt x="1493" y="6784"/>
                    <a:pt x="1551" y="6784"/>
                  </a:cubicBezTo>
                  <a:cubicBezTo>
                    <a:pt x="1563" y="6784"/>
                    <a:pt x="1573" y="6781"/>
                    <a:pt x="1583" y="6778"/>
                  </a:cubicBezTo>
                  <a:cubicBezTo>
                    <a:pt x="1650" y="6750"/>
                    <a:pt x="1648" y="6680"/>
                    <a:pt x="1569" y="6587"/>
                  </a:cubicBezTo>
                  <a:cubicBezTo>
                    <a:pt x="1492" y="6494"/>
                    <a:pt x="1347" y="6352"/>
                    <a:pt x="1250" y="6109"/>
                  </a:cubicBezTo>
                  <a:lnTo>
                    <a:pt x="1250" y="6109"/>
                  </a:lnTo>
                  <a:cubicBezTo>
                    <a:pt x="1250" y="6109"/>
                    <a:pt x="1410" y="6321"/>
                    <a:pt x="1517" y="6441"/>
                  </a:cubicBezTo>
                  <a:cubicBezTo>
                    <a:pt x="1612" y="6547"/>
                    <a:pt x="1720" y="6640"/>
                    <a:pt x="1841" y="6717"/>
                  </a:cubicBezTo>
                  <a:cubicBezTo>
                    <a:pt x="1872" y="6736"/>
                    <a:pt x="1908" y="6744"/>
                    <a:pt x="1942" y="6744"/>
                  </a:cubicBezTo>
                  <a:cubicBezTo>
                    <a:pt x="2038" y="6744"/>
                    <a:pt x="2125" y="6682"/>
                    <a:pt x="2069" y="6611"/>
                  </a:cubicBezTo>
                  <a:cubicBezTo>
                    <a:pt x="1993" y="6514"/>
                    <a:pt x="1907" y="6461"/>
                    <a:pt x="1752" y="6283"/>
                  </a:cubicBezTo>
                  <a:cubicBezTo>
                    <a:pt x="1668" y="6189"/>
                    <a:pt x="1597" y="6085"/>
                    <a:pt x="1538" y="5974"/>
                  </a:cubicBezTo>
                  <a:lnTo>
                    <a:pt x="1538" y="5974"/>
                  </a:lnTo>
                  <a:cubicBezTo>
                    <a:pt x="1538" y="5974"/>
                    <a:pt x="1718" y="6159"/>
                    <a:pt x="1896" y="6284"/>
                  </a:cubicBezTo>
                  <a:cubicBezTo>
                    <a:pt x="2076" y="6411"/>
                    <a:pt x="2176" y="6425"/>
                    <a:pt x="2243" y="6431"/>
                  </a:cubicBezTo>
                  <a:cubicBezTo>
                    <a:pt x="2245" y="6432"/>
                    <a:pt x="2248" y="6432"/>
                    <a:pt x="2251" y="6432"/>
                  </a:cubicBezTo>
                  <a:cubicBezTo>
                    <a:pt x="2316" y="6432"/>
                    <a:pt x="2396" y="6353"/>
                    <a:pt x="2291" y="6250"/>
                  </a:cubicBezTo>
                  <a:cubicBezTo>
                    <a:pt x="2191" y="6155"/>
                    <a:pt x="2025" y="6076"/>
                    <a:pt x="1865" y="5864"/>
                  </a:cubicBezTo>
                  <a:cubicBezTo>
                    <a:pt x="1749" y="5711"/>
                    <a:pt x="1688" y="5588"/>
                    <a:pt x="1724" y="5588"/>
                  </a:cubicBezTo>
                  <a:cubicBezTo>
                    <a:pt x="1724" y="5588"/>
                    <a:pt x="1725" y="5588"/>
                    <a:pt x="1725" y="5588"/>
                  </a:cubicBezTo>
                  <a:cubicBezTo>
                    <a:pt x="1764" y="5591"/>
                    <a:pt x="1826" y="5686"/>
                    <a:pt x="1978" y="5759"/>
                  </a:cubicBezTo>
                  <a:cubicBezTo>
                    <a:pt x="2039" y="5788"/>
                    <a:pt x="2106" y="5801"/>
                    <a:pt x="2166" y="5801"/>
                  </a:cubicBezTo>
                  <a:cubicBezTo>
                    <a:pt x="2251" y="5801"/>
                    <a:pt x="2321" y="5775"/>
                    <a:pt x="2340" y="5725"/>
                  </a:cubicBezTo>
                  <a:cubicBezTo>
                    <a:pt x="2373" y="5641"/>
                    <a:pt x="2323" y="5669"/>
                    <a:pt x="2185" y="5575"/>
                  </a:cubicBezTo>
                  <a:cubicBezTo>
                    <a:pt x="2047" y="5480"/>
                    <a:pt x="1963" y="5346"/>
                    <a:pt x="1758" y="5229"/>
                  </a:cubicBezTo>
                  <a:cubicBezTo>
                    <a:pt x="1577" y="5126"/>
                    <a:pt x="1462" y="5032"/>
                    <a:pt x="1357" y="4869"/>
                  </a:cubicBezTo>
                  <a:cubicBezTo>
                    <a:pt x="1228" y="4668"/>
                    <a:pt x="1060" y="4146"/>
                    <a:pt x="961" y="3584"/>
                  </a:cubicBezTo>
                  <a:cubicBezTo>
                    <a:pt x="844" y="2921"/>
                    <a:pt x="1057" y="2530"/>
                    <a:pt x="1264" y="2215"/>
                  </a:cubicBezTo>
                  <a:cubicBezTo>
                    <a:pt x="1720" y="1521"/>
                    <a:pt x="1954" y="1256"/>
                    <a:pt x="2168" y="933"/>
                  </a:cubicBezTo>
                  <a:cubicBezTo>
                    <a:pt x="2373" y="621"/>
                    <a:pt x="2372" y="296"/>
                    <a:pt x="2192" y="107"/>
                  </a:cubicBezTo>
                  <a:cubicBezTo>
                    <a:pt x="2124" y="36"/>
                    <a:pt x="2042" y="1"/>
                    <a:pt x="195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1196325" y="4640200"/>
              <a:ext cx="43275" cy="49550"/>
            </a:xfrm>
            <a:custGeom>
              <a:rect b="b" l="l" r="r" t="t"/>
              <a:pathLst>
                <a:path extrusionOk="0" h="1982" w="1731">
                  <a:moveTo>
                    <a:pt x="1330" y="1"/>
                  </a:moveTo>
                  <a:cubicBezTo>
                    <a:pt x="1183" y="1"/>
                    <a:pt x="1000" y="78"/>
                    <a:pt x="791" y="277"/>
                  </a:cubicBezTo>
                  <a:cubicBezTo>
                    <a:pt x="457" y="591"/>
                    <a:pt x="0" y="1338"/>
                    <a:pt x="0" y="1338"/>
                  </a:cubicBezTo>
                  <a:cubicBezTo>
                    <a:pt x="0" y="1338"/>
                    <a:pt x="138" y="1975"/>
                    <a:pt x="869" y="1981"/>
                  </a:cubicBezTo>
                  <a:cubicBezTo>
                    <a:pt x="869" y="1981"/>
                    <a:pt x="1117" y="1580"/>
                    <a:pt x="1353" y="1271"/>
                  </a:cubicBezTo>
                  <a:cubicBezTo>
                    <a:pt x="1588" y="962"/>
                    <a:pt x="1712" y="758"/>
                    <a:pt x="1721" y="542"/>
                  </a:cubicBezTo>
                  <a:cubicBezTo>
                    <a:pt x="1730" y="326"/>
                    <a:pt x="1670" y="164"/>
                    <a:pt x="1551" y="73"/>
                  </a:cubicBezTo>
                  <a:cubicBezTo>
                    <a:pt x="1491" y="28"/>
                    <a:pt x="1417" y="1"/>
                    <a:pt x="1330" y="1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2354225" y="4244150"/>
              <a:ext cx="214525" cy="123800"/>
            </a:xfrm>
            <a:custGeom>
              <a:rect b="b" l="l" r="r" t="t"/>
              <a:pathLst>
                <a:path extrusionOk="0" h="4952" w="8581">
                  <a:moveTo>
                    <a:pt x="4290" y="0"/>
                  </a:moveTo>
                  <a:cubicBezTo>
                    <a:pt x="1921" y="0"/>
                    <a:pt x="0" y="1109"/>
                    <a:pt x="0" y="2476"/>
                  </a:cubicBezTo>
                  <a:cubicBezTo>
                    <a:pt x="0" y="3844"/>
                    <a:pt x="1921" y="4951"/>
                    <a:pt x="4290" y="4951"/>
                  </a:cubicBezTo>
                  <a:cubicBezTo>
                    <a:pt x="6660" y="4951"/>
                    <a:pt x="8580" y="3844"/>
                    <a:pt x="8580" y="2476"/>
                  </a:cubicBezTo>
                  <a:cubicBezTo>
                    <a:pt x="8580" y="1109"/>
                    <a:pt x="6660" y="0"/>
                    <a:pt x="4290" y="0"/>
                  </a:cubicBezTo>
                  <a:close/>
                </a:path>
              </a:pathLst>
            </a:custGeom>
            <a:gradFill>
              <a:gsLst>
                <a:gs pos="0">
                  <a:srgbClr val="ED5883"/>
                </a:gs>
                <a:gs pos="33596">
                  <a:srgbClr val="F96E85"/>
                </a:gs>
                <a:gs pos="60000">
                  <a:srgbClr val="FF8380"/>
                </a:gs>
                <a:gs pos="85000">
                  <a:srgbClr val="FF996F"/>
                </a:gs>
                <a:gs pos="100000">
                  <a:srgbClr val="F49B6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2405625" y="3805425"/>
              <a:ext cx="103975" cy="134375"/>
            </a:xfrm>
            <a:custGeom>
              <a:rect b="b" l="l" r="r" t="t"/>
              <a:pathLst>
                <a:path extrusionOk="0" h="5375" w="4159">
                  <a:moveTo>
                    <a:pt x="1327" y="0"/>
                  </a:moveTo>
                  <a:cubicBezTo>
                    <a:pt x="1263" y="0"/>
                    <a:pt x="1077" y="28"/>
                    <a:pt x="908" y="323"/>
                  </a:cubicBezTo>
                  <a:cubicBezTo>
                    <a:pt x="699" y="686"/>
                    <a:pt x="776" y="1710"/>
                    <a:pt x="647" y="2338"/>
                  </a:cubicBezTo>
                  <a:cubicBezTo>
                    <a:pt x="518" y="2964"/>
                    <a:pt x="217" y="3317"/>
                    <a:pt x="109" y="3827"/>
                  </a:cubicBezTo>
                  <a:cubicBezTo>
                    <a:pt x="0" y="4336"/>
                    <a:pt x="173" y="5188"/>
                    <a:pt x="1398" y="5342"/>
                  </a:cubicBezTo>
                  <a:cubicBezTo>
                    <a:pt x="1574" y="5364"/>
                    <a:pt x="1744" y="5375"/>
                    <a:pt x="1908" y="5375"/>
                  </a:cubicBezTo>
                  <a:cubicBezTo>
                    <a:pt x="2882" y="5375"/>
                    <a:pt x="3610" y="5013"/>
                    <a:pt x="3858" y="4678"/>
                  </a:cubicBezTo>
                  <a:cubicBezTo>
                    <a:pt x="4149" y="4289"/>
                    <a:pt x="4158" y="3459"/>
                    <a:pt x="3858" y="3011"/>
                  </a:cubicBezTo>
                  <a:cubicBezTo>
                    <a:pt x="3559" y="2564"/>
                    <a:pt x="3332" y="2201"/>
                    <a:pt x="3340" y="1620"/>
                  </a:cubicBezTo>
                  <a:lnTo>
                    <a:pt x="1350" y="2"/>
                  </a:lnTo>
                  <a:cubicBezTo>
                    <a:pt x="1350" y="2"/>
                    <a:pt x="1342" y="0"/>
                    <a:pt x="1327" y="0"/>
                  </a:cubicBezTo>
                  <a:close/>
                </a:path>
              </a:pathLst>
            </a:custGeom>
            <a:solidFill>
              <a:srgbClr val="FFD7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2476550" y="3723325"/>
              <a:ext cx="89450" cy="184375"/>
            </a:xfrm>
            <a:custGeom>
              <a:rect b="b" l="l" r="r" t="t"/>
              <a:pathLst>
                <a:path extrusionOk="0" h="7375" w="3578">
                  <a:moveTo>
                    <a:pt x="2781" y="1"/>
                  </a:moveTo>
                  <a:cubicBezTo>
                    <a:pt x="2722" y="1"/>
                    <a:pt x="2678" y="30"/>
                    <a:pt x="2694" y="91"/>
                  </a:cubicBezTo>
                  <a:cubicBezTo>
                    <a:pt x="2726" y="209"/>
                    <a:pt x="2784" y="292"/>
                    <a:pt x="2856" y="516"/>
                  </a:cubicBezTo>
                  <a:cubicBezTo>
                    <a:pt x="2896" y="636"/>
                    <a:pt x="2921" y="760"/>
                    <a:pt x="2932" y="884"/>
                  </a:cubicBezTo>
                  <a:cubicBezTo>
                    <a:pt x="2932" y="884"/>
                    <a:pt x="2839" y="644"/>
                    <a:pt x="2725" y="459"/>
                  </a:cubicBezTo>
                  <a:cubicBezTo>
                    <a:pt x="2609" y="273"/>
                    <a:pt x="2523" y="220"/>
                    <a:pt x="2465" y="187"/>
                  </a:cubicBezTo>
                  <a:cubicBezTo>
                    <a:pt x="2453" y="180"/>
                    <a:pt x="2437" y="176"/>
                    <a:pt x="2421" y="176"/>
                  </a:cubicBezTo>
                  <a:cubicBezTo>
                    <a:pt x="2365" y="176"/>
                    <a:pt x="2303" y="224"/>
                    <a:pt x="2349" y="334"/>
                  </a:cubicBezTo>
                  <a:cubicBezTo>
                    <a:pt x="2402" y="461"/>
                    <a:pt x="2524" y="598"/>
                    <a:pt x="2588" y="857"/>
                  </a:cubicBezTo>
                  <a:cubicBezTo>
                    <a:pt x="2633" y="1033"/>
                    <a:pt x="2642" y="1167"/>
                    <a:pt x="2613" y="1167"/>
                  </a:cubicBezTo>
                  <a:cubicBezTo>
                    <a:pt x="2611" y="1167"/>
                    <a:pt x="2610" y="1167"/>
                    <a:pt x="2608" y="1166"/>
                  </a:cubicBezTo>
                  <a:lnTo>
                    <a:pt x="2435" y="1483"/>
                  </a:lnTo>
                  <a:cubicBezTo>
                    <a:pt x="2560" y="1648"/>
                    <a:pt x="2637" y="1762"/>
                    <a:pt x="2706" y="1943"/>
                  </a:cubicBezTo>
                  <a:cubicBezTo>
                    <a:pt x="2776" y="2124"/>
                    <a:pt x="2691" y="2747"/>
                    <a:pt x="2484" y="3278"/>
                  </a:cubicBezTo>
                  <a:cubicBezTo>
                    <a:pt x="2305" y="3739"/>
                    <a:pt x="2127" y="4139"/>
                    <a:pt x="1903" y="4440"/>
                  </a:cubicBezTo>
                  <a:cubicBezTo>
                    <a:pt x="1418" y="5092"/>
                    <a:pt x="702" y="5828"/>
                    <a:pt x="409" y="6081"/>
                  </a:cubicBezTo>
                  <a:cubicBezTo>
                    <a:pt x="309" y="6168"/>
                    <a:pt x="257" y="6196"/>
                    <a:pt x="153" y="6196"/>
                  </a:cubicBezTo>
                  <a:cubicBezTo>
                    <a:pt x="136" y="6196"/>
                    <a:pt x="117" y="6195"/>
                    <a:pt x="97" y="6194"/>
                  </a:cubicBezTo>
                  <a:lnTo>
                    <a:pt x="97" y="6194"/>
                  </a:lnTo>
                  <a:cubicBezTo>
                    <a:pt x="0" y="6384"/>
                    <a:pt x="87" y="6745"/>
                    <a:pt x="147" y="6907"/>
                  </a:cubicBezTo>
                  <a:cubicBezTo>
                    <a:pt x="212" y="7079"/>
                    <a:pt x="500" y="7374"/>
                    <a:pt x="682" y="7374"/>
                  </a:cubicBezTo>
                  <a:cubicBezTo>
                    <a:pt x="749" y="7374"/>
                    <a:pt x="801" y="7334"/>
                    <a:pt x="822" y="7232"/>
                  </a:cubicBezTo>
                  <a:cubicBezTo>
                    <a:pt x="840" y="7144"/>
                    <a:pt x="846" y="6920"/>
                    <a:pt x="928" y="6845"/>
                  </a:cubicBezTo>
                  <a:cubicBezTo>
                    <a:pt x="1396" y="6411"/>
                    <a:pt x="2194" y="5645"/>
                    <a:pt x="2661" y="4910"/>
                  </a:cubicBezTo>
                  <a:cubicBezTo>
                    <a:pt x="2886" y="4553"/>
                    <a:pt x="3023" y="4304"/>
                    <a:pt x="3223" y="3675"/>
                  </a:cubicBezTo>
                  <a:cubicBezTo>
                    <a:pt x="3406" y="3101"/>
                    <a:pt x="3449" y="2575"/>
                    <a:pt x="3455" y="1972"/>
                  </a:cubicBezTo>
                  <a:cubicBezTo>
                    <a:pt x="3456" y="1806"/>
                    <a:pt x="3498" y="1684"/>
                    <a:pt x="3538" y="1372"/>
                  </a:cubicBezTo>
                  <a:cubicBezTo>
                    <a:pt x="3578" y="1058"/>
                    <a:pt x="3548" y="687"/>
                    <a:pt x="3444" y="444"/>
                  </a:cubicBezTo>
                  <a:cubicBezTo>
                    <a:pt x="3340" y="200"/>
                    <a:pt x="3264" y="129"/>
                    <a:pt x="3206" y="129"/>
                  </a:cubicBezTo>
                  <a:cubicBezTo>
                    <a:pt x="3132" y="129"/>
                    <a:pt x="3108" y="193"/>
                    <a:pt x="3143" y="310"/>
                  </a:cubicBezTo>
                  <a:cubicBezTo>
                    <a:pt x="3178" y="426"/>
                    <a:pt x="3254" y="613"/>
                    <a:pt x="3248" y="875"/>
                  </a:cubicBezTo>
                  <a:cubicBezTo>
                    <a:pt x="3248" y="875"/>
                    <a:pt x="3186" y="617"/>
                    <a:pt x="3134" y="465"/>
                  </a:cubicBezTo>
                  <a:cubicBezTo>
                    <a:pt x="3088" y="331"/>
                    <a:pt x="3025" y="202"/>
                    <a:pt x="2945" y="84"/>
                  </a:cubicBezTo>
                  <a:cubicBezTo>
                    <a:pt x="2906" y="29"/>
                    <a:pt x="2837" y="1"/>
                    <a:pt x="2781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2470900" y="3830550"/>
              <a:ext cx="77150" cy="69100"/>
            </a:xfrm>
            <a:custGeom>
              <a:rect b="b" l="l" r="r" t="t"/>
              <a:pathLst>
                <a:path extrusionOk="0" h="2764" w="3086">
                  <a:moveTo>
                    <a:pt x="1971" y="1"/>
                  </a:moveTo>
                  <a:cubicBezTo>
                    <a:pt x="1615" y="1"/>
                    <a:pt x="1477" y="453"/>
                    <a:pt x="1308" y="760"/>
                  </a:cubicBezTo>
                  <a:cubicBezTo>
                    <a:pt x="886" y="1527"/>
                    <a:pt x="442" y="1743"/>
                    <a:pt x="247" y="1885"/>
                  </a:cubicBezTo>
                  <a:cubicBezTo>
                    <a:pt x="0" y="2554"/>
                    <a:pt x="1069" y="2764"/>
                    <a:pt x="1069" y="2764"/>
                  </a:cubicBezTo>
                  <a:cubicBezTo>
                    <a:pt x="1996" y="2443"/>
                    <a:pt x="2966" y="1452"/>
                    <a:pt x="3027" y="1112"/>
                  </a:cubicBezTo>
                  <a:cubicBezTo>
                    <a:pt x="3086" y="772"/>
                    <a:pt x="2978" y="472"/>
                    <a:pt x="2978" y="472"/>
                  </a:cubicBezTo>
                  <a:cubicBezTo>
                    <a:pt x="2926" y="480"/>
                    <a:pt x="2877" y="484"/>
                    <a:pt x="2831" y="484"/>
                  </a:cubicBezTo>
                  <a:cubicBezTo>
                    <a:pt x="2331" y="484"/>
                    <a:pt x="2198" y="54"/>
                    <a:pt x="2198" y="54"/>
                  </a:cubicBezTo>
                  <a:cubicBezTo>
                    <a:pt x="2113" y="17"/>
                    <a:pt x="2038" y="1"/>
                    <a:pt x="1971" y="1"/>
                  </a:cubicBezTo>
                  <a:close/>
                </a:path>
              </a:pathLst>
            </a:custGeom>
            <a:solidFill>
              <a:srgbClr val="293A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2469000" y="4257025"/>
              <a:ext cx="61950" cy="43125"/>
            </a:xfrm>
            <a:custGeom>
              <a:rect b="b" l="l" r="r" t="t"/>
              <a:pathLst>
                <a:path extrusionOk="0" h="1725" w="2478">
                  <a:moveTo>
                    <a:pt x="127" y="1"/>
                  </a:moveTo>
                  <a:cubicBezTo>
                    <a:pt x="115" y="104"/>
                    <a:pt x="96" y="208"/>
                    <a:pt x="70" y="310"/>
                  </a:cubicBezTo>
                  <a:cubicBezTo>
                    <a:pt x="32" y="448"/>
                    <a:pt x="0" y="678"/>
                    <a:pt x="25" y="791"/>
                  </a:cubicBezTo>
                  <a:cubicBezTo>
                    <a:pt x="49" y="903"/>
                    <a:pt x="315" y="1064"/>
                    <a:pt x="494" y="1087"/>
                  </a:cubicBezTo>
                  <a:cubicBezTo>
                    <a:pt x="672" y="1111"/>
                    <a:pt x="948" y="1300"/>
                    <a:pt x="1049" y="1429"/>
                  </a:cubicBezTo>
                  <a:cubicBezTo>
                    <a:pt x="1181" y="1597"/>
                    <a:pt x="1514" y="1725"/>
                    <a:pt x="1760" y="1725"/>
                  </a:cubicBezTo>
                  <a:cubicBezTo>
                    <a:pt x="1784" y="1725"/>
                    <a:pt x="1807" y="1724"/>
                    <a:pt x="1828" y="1721"/>
                  </a:cubicBezTo>
                  <a:cubicBezTo>
                    <a:pt x="2077" y="1692"/>
                    <a:pt x="2358" y="1633"/>
                    <a:pt x="2417" y="1533"/>
                  </a:cubicBezTo>
                  <a:cubicBezTo>
                    <a:pt x="2478" y="1432"/>
                    <a:pt x="2394" y="1320"/>
                    <a:pt x="1872" y="948"/>
                  </a:cubicBezTo>
                  <a:cubicBezTo>
                    <a:pt x="1351" y="576"/>
                    <a:pt x="1001" y="351"/>
                    <a:pt x="837" y="6"/>
                  </a:cubicBezTo>
                  <a:lnTo>
                    <a:pt x="127" y="1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2423800" y="4281275"/>
              <a:ext cx="28000" cy="61600"/>
            </a:xfrm>
            <a:custGeom>
              <a:rect b="b" l="l" r="r" t="t"/>
              <a:pathLst>
                <a:path extrusionOk="0" h="2464" w="1120">
                  <a:moveTo>
                    <a:pt x="862" y="1"/>
                  </a:moveTo>
                  <a:lnTo>
                    <a:pt x="207" y="2"/>
                  </a:lnTo>
                  <a:cubicBezTo>
                    <a:pt x="153" y="142"/>
                    <a:pt x="49" y="222"/>
                    <a:pt x="78" y="590"/>
                  </a:cubicBezTo>
                  <a:cubicBezTo>
                    <a:pt x="107" y="959"/>
                    <a:pt x="74" y="1106"/>
                    <a:pt x="38" y="1409"/>
                  </a:cubicBezTo>
                  <a:cubicBezTo>
                    <a:pt x="1" y="1711"/>
                    <a:pt x="155" y="2124"/>
                    <a:pt x="300" y="2316"/>
                  </a:cubicBezTo>
                  <a:cubicBezTo>
                    <a:pt x="367" y="2407"/>
                    <a:pt x="490" y="2464"/>
                    <a:pt x="613" y="2464"/>
                  </a:cubicBezTo>
                  <a:cubicBezTo>
                    <a:pt x="754" y="2464"/>
                    <a:pt x="897" y="2390"/>
                    <a:pt x="964" y="2208"/>
                  </a:cubicBezTo>
                  <a:cubicBezTo>
                    <a:pt x="1089" y="1864"/>
                    <a:pt x="1119" y="1575"/>
                    <a:pt x="1031" y="1230"/>
                  </a:cubicBezTo>
                  <a:cubicBezTo>
                    <a:pt x="943" y="885"/>
                    <a:pt x="1060" y="622"/>
                    <a:pt x="1002" y="391"/>
                  </a:cubicBezTo>
                  <a:cubicBezTo>
                    <a:pt x="970" y="257"/>
                    <a:pt x="923" y="126"/>
                    <a:pt x="862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2410800" y="4020575"/>
              <a:ext cx="101500" cy="263125"/>
            </a:xfrm>
            <a:custGeom>
              <a:rect b="b" l="l" r="r" t="t"/>
              <a:pathLst>
                <a:path extrusionOk="0" h="10525" w="4060">
                  <a:moveTo>
                    <a:pt x="3740" y="0"/>
                  </a:moveTo>
                  <a:lnTo>
                    <a:pt x="253" y="179"/>
                  </a:lnTo>
                  <a:cubicBezTo>
                    <a:pt x="1" y="1263"/>
                    <a:pt x="335" y="2982"/>
                    <a:pt x="389" y="3871"/>
                  </a:cubicBezTo>
                  <a:cubicBezTo>
                    <a:pt x="444" y="4761"/>
                    <a:pt x="522" y="5798"/>
                    <a:pt x="522" y="5798"/>
                  </a:cubicBezTo>
                  <a:cubicBezTo>
                    <a:pt x="522" y="5798"/>
                    <a:pt x="251" y="6737"/>
                    <a:pt x="264" y="7459"/>
                  </a:cubicBezTo>
                  <a:cubicBezTo>
                    <a:pt x="277" y="8229"/>
                    <a:pt x="727" y="10430"/>
                    <a:pt x="727" y="10430"/>
                  </a:cubicBezTo>
                  <a:cubicBezTo>
                    <a:pt x="727" y="10430"/>
                    <a:pt x="855" y="10525"/>
                    <a:pt x="1049" y="10525"/>
                  </a:cubicBezTo>
                  <a:cubicBezTo>
                    <a:pt x="1146" y="10525"/>
                    <a:pt x="1260" y="10501"/>
                    <a:pt x="1382" y="10430"/>
                  </a:cubicBezTo>
                  <a:cubicBezTo>
                    <a:pt x="1382" y="10430"/>
                    <a:pt x="1497" y="8526"/>
                    <a:pt x="1602" y="7644"/>
                  </a:cubicBezTo>
                  <a:cubicBezTo>
                    <a:pt x="1711" y="6723"/>
                    <a:pt x="1747" y="6051"/>
                    <a:pt x="1842" y="5513"/>
                  </a:cubicBezTo>
                  <a:cubicBezTo>
                    <a:pt x="1960" y="4842"/>
                    <a:pt x="2159" y="1773"/>
                    <a:pt x="2159" y="1773"/>
                  </a:cubicBezTo>
                  <a:lnTo>
                    <a:pt x="2264" y="1803"/>
                  </a:lnTo>
                  <a:lnTo>
                    <a:pt x="2579" y="5338"/>
                  </a:lnTo>
                  <a:cubicBezTo>
                    <a:pt x="2579" y="5338"/>
                    <a:pt x="2344" y="5846"/>
                    <a:pt x="2344" y="6255"/>
                  </a:cubicBezTo>
                  <a:cubicBezTo>
                    <a:pt x="2344" y="6819"/>
                    <a:pt x="2455" y="9459"/>
                    <a:pt x="2455" y="9459"/>
                  </a:cubicBezTo>
                  <a:cubicBezTo>
                    <a:pt x="2455" y="9459"/>
                    <a:pt x="2599" y="9569"/>
                    <a:pt x="2812" y="9569"/>
                  </a:cubicBezTo>
                  <a:cubicBezTo>
                    <a:pt x="2916" y="9569"/>
                    <a:pt x="3036" y="9543"/>
                    <a:pt x="3165" y="9465"/>
                  </a:cubicBezTo>
                  <a:cubicBezTo>
                    <a:pt x="3165" y="9465"/>
                    <a:pt x="3730" y="5841"/>
                    <a:pt x="3810" y="5415"/>
                  </a:cubicBezTo>
                  <a:cubicBezTo>
                    <a:pt x="3885" y="5023"/>
                    <a:pt x="4060" y="948"/>
                    <a:pt x="374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2429300" y="3856300"/>
              <a:ext cx="62900" cy="66125"/>
            </a:xfrm>
            <a:custGeom>
              <a:rect b="b" l="l" r="r" t="t"/>
              <a:pathLst>
                <a:path extrusionOk="0" h="2645" w="2516">
                  <a:moveTo>
                    <a:pt x="577" y="1"/>
                  </a:moveTo>
                  <a:lnTo>
                    <a:pt x="577" y="1"/>
                  </a:lnTo>
                  <a:cubicBezTo>
                    <a:pt x="577" y="1"/>
                    <a:pt x="634" y="1022"/>
                    <a:pt x="616" y="1095"/>
                  </a:cubicBezTo>
                  <a:cubicBezTo>
                    <a:pt x="597" y="1170"/>
                    <a:pt x="215" y="1243"/>
                    <a:pt x="108" y="1331"/>
                  </a:cubicBezTo>
                  <a:cubicBezTo>
                    <a:pt x="0" y="1420"/>
                    <a:pt x="658" y="2456"/>
                    <a:pt x="995" y="2611"/>
                  </a:cubicBezTo>
                  <a:cubicBezTo>
                    <a:pt x="1045" y="2634"/>
                    <a:pt x="1112" y="2645"/>
                    <a:pt x="1189" y="2645"/>
                  </a:cubicBezTo>
                  <a:cubicBezTo>
                    <a:pt x="1623" y="2645"/>
                    <a:pt x="2385" y="2299"/>
                    <a:pt x="2448" y="1858"/>
                  </a:cubicBezTo>
                  <a:cubicBezTo>
                    <a:pt x="2515" y="1381"/>
                    <a:pt x="2152" y="1010"/>
                    <a:pt x="2012" y="879"/>
                  </a:cubicBezTo>
                  <a:cubicBezTo>
                    <a:pt x="1975" y="872"/>
                    <a:pt x="1929" y="870"/>
                    <a:pt x="1885" y="870"/>
                  </a:cubicBezTo>
                  <a:cubicBezTo>
                    <a:pt x="1835" y="870"/>
                    <a:pt x="1787" y="872"/>
                    <a:pt x="1754" y="872"/>
                  </a:cubicBezTo>
                  <a:cubicBezTo>
                    <a:pt x="1742" y="872"/>
                    <a:pt x="1732" y="872"/>
                    <a:pt x="1725" y="871"/>
                  </a:cubicBezTo>
                  <a:lnTo>
                    <a:pt x="1696" y="376"/>
                  </a:lnTo>
                  <a:cubicBezTo>
                    <a:pt x="1240" y="230"/>
                    <a:pt x="577" y="1"/>
                    <a:pt x="577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2419400" y="3878000"/>
              <a:ext cx="101050" cy="96500"/>
            </a:xfrm>
            <a:custGeom>
              <a:rect b="b" l="l" r="r" t="t"/>
              <a:pathLst>
                <a:path extrusionOk="0" h="3860" w="4042">
                  <a:moveTo>
                    <a:pt x="2329" y="0"/>
                  </a:moveTo>
                  <a:cubicBezTo>
                    <a:pt x="2280" y="0"/>
                    <a:pt x="2231" y="2"/>
                    <a:pt x="2196" y="4"/>
                  </a:cubicBezTo>
                  <a:cubicBezTo>
                    <a:pt x="2196" y="4"/>
                    <a:pt x="2480" y="258"/>
                    <a:pt x="2621" y="581"/>
                  </a:cubicBezTo>
                  <a:cubicBezTo>
                    <a:pt x="2752" y="878"/>
                    <a:pt x="2653" y="1188"/>
                    <a:pt x="2404" y="1298"/>
                  </a:cubicBezTo>
                  <a:cubicBezTo>
                    <a:pt x="2290" y="1348"/>
                    <a:pt x="2185" y="1373"/>
                    <a:pt x="2086" y="1373"/>
                  </a:cubicBezTo>
                  <a:cubicBezTo>
                    <a:pt x="1870" y="1373"/>
                    <a:pt x="1679" y="1256"/>
                    <a:pt x="1469" y="1030"/>
                  </a:cubicBezTo>
                  <a:cubicBezTo>
                    <a:pt x="1260" y="804"/>
                    <a:pt x="1161" y="513"/>
                    <a:pt x="830" y="326"/>
                  </a:cubicBezTo>
                  <a:cubicBezTo>
                    <a:pt x="544" y="370"/>
                    <a:pt x="215" y="522"/>
                    <a:pt x="170" y="679"/>
                  </a:cubicBezTo>
                  <a:cubicBezTo>
                    <a:pt x="117" y="861"/>
                    <a:pt x="1" y="1724"/>
                    <a:pt x="247" y="2381"/>
                  </a:cubicBezTo>
                  <a:cubicBezTo>
                    <a:pt x="492" y="3038"/>
                    <a:pt x="781" y="3483"/>
                    <a:pt x="923" y="3766"/>
                  </a:cubicBezTo>
                  <a:cubicBezTo>
                    <a:pt x="923" y="3766"/>
                    <a:pt x="1220" y="3859"/>
                    <a:pt x="1647" y="3859"/>
                  </a:cubicBezTo>
                  <a:cubicBezTo>
                    <a:pt x="2036" y="3859"/>
                    <a:pt x="2532" y="3783"/>
                    <a:pt x="3009" y="3489"/>
                  </a:cubicBezTo>
                  <a:cubicBezTo>
                    <a:pt x="3009" y="3489"/>
                    <a:pt x="3110" y="2954"/>
                    <a:pt x="3116" y="2579"/>
                  </a:cubicBezTo>
                  <a:cubicBezTo>
                    <a:pt x="4042" y="1777"/>
                    <a:pt x="3256" y="781"/>
                    <a:pt x="2477" y="8"/>
                  </a:cubicBezTo>
                  <a:cubicBezTo>
                    <a:pt x="2437" y="2"/>
                    <a:pt x="2383" y="0"/>
                    <a:pt x="2329" y="0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2373925" y="3877650"/>
              <a:ext cx="144575" cy="387325"/>
            </a:xfrm>
            <a:custGeom>
              <a:rect b="b" l="l" r="r" t="t"/>
              <a:pathLst>
                <a:path extrusionOk="0" h="15493" w="5783">
                  <a:moveTo>
                    <a:pt x="4105" y="0"/>
                  </a:moveTo>
                  <a:cubicBezTo>
                    <a:pt x="4049" y="0"/>
                    <a:pt x="3994" y="6"/>
                    <a:pt x="3940" y="17"/>
                  </a:cubicBezTo>
                  <a:cubicBezTo>
                    <a:pt x="4080" y="290"/>
                    <a:pt x="3934" y="562"/>
                    <a:pt x="3934" y="562"/>
                  </a:cubicBezTo>
                  <a:cubicBezTo>
                    <a:pt x="3934" y="562"/>
                    <a:pt x="4022" y="1169"/>
                    <a:pt x="4022" y="1201"/>
                  </a:cubicBezTo>
                  <a:cubicBezTo>
                    <a:pt x="4022" y="1202"/>
                    <a:pt x="4022" y="1202"/>
                    <a:pt x="4021" y="1202"/>
                  </a:cubicBezTo>
                  <a:cubicBezTo>
                    <a:pt x="4001" y="1202"/>
                    <a:pt x="3634" y="649"/>
                    <a:pt x="3634" y="649"/>
                  </a:cubicBezTo>
                  <a:cubicBezTo>
                    <a:pt x="3628" y="649"/>
                    <a:pt x="3621" y="650"/>
                    <a:pt x="3614" y="650"/>
                  </a:cubicBezTo>
                  <a:cubicBezTo>
                    <a:pt x="3186" y="650"/>
                    <a:pt x="2831" y="241"/>
                    <a:pt x="2831" y="241"/>
                  </a:cubicBezTo>
                  <a:cubicBezTo>
                    <a:pt x="2831" y="241"/>
                    <a:pt x="2212" y="350"/>
                    <a:pt x="1915" y="623"/>
                  </a:cubicBezTo>
                  <a:cubicBezTo>
                    <a:pt x="1617" y="895"/>
                    <a:pt x="1741" y="1540"/>
                    <a:pt x="1833" y="1974"/>
                  </a:cubicBezTo>
                  <a:cubicBezTo>
                    <a:pt x="1925" y="2407"/>
                    <a:pt x="2410" y="3284"/>
                    <a:pt x="2534" y="3627"/>
                  </a:cubicBezTo>
                  <a:cubicBezTo>
                    <a:pt x="2660" y="3970"/>
                    <a:pt x="2497" y="4106"/>
                    <a:pt x="2311" y="4354"/>
                  </a:cubicBezTo>
                  <a:cubicBezTo>
                    <a:pt x="2125" y="4601"/>
                    <a:pt x="1257" y="5642"/>
                    <a:pt x="1010" y="7041"/>
                  </a:cubicBezTo>
                  <a:cubicBezTo>
                    <a:pt x="762" y="8439"/>
                    <a:pt x="263" y="13768"/>
                    <a:pt x="130" y="14431"/>
                  </a:cubicBezTo>
                  <a:cubicBezTo>
                    <a:pt x="0" y="15077"/>
                    <a:pt x="1154" y="15493"/>
                    <a:pt x="2004" y="15493"/>
                  </a:cubicBezTo>
                  <a:cubicBezTo>
                    <a:pt x="2027" y="15493"/>
                    <a:pt x="2051" y="15493"/>
                    <a:pt x="2074" y="15492"/>
                  </a:cubicBezTo>
                  <a:cubicBezTo>
                    <a:pt x="2930" y="15467"/>
                    <a:pt x="5096" y="14604"/>
                    <a:pt x="5621" y="13502"/>
                  </a:cubicBezTo>
                  <a:cubicBezTo>
                    <a:pt x="5608" y="12721"/>
                    <a:pt x="5782" y="7663"/>
                    <a:pt x="5621" y="6487"/>
                  </a:cubicBezTo>
                  <a:cubicBezTo>
                    <a:pt x="5459" y="5310"/>
                    <a:pt x="5063" y="2596"/>
                    <a:pt x="5063" y="2596"/>
                  </a:cubicBezTo>
                  <a:cubicBezTo>
                    <a:pt x="5063" y="2596"/>
                    <a:pt x="5285" y="2348"/>
                    <a:pt x="5354" y="2055"/>
                  </a:cubicBezTo>
                  <a:cubicBezTo>
                    <a:pt x="5444" y="1670"/>
                    <a:pt x="5332" y="1214"/>
                    <a:pt x="5075" y="810"/>
                  </a:cubicBezTo>
                  <a:cubicBezTo>
                    <a:pt x="4818" y="407"/>
                    <a:pt x="4296" y="22"/>
                    <a:pt x="4296" y="22"/>
                  </a:cubicBezTo>
                  <a:cubicBezTo>
                    <a:pt x="4233" y="8"/>
                    <a:pt x="4169" y="0"/>
                    <a:pt x="4105" y="0"/>
                  </a:cubicBez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2443725" y="3856300"/>
              <a:ext cx="28550" cy="24425"/>
            </a:xfrm>
            <a:custGeom>
              <a:rect b="b" l="l" r="r" t="t"/>
              <a:pathLst>
                <a:path extrusionOk="0" h="977" w="1142">
                  <a:moveTo>
                    <a:pt x="0" y="1"/>
                  </a:moveTo>
                  <a:cubicBezTo>
                    <a:pt x="0" y="1"/>
                    <a:pt x="10" y="186"/>
                    <a:pt x="16" y="321"/>
                  </a:cubicBezTo>
                  <a:cubicBezTo>
                    <a:pt x="16" y="321"/>
                    <a:pt x="49" y="671"/>
                    <a:pt x="624" y="942"/>
                  </a:cubicBezTo>
                  <a:cubicBezTo>
                    <a:pt x="662" y="960"/>
                    <a:pt x="741" y="977"/>
                    <a:pt x="826" y="977"/>
                  </a:cubicBezTo>
                  <a:cubicBezTo>
                    <a:pt x="966" y="977"/>
                    <a:pt x="1121" y="932"/>
                    <a:pt x="1142" y="778"/>
                  </a:cubicBezTo>
                  <a:lnTo>
                    <a:pt x="1119" y="377"/>
                  </a:lnTo>
                  <a:lnTo>
                    <a:pt x="794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2428525" y="3796950"/>
              <a:ext cx="66525" cy="78100"/>
            </a:xfrm>
            <a:custGeom>
              <a:rect b="b" l="l" r="r" t="t"/>
              <a:pathLst>
                <a:path extrusionOk="0" h="3124" w="2661">
                  <a:moveTo>
                    <a:pt x="1341" y="1"/>
                  </a:moveTo>
                  <a:cubicBezTo>
                    <a:pt x="1317" y="1"/>
                    <a:pt x="1293" y="1"/>
                    <a:pt x="1269" y="3"/>
                  </a:cubicBezTo>
                  <a:cubicBezTo>
                    <a:pt x="550" y="43"/>
                    <a:pt x="0" y="658"/>
                    <a:pt x="40" y="1377"/>
                  </a:cubicBezTo>
                  <a:cubicBezTo>
                    <a:pt x="63" y="1797"/>
                    <a:pt x="286" y="2154"/>
                    <a:pt x="608" y="2375"/>
                  </a:cubicBezTo>
                  <a:cubicBezTo>
                    <a:pt x="608" y="2375"/>
                    <a:pt x="669" y="2611"/>
                    <a:pt x="712" y="2662"/>
                  </a:cubicBezTo>
                  <a:cubicBezTo>
                    <a:pt x="951" y="2941"/>
                    <a:pt x="1586" y="3121"/>
                    <a:pt x="1796" y="3123"/>
                  </a:cubicBezTo>
                  <a:cubicBezTo>
                    <a:pt x="1797" y="3123"/>
                    <a:pt x="1799" y="3123"/>
                    <a:pt x="1801" y="3123"/>
                  </a:cubicBezTo>
                  <a:cubicBezTo>
                    <a:pt x="1980" y="3123"/>
                    <a:pt x="2135" y="2955"/>
                    <a:pt x="2305" y="2677"/>
                  </a:cubicBezTo>
                  <a:cubicBezTo>
                    <a:pt x="2661" y="2091"/>
                    <a:pt x="2573" y="1441"/>
                    <a:pt x="2517" y="1118"/>
                  </a:cubicBezTo>
                  <a:cubicBezTo>
                    <a:pt x="2421" y="485"/>
                    <a:pt x="1977" y="1"/>
                    <a:pt x="1341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0" name="Google Shape;540;p15"/>
            <p:cNvSpPr/>
            <p:nvPr/>
          </p:nvSpPr>
          <p:spPr>
            <a:xfrm>
              <a:off x="2463900" y="3809575"/>
              <a:ext cx="34025" cy="22325"/>
            </a:xfrm>
            <a:custGeom>
              <a:rect b="b" l="l" r="r" t="t"/>
              <a:pathLst>
                <a:path extrusionOk="0" h="893" w="1361">
                  <a:moveTo>
                    <a:pt x="724" y="1"/>
                  </a:moveTo>
                  <a:cubicBezTo>
                    <a:pt x="392" y="1"/>
                    <a:pt x="0" y="165"/>
                    <a:pt x="0" y="165"/>
                  </a:cubicBezTo>
                  <a:cubicBezTo>
                    <a:pt x="0" y="165"/>
                    <a:pt x="138" y="593"/>
                    <a:pt x="607" y="779"/>
                  </a:cubicBezTo>
                  <a:cubicBezTo>
                    <a:pt x="835" y="869"/>
                    <a:pt x="983" y="892"/>
                    <a:pt x="1076" y="892"/>
                  </a:cubicBezTo>
                  <a:cubicBezTo>
                    <a:pt x="1175" y="892"/>
                    <a:pt x="1211" y="866"/>
                    <a:pt x="1211" y="866"/>
                  </a:cubicBezTo>
                  <a:cubicBezTo>
                    <a:pt x="1211" y="866"/>
                    <a:pt x="1360" y="332"/>
                    <a:pt x="1055" y="91"/>
                  </a:cubicBezTo>
                  <a:cubicBezTo>
                    <a:pt x="970" y="25"/>
                    <a:pt x="852" y="1"/>
                    <a:pt x="724" y="1"/>
                  </a:cubicBezTo>
                  <a:close/>
                </a:path>
              </a:pathLst>
            </a:custGeom>
            <a:solidFill>
              <a:srgbClr val="FFD7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2426525" y="3796625"/>
              <a:ext cx="63775" cy="59700"/>
            </a:xfrm>
            <a:custGeom>
              <a:rect b="b" l="l" r="r" t="t"/>
              <a:pathLst>
                <a:path extrusionOk="0" h="2388" w="2551">
                  <a:moveTo>
                    <a:pt x="1415" y="1"/>
                  </a:moveTo>
                  <a:cubicBezTo>
                    <a:pt x="1323" y="1"/>
                    <a:pt x="1231" y="10"/>
                    <a:pt x="1138" y="28"/>
                  </a:cubicBezTo>
                  <a:cubicBezTo>
                    <a:pt x="665" y="118"/>
                    <a:pt x="301" y="472"/>
                    <a:pt x="171" y="936"/>
                  </a:cubicBezTo>
                  <a:cubicBezTo>
                    <a:pt x="0" y="1546"/>
                    <a:pt x="256" y="2091"/>
                    <a:pt x="688" y="2388"/>
                  </a:cubicBezTo>
                  <a:cubicBezTo>
                    <a:pt x="674" y="2343"/>
                    <a:pt x="332" y="1834"/>
                    <a:pt x="683" y="1722"/>
                  </a:cubicBezTo>
                  <a:lnTo>
                    <a:pt x="683" y="1722"/>
                  </a:lnTo>
                  <a:cubicBezTo>
                    <a:pt x="688" y="1771"/>
                    <a:pt x="697" y="1952"/>
                    <a:pt x="715" y="2066"/>
                  </a:cubicBezTo>
                  <a:cubicBezTo>
                    <a:pt x="715" y="2066"/>
                    <a:pt x="717" y="2066"/>
                    <a:pt x="721" y="2066"/>
                  </a:cubicBezTo>
                  <a:cubicBezTo>
                    <a:pt x="750" y="2066"/>
                    <a:pt x="885" y="2055"/>
                    <a:pt x="880" y="1864"/>
                  </a:cubicBezTo>
                  <a:cubicBezTo>
                    <a:pt x="879" y="1806"/>
                    <a:pt x="868" y="1707"/>
                    <a:pt x="869" y="1660"/>
                  </a:cubicBezTo>
                  <a:cubicBezTo>
                    <a:pt x="873" y="1504"/>
                    <a:pt x="867" y="1397"/>
                    <a:pt x="956" y="1263"/>
                  </a:cubicBezTo>
                  <a:cubicBezTo>
                    <a:pt x="996" y="1206"/>
                    <a:pt x="1013" y="1140"/>
                    <a:pt x="1037" y="1067"/>
                  </a:cubicBezTo>
                  <a:cubicBezTo>
                    <a:pt x="1095" y="883"/>
                    <a:pt x="1228" y="725"/>
                    <a:pt x="1410" y="665"/>
                  </a:cubicBezTo>
                  <a:cubicBezTo>
                    <a:pt x="1459" y="649"/>
                    <a:pt x="1513" y="638"/>
                    <a:pt x="1571" y="638"/>
                  </a:cubicBezTo>
                  <a:cubicBezTo>
                    <a:pt x="1718" y="638"/>
                    <a:pt x="1891" y="705"/>
                    <a:pt x="2075" y="911"/>
                  </a:cubicBezTo>
                  <a:cubicBezTo>
                    <a:pt x="2213" y="693"/>
                    <a:pt x="2313" y="628"/>
                    <a:pt x="2390" y="628"/>
                  </a:cubicBezTo>
                  <a:cubicBezTo>
                    <a:pt x="2459" y="628"/>
                    <a:pt x="2509" y="681"/>
                    <a:pt x="2550" y="722"/>
                  </a:cubicBezTo>
                  <a:cubicBezTo>
                    <a:pt x="2312" y="228"/>
                    <a:pt x="1874" y="1"/>
                    <a:pt x="1415" y="1"/>
                  </a:cubicBezTo>
                  <a:close/>
                </a:path>
              </a:pathLst>
            </a:custGeom>
            <a:solidFill>
              <a:srgbClr val="FFD7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2" name="Google Shape;542;p15"/>
            <p:cNvSpPr/>
            <p:nvPr/>
          </p:nvSpPr>
          <p:spPr>
            <a:xfrm>
              <a:off x="2426950" y="3836975"/>
              <a:ext cx="16800" cy="21150"/>
            </a:xfrm>
            <a:custGeom>
              <a:rect b="b" l="l" r="r" t="t"/>
              <a:pathLst>
                <a:path extrusionOk="0" h="846" w="672">
                  <a:moveTo>
                    <a:pt x="414" y="0"/>
                  </a:moveTo>
                  <a:cubicBezTo>
                    <a:pt x="329" y="0"/>
                    <a:pt x="244" y="33"/>
                    <a:pt x="190" y="118"/>
                  </a:cubicBezTo>
                  <a:cubicBezTo>
                    <a:pt x="1" y="413"/>
                    <a:pt x="269" y="845"/>
                    <a:pt x="504" y="845"/>
                  </a:cubicBezTo>
                  <a:cubicBezTo>
                    <a:pt x="507" y="845"/>
                    <a:pt x="510" y="845"/>
                    <a:pt x="513" y="845"/>
                  </a:cubicBezTo>
                  <a:cubicBezTo>
                    <a:pt x="640" y="839"/>
                    <a:pt x="671" y="774"/>
                    <a:pt x="671" y="774"/>
                  </a:cubicBezTo>
                  <a:lnTo>
                    <a:pt x="666" y="108"/>
                  </a:lnTo>
                  <a:cubicBezTo>
                    <a:pt x="618" y="47"/>
                    <a:pt x="516" y="0"/>
                    <a:pt x="41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3" name="Google Shape;543;p15"/>
            <p:cNvSpPr/>
            <p:nvPr/>
          </p:nvSpPr>
          <p:spPr>
            <a:xfrm>
              <a:off x="2386525" y="3890450"/>
              <a:ext cx="65575" cy="170800"/>
            </a:xfrm>
            <a:custGeom>
              <a:rect b="b" l="l" r="r" t="t"/>
              <a:pathLst>
                <a:path extrusionOk="0" h="6832" w="2623">
                  <a:moveTo>
                    <a:pt x="1740" y="0"/>
                  </a:moveTo>
                  <a:cubicBezTo>
                    <a:pt x="1585" y="0"/>
                    <a:pt x="1416" y="119"/>
                    <a:pt x="1225" y="418"/>
                  </a:cubicBezTo>
                  <a:cubicBezTo>
                    <a:pt x="881" y="957"/>
                    <a:pt x="529" y="1439"/>
                    <a:pt x="261" y="2151"/>
                  </a:cubicBezTo>
                  <a:cubicBezTo>
                    <a:pt x="114" y="2546"/>
                    <a:pt x="1" y="2932"/>
                    <a:pt x="201" y="3773"/>
                  </a:cubicBezTo>
                  <a:cubicBezTo>
                    <a:pt x="342" y="4360"/>
                    <a:pt x="512" y="4750"/>
                    <a:pt x="780" y="5292"/>
                  </a:cubicBezTo>
                  <a:cubicBezTo>
                    <a:pt x="854" y="5439"/>
                    <a:pt x="870" y="5567"/>
                    <a:pt x="978" y="5865"/>
                  </a:cubicBezTo>
                  <a:cubicBezTo>
                    <a:pt x="1084" y="6163"/>
                    <a:pt x="1278" y="6480"/>
                    <a:pt x="1481" y="6651"/>
                  </a:cubicBezTo>
                  <a:cubicBezTo>
                    <a:pt x="1642" y="6786"/>
                    <a:pt x="1738" y="6832"/>
                    <a:pt x="1797" y="6832"/>
                  </a:cubicBezTo>
                  <a:cubicBezTo>
                    <a:pt x="1812" y="6832"/>
                    <a:pt x="1825" y="6829"/>
                    <a:pt x="1836" y="6823"/>
                  </a:cubicBezTo>
                  <a:cubicBezTo>
                    <a:pt x="1901" y="6791"/>
                    <a:pt x="1894" y="6722"/>
                    <a:pt x="1809" y="6634"/>
                  </a:cubicBezTo>
                  <a:cubicBezTo>
                    <a:pt x="1726" y="6546"/>
                    <a:pt x="1573" y="6413"/>
                    <a:pt x="1461" y="6178"/>
                  </a:cubicBezTo>
                  <a:lnTo>
                    <a:pt x="1461" y="6178"/>
                  </a:lnTo>
                  <a:cubicBezTo>
                    <a:pt x="1461" y="6178"/>
                    <a:pt x="1633" y="6379"/>
                    <a:pt x="1748" y="6491"/>
                  </a:cubicBezTo>
                  <a:cubicBezTo>
                    <a:pt x="1849" y="6590"/>
                    <a:pt x="1964" y="6676"/>
                    <a:pt x="2088" y="6746"/>
                  </a:cubicBezTo>
                  <a:cubicBezTo>
                    <a:pt x="2116" y="6761"/>
                    <a:pt x="2147" y="6767"/>
                    <a:pt x="2177" y="6767"/>
                  </a:cubicBezTo>
                  <a:cubicBezTo>
                    <a:pt x="2279" y="6767"/>
                    <a:pt x="2372" y="6696"/>
                    <a:pt x="2309" y="6626"/>
                  </a:cubicBezTo>
                  <a:cubicBezTo>
                    <a:pt x="2228" y="6536"/>
                    <a:pt x="2139" y="6486"/>
                    <a:pt x="1972" y="6319"/>
                  </a:cubicBezTo>
                  <a:cubicBezTo>
                    <a:pt x="1883" y="6231"/>
                    <a:pt x="1804" y="6132"/>
                    <a:pt x="1739" y="6024"/>
                  </a:cubicBezTo>
                  <a:lnTo>
                    <a:pt x="1739" y="6024"/>
                  </a:lnTo>
                  <a:cubicBezTo>
                    <a:pt x="1739" y="6024"/>
                    <a:pt x="1930" y="6197"/>
                    <a:pt x="2116" y="6312"/>
                  </a:cubicBezTo>
                  <a:cubicBezTo>
                    <a:pt x="2303" y="6425"/>
                    <a:pt x="2403" y="6433"/>
                    <a:pt x="2470" y="6436"/>
                  </a:cubicBezTo>
                  <a:cubicBezTo>
                    <a:pt x="2471" y="6436"/>
                    <a:pt x="2472" y="6436"/>
                    <a:pt x="2473" y="6436"/>
                  </a:cubicBezTo>
                  <a:cubicBezTo>
                    <a:pt x="2539" y="6436"/>
                    <a:pt x="2622" y="6351"/>
                    <a:pt x="2507" y="6252"/>
                  </a:cubicBezTo>
                  <a:cubicBezTo>
                    <a:pt x="2400" y="6163"/>
                    <a:pt x="2230" y="6096"/>
                    <a:pt x="2057" y="5894"/>
                  </a:cubicBezTo>
                  <a:cubicBezTo>
                    <a:pt x="1931" y="5748"/>
                    <a:pt x="1861" y="5627"/>
                    <a:pt x="1900" y="5627"/>
                  </a:cubicBezTo>
                  <a:cubicBezTo>
                    <a:pt x="1938" y="5629"/>
                    <a:pt x="2007" y="5719"/>
                    <a:pt x="2164" y="5782"/>
                  </a:cubicBezTo>
                  <a:cubicBezTo>
                    <a:pt x="2217" y="5803"/>
                    <a:pt x="2275" y="5813"/>
                    <a:pt x="2328" y="5813"/>
                  </a:cubicBezTo>
                  <a:cubicBezTo>
                    <a:pt x="2424" y="5813"/>
                    <a:pt x="2505" y="5781"/>
                    <a:pt x="2522" y="5725"/>
                  </a:cubicBezTo>
                  <a:cubicBezTo>
                    <a:pt x="2549" y="5638"/>
                    <a:pt x="2503" y="5670"/>
                    <a:pt x="2359" y="5585"/>
                  </a:cubicBezTo>
                  <a:cubicBezTo>
                    <a:pt x="2216" y="5499"/>
                    <a:pt x="2123" y="5372"/>
                    <a:pt x="1911" y="5267"/>
                  </a:cubicBezTo>
                  <a:cubicBezTo>
                    <a:pt x="1724" y="5175"/>
                    <a:pt x="1603" y="5088"/>
                    <a:pt x="1488" y="4932"/>
                  </a:cubicBezTo>
                  <a:cubicBezTo>
                    <a:pt x="1346" y="4742"/>
                    <a:pt x="1146" y="4230"/>
                    <a:pt x="1010" y="3676"/>
                  </a:cubicBezTo>
                  <a:cubicBezTo>
                    <a:pt x="851" y="3023"/>
                    <a:pt x="1038" y="2618"/>
                    <a:pt x="1225" y="2291"/>
                  </a:cubicBezTo>
                  <a:cubicBezTo>
                    <a:pt x="1635" y="1569"/>
                    <a:pt x="1851" y="1290"/>
                    <a:pt x="2045" y="954"/>
                  </a:cubicBezTo>
                  <a:cubicBezTo>
                    <a:pt x="2229" y="630"/>
                    <a:pt x="2207" y="305"/>
                    <a:pt x="2017" y="129"/>
                  </a:cubicBezTo>
                  <a:cubicBezTo>
                    <a:pt x="1930" y="48"/>
                    <a:pt x="1838" y="0"/>
                    <a:pt x="174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4" name="Google Shape;544;p15"/>
            <p:cNvSpPr/>
            <p:nvPr/>
          </p:nvSpPr>
          <p:spPr>
            <a:xfrm>
              <a:off x="2430625" y="3768800"/>
              <a:ext cx="60950" cy="58800"/>
            </a:xfrm>
            <a:custGeom>
              <a:rect b="b" l="l" r="r" t="t"/>
              <a:pathLst>
                <a:path extrusionOk="0" h="2352" w="2438">
                  <a:moveTo>
                    <a:pt x="1219" y="1"/>
                  </a:moveTo>
                  <a:cubicBezTo>
                    <a:pt x="908" y="1"/>
                    <a:pt x="597" y="69"/>
                    <a:pt x="359" y="207"/>
                  </a:cubicBezTo>
                  <a:cubicBezTo>
                    <a:pt x="119" y="346"/>
                    <a:pt x="1" y="528"/>
                    <a:pt x="3" y="709"/>
                  </a:cubicBezTo>
                  <a:lnTo>
                    <a:pt x="3" y="1649"/>
                  </a:lnTo>
                  <a:lnTo>
                    <a:pt x="3" y="1650"/>
                  </a:lnTo>
                  <a:cubicBezTo>
                    <a:pt x="3" y="1829"/>
                    <a:pt x="122" y="2008"/>
                    <a:pt x="359" y="2145"/>
                  </a:cubicBezTo>
                  <a:cubicBezTo>
                    <a:pt x="596" y="2282"/>
                    <a:pt x="907" y="2351"/>
                    <a:pt x="1219" y="2351"/>
                  </a:cubicBezTo>
                  <a:cubicBezTo>
                    <a:pt x="1530" y="2351"/>
                    <a:pt x="1841" y="2282"/>
                    <a:pt x="2078" y="2145"/>
                  </a:cubicBezTo>
                  <a:cubicBezTo>
                    <a:pt x="2318" y="2006"/>
                    <a:pt x="2437" y="1825"/>
                    <a:pt x="2434" y="1644"/>
                  </a:cubicBezTo>
                  <a:lnTo>
                    <a:pt x="2434" y="709"/>
                  </a:lnTo>
                  <a:cubicBezTo>
                    <a:pt x="2438" y="528"/>
                    <a:pt x="2318" y="346"/>
                    <a:pt x="2078" y="207"/>
                  </a:cubicBezTo>
                  <a:cubicBezTo>
                    <a:pt x="1841" y="69"/>
                    <a:pt x="1530" y="1"/>
                    <a:pt x="1219" y="1"/>
                  </a:cubicBez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5" name="Google Shape;545;p15"/>
            <p:cNvSpPr/>
            <p:nvPr/>
          </p:nvSpPr>
          <p:spPr>
            <a:xfrm>
              <a:off x="2430625" y="3768800"/>
              <a:ext cx="60950" cy="58800"/>
            </a:xfrm>
            <a:custGeom>
              <a:rect b="b" l="l" r="r" t="t"/>
              <a:pathLst>
                <a:path extrusionOk="0" h="2352" w="2438">
                  <a:moveTo>
                    <a:pt x="1219" y="1"/>
                  </a:moveTo>
                  <a:cubicBezTo>
                    <a:pt x="908" y="1"/>
                    <a:pt x="597" y="69"/>
                    <a:pt x="359" y="207"/>
                  </a:cubicBezTo>
                  <a:cubicBezTo>
                    <a:pt x="119" y="346"/>
                    <a:pt x="1" y="528"/>
                    <a:pt x="3" y="709"/>
                  </a:cubicBezTo>
                  <a:lnTo>
                    <a:pt x="3" y="1649"/>
                  </a:lnTo>
                  <a:lnTo>
                    <a:pt x="3" y="1650"/>
                  </a:lnTo>
                  <a:cubicBezTo>
                    <a:pt x="3" y="1829"/>
                    <a:pt x="122" y="2008"/>
                    <a:pt x="359" y="2145"/>
                  </a:cubicBezTo>
                  <a:cubicBezTo>
                    <a:pt x="596" y="2282"/>
                    <a:pt x="907" y="2351"/>
                    <a:pt x="1219" y="2351"/>
                  </a:cubicBezTo>
                  <a:cubicBezTo>
                    <a:pt x="1530" y="2351"/>
                    <a:pt x="1841" y="2282"/>
                    <a:pt x="2078" y="2145"/>
                  </a:cubicBezTo>
                  <a:cubicBezTo>
                    <a:pt x="2318" y="2006"/>
                    <a:pt x="2437" y="1825"/>
                    <a:pt x="2434" y="1644"/>
                  </a:cubicBezTo>
                  <a:lnTo>
                    <a:pt x="2434" y="709"/>
                  </a:lnTo>
                  <a:cubicBezTo>
                    <a:pt x="2438" y="528"/>
                    <a:pt x="2318" y="346"/>
                    <a:pt x="2078" y="207"/>
                  </a:cubicBezTo>
                  <a:cubicBezTo>
                    <a:pt x="1841" y="69"/>
                    <a:pt x="1530" y="1"/>
                    <a:pt x="1219" y="1"/>
                  </a:cubicBez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2410925" y="3757375"/>
              <a:ext cx="100350" cy="57975"/>
            </a:xfrm>
            <a:custGeom>
              <a:rect b="b" l="l" r="r" t="t"/>
              <a:pathLst>
                <a:path extrusionOk="0" h="2319" w="4014">
                  <a:moveTo>
                    <a:pt x="2007" y="0"/>
                  </a:moveTo>
                  <a:lnTo>
                    <a:pt x="1" y="1159"/>
                  </a:lnTo>
                  <a:lnTo>
                    <a:pt x="2007" y="2318"/>
                  </a:lnTo>
                  <a:lnTo>
                    <a:pt x="4014" y="1159"/>
                  </a:lnTo>
                  <a:lnTo>
                    <a:pt x="2007" y="0"/>
                  </a:ln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2436000" y="3786575"/>
              <a:ext cx="26475" cy="15275"/>
            </a:xfrm>
            <a:custGeom>
              <a:rect b="b" l="l" r="r" t="t"/>
              <a:pathLst>
                <a:path extrusionOk="0" h="611" w="1059">
                  <a:moveTo>
                    <a:pt x="1007" y="1"/>
                  </a:moveTo>
                  <a:cubicBezTo>
                    <a:pt x="1001" y="1"/>
                    <a:pt x="995" y="2"/>
                    <a:pt x="989" y="6"/>
                  </a:cubicBezTo>
                  <a:lnTo>
                    <a:pt x="0" y="570"/>
                  </a:lnTo>
                  <a:lnTo>
                    <a:pt x="72" y="611"/>
                  </a:lnTo>
                  <a:lnTo>
                    <a:pt x="1024" y="68"/>
                  </a:lnTo>
                  <a:cubicBezTo>
                    <a:pt x="1058" y="48"/>
                    <a:pt x="1039" y="1"/>
                    <a:pt x="1007" y="1"/>
                  </a:cubicBezTo>
                  <a:close/>
                </a:path>
              </a:pathLst>
            </a:custGeom>
            <a:solidFill>
              <a:srgbClr val="031F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2461100" y="3786325"/>
              <a:ext cx="50175" cy="31075"/>
            </a:xfrm>
            <a:custGeom>
              <a:rect b="b" l="l" r="r" t="t"/>
              <a:pathLst>
                <a:path extrusionOk="0" h="1243" w="2007">
                  <a:moveTo>
                    <a:pt x="2007" y="1"/>
                  </a:moveTo>
                  <a:lnTo>
                    <a:pt x="0" y="1160"/>
                  </a:lnTo>
                  <a:lnTo>
                    <a:pt x="0" y="1242"/>
                  </a:lnTo>
                  <a:lnTo>
                    <a:pt x="2007" y="8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1225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2410925" y="3786325"/>
              <a:ext cx="50200" cy="31075"/>
            </a:xfrm>
            <a:custGeom>
              <a:rect b="b" l="l" r="r" t="t"/>
              <a:pathLst>
                <a:path extrusionOk="0" h="1243" w="2008">
                  <a:moveTo>
                    <a:pt x="1" y="1"/>
                  </a:moveTo>
                  <a:lnTo>
                    <a:pt x="1" y="84"/>
                  </a:lnTo>
                  <a:lnTo>
                    <a:pt x="2007" y="1242"/>
                  </a:lnTo>
                  <a:lnTo>
                    <a:pt x="2007" y="11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93A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2430725" y="3799775"/>
              <a:ext cx="60850" cy="20725"/>
            </a:xfrm>
            <a:custGeom>
              <a:rect b="b" l="l" r="r" t="t"/>
              <a:pathLst>
                <a:path extrusionOk="0" h="829" w="2434">
                  <a:moveTo>
                    <a:pt x="2434" y="1"/>
                  </a:moveTo>
                  <a:lnTo>
                    <a:pt x="1215" y="704"/>
                  </a:lnTo>
                  <a:lnTo>
                    <a:pt x="0" y="3"/>
                  </a:lnTo>
                  <a:lnTo>
                    <a:pt x="0" y="3"/>
                  </a:lnTo>
                  <a:lnTo>
                    <a:pt x="1215" y="829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rgbClr val="031F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2430650" y="3825675"/>
              <a:ext cx="7175" cy="16700"/>
            </a:xfrm>
            <a:custGeom>
              <a:rect b="b" l="l" r="r" t="t"/>
              <a:pathLst>
                <a:path extrusionOk="0" h="668" w="287">
                  <a:moveTo>
                    <a:pt x="86" y="0"/>
                  </a:moveTo>
                  <a:lnTo>
                    <a:pt x="1" y="584"/>
                  </a:lnTo>
                  <a:cubicBezTo>
                    <a:pt x="1" y="640"/>
                    <a:pt x="72" y="667"/>
                    <a:pt x="144" y="667"/>
                  </a:cubicBezTo>
                  <a:cubicBezTo>
                    <a:pt x="215" y="667"/>
                    <a:pt x="287" y="640"/>
                    <a:pt x="287" y="584"/>
                  </a:cubicBezTo>
                  <a:lnTo>
                    <a:pt x="196" y="0"/>
                  </a:lnTo>
                  <a:cubicBezTo>
                    <a:pt x="183" y="9"/>
                    <a:pt x="162" y="13"/>
                    <a:pt x="141" y="13"/>
                  </a:cubicBezTo>
                  <a:cubicBezTo>
                    <a:pt x="119" y="13"/>
                    <a:pt x="98" y="9"/>
                    <a:pt x="86" y="0"/>
                  </a:cubicBezTo>
                  <a:close/>
                </a:path>
              </a:pathLst>
            </a:custGeom>
            <a:solidFill>
              <a:srgbClr val="F95D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2" name="Google Shape;552;p15"/>
            <p:cNvSpPr/>
            <p:nvPr/>
          </p:nvSpPr>
          <p:spPr>
            <a:xfrm>
              <a:off x="2431775" y="3834000"/>
              <a:ext cx="925" cy="8050"/>
            </a:xfrm>
            <a:custGeom>
              <a:rect b="b" l="l" r="r" t="t"/>
              <a:pathLst>
                <a:path extrusionOk="0" h="322" w="37">
                  <a:moveTo>
                    <a:pt x="37" y="0"/>
                  </a:moveTo>
                  <a:lnTo>
                    <a:pt x="0" y="314"/>
                  </a:lnTo>
                  <a:cubicBezTo>
                    <a:pt x="6" y="316"/>
                    <a:pt x="12" y="319"/>
                    <a:pt x="19" y="321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031F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3" name="Google Shape;553;p15"/>
            <p:cNvSpPr/>
            <p:nvPr/>
          </p:nvSpPr>
          <p:spPr>
            <a:xfrm>
              <a:off x="2435125" y="3829050"/>
              <a:ext cx="1400" cy="13050"/>
            </a:xfrm>
            <a:custGeom>
              <a:rect b="b" l="l" r="r" t="t"/>
              <a:pathLst>
                <a:path extrusionOk="0" h="522" w="56">
                  <a:moveTo>
                    <a:pt x="0" y="0"/>
                  </a:moveTo>
                  <a:lnTo>
                    <a:pt x="38" y="521"/>
                  </a:lnTo>
                  <a:cubicBezTo>
                    <a:pt x="44" y="519"/>
                    <a:pt x="50" y="517"/>
                    <a:pt x="56" y="51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31F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2434000" y="3832000"/>
              <a:ext cx="475" cy="10375"/>
            </a:xfrm>
            <a:custGeom>
              <a:rect b="b" l="l" r="r" t="t"/>
              <a:pathLst>
                <a:path extrusionOk="0" h="415" w="19">
                  <a:moveTo>
                    <a:pt x="9" y="0"/>
                  </a:moveTo>
                  <a:lnTo>
                    <a:pt x="1" y="414"/>
                  </a:lnTo>
                  <a:lnTo>
                    <a:pt x="19" y="41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31F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5" name="Google Shape;555;p15"/>
            <p:cNvSpPr/>
            <p:nvPr/>
          </p:nvSpPr>
          <p:spPr>
            <a:xfrm>
              <a:off x="2433350" y="3785650"/>
              <a:ext cx="29075" cy="39850"/>
            </a:xfrm>
            <a:custGeom>
              <a:rect b="b" l="l" r="r" t="t"/>
              <a:pathLst>
                <a:path extrusionOk="0" h="1594" w="1163">
                  <a:moveTo>
                    <a:pt x="1111" y="0"/>
                  </a:moveTo>
                  <a:cubicBezTo>
                    <a:pt x="1106" y="0"/>
                    <a:pt x="1100" y="2"/>
                    <a:pt x="1095" y="5"/>
                  </a:cubicBezTo>
                  <a:lnTo>
                    <a:pt x="89" y="578"/>
                  </a:lnTo>
                  <a:cubicBezTo>
                    <a:pt x="34" y="609"/>
                    <a:pt x="0" y="667"/>
                    <a:pt x="0" y="731"/>
                  </a:cubicBezTo>
                  <a:lnTo>
                    <a:pt x="0" y="1559"/>
                  </a:lnTo>
                  <a:cubicBezTo>
                    <a:pt x="0" y="1578"/>
                    <a:pt x="16" y="1594"/>
                    <a:pt x="35" y="1594"/>
                  </a:cubicBezTo>
                  <a:cubicBezTo>
                    <a:pt x="54" y="1594"/>
                    <a:pt x="70" y="1578"/>
                    <a:pt x="70" y="1559"/>
                  </a:cubicBezTo>
                  <a:lnTo>
                    <a:pt x="70" y="731"/>
                  </a:lnTo>
                  <a:cubicBezTo>
                    <a:pt x="70" y="692"/>
                    <a:pt x="91" y="657"/>
                    <a:pt x="124" y="639"/>
                  </a:cubicBezTo>
                  <a:lnTo>
                    <a:pt x="1130" y="66"/>
                  </a:lnTo>
                  <a:cubicBezTo>
                    <a:pt x="1163" y="46"/>
                    <a:pt x="1143" y="0"/>
                    <a:pt x="1111" y="0"/>
                  </a:cubicBezTo>
                  <a:close/>
                </a:path>
              </a:pathLst>
            </a:custGeom>
            <a:solidFill>
              <a:srgbClr val="BBD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6" name="Google Shape;556;p15"/>
            <p:cNvSpPr/>
            <p:nvPr/>
          </p:nvSpPr>
          <p:spPr>
            <a:xfrm>
              <a:off x="2431625" y="3822675"/>
              <a:ext cx="4550" cy="3900"/>
            </a:xfrm>
            <a:custGeom>
              <a:rect b="b" l="l" r="r" t="t"/>
              <a:pathLst>
                <a:path extrusionOk="0" h="156" w="182">
                  <a:moveTo>
                    <a:pt x="104" y="0"/>
                  </a:moveTo>
                  <a:cubicBezTo>
                    <a:pt x="85" y="0"/>
                    <a:pt x="66" y="7"/>
                    <a:pt x="50" y="24"/>
                  </a:cubicBezTo>
                  <a:cubicBezTo>
                    <a:pt x="0" y="72"/>
                    <a:pt x="35" y="155"/>
                    <a:pt x="104" y="155"/>
                  </a:cubicBezTo>
                  <a:cubicBezTo>
                    <a:pt x="148" y="155"/>
                    <a:pt x="181" y="121"/>
                    <a:pt x="181" y="78"/>
                  </a:cubicBezTo>
                  <a:cubicBezTo>
                    <a:pt x="181" y="31"/>
                    <a:pt x="143" y="0"/>
                    <a:pt x="104" y="0"/>
                  </a:cubicBezTo>
                  <a:close/>
                </a:path>
              </a:pathLst>
            </a:custGeom>
            <a:solidFill>
              <a:srgbClr val="F95D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7" name="Google Shape;557;p15"/>
            <p:cNvSpPr/>
            <p:nvPr/>
          </p:nvSpPr>
          <p:spPr>
            <a:xfrm>
              <a:off x="2432275" y="3822700"/>
              <a:ext cx="4475" cy="3875"/>
            </a:xfrm>
            <a:custGeom>
              <a:rect b="b" l="l" r="r" t="t"/>
              <a:pathLst>
                <a:path extrusionOk="0" h="155" w="179">
                  <a:moveTo>
                    <a:pt x="89" y="1"/>
                  </a:moveTo>
                  <a:cubicBezTo>
                    <a:pt x="125" y="25"/>
                    <a:pt x="135" y="85"/>
                    <a:pt x="88" y="111"/>
                  </a:cubicBezTo>
                  <a:cubicBezTo>
                    <a:pt x="78" y="116"/>
                    <a:pt x="67" y="119"/>
                    <a:pt x="57" y="119"/>
                  </a:cubicBezTo>
                  <a:cubicBezTo>
                    <a:pt x="33" y="119"/>
                    <a:pt x="11" y="105"/>
                    <a:pt x="1" y="80"/>
                  </a:cubicBezTo>
                  <a:lnTo>
                    <a:pt x="1" y="82"/>
                  </a:lnTo>
                  <a:cubicBezTo>
                    <a:pt x="3" y="126"/>
                    <a:pt x="40" y="154"/>
                    <a:pt x="79" y="154"/>
                  </a:cubicBezTo>
                  <a:cubicBezTo>
                    <a:pt x="97" y="154"/>
                    <a:pt x="116" y="148"/>
                    <a:pt x="131" y="134"/>
                  </a:cubicBezTo>
                  <a:cubicBezTo>
                    <a:pt x="178" y="90"/>
                    <a:pt x="154" y="9"/>
                    <a:pt x="89" y="1"/>
                  </a:cubicBezTo>
                  <a:close/>
                </a:path>
              </a:pathLst>
            </a:custGeom>
            <a:solidFill>
              <a:srgbClr val="031F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8" name="Google Shape;558;p15"/>
            <p:cNvSpPr/>
            <p:nvPr/>
          </p:nvSpPr>
          <p:spPr>
            <a:xfrm>
              <a:off x="2380950" y="3889800"/>
              <a:ext cx="63975" cy="78575"/>
            </a:xfrm>
            <a:custGeom>
              <a:rect b="b" l="l" r="r" t="t"/>
              <a:pathLst>
                <a:path extrusionOk="0" h="3143" w="2559">
                  <a:moveTo>
                    <a:pt x="1998" y="1"/>
                  </a:moveTo>
                  <a:cubicBezTo>
                    <a:pt x="1764" y="1"/>
                    <a:pt x="1512" y="191"/>
                    <a:pt x="1252" y="516"/>
                  </a:cubicBezTo>
                  <a:cubicBezTo>
                    <a:pt x="939" y="907"/>
                    <a:pt x="248" y="1756"/>
                    <a:pt x="123" y="2058"/>
                  </a:cubicBezTo>
                  <a:cubicBezTo>
                    <a:pt x="0" y="2359"/>
                    <a:pt x="315" y="2884"/>
                    <a:pt x="315" y="2884"/>
                  </a:cubicBezTo>
                  <a:cubicBezTo>
                    <a:pt x="315" y="2884"/>
                    <a:pt x="372" y="2856"/>
                    <a:pt x="482" y="2856"/>
                  </a:cubicBezTo>
                  <a:cubicBezTo>
                    <a:pt x="626" y="2856"/>
                    <a:pt x="862" y="2906"/>
                    <a:pt x="1177" y="3139"/>
                  </a:cubicBezTo>
                  <a:cubicBezTo>
                    <a:pt x="1177" y="3139"/>
                    <a:pt x="1193" y="3143"/>
                    <a:pt x="1224" y="3143"/>
                  </a:cubicBezTo>
                  <a:cubicBezTo>
                    <a:pt x="1296" y="3143"/>
                    <a:pt x="1446" y="3120"/>
                    <a:pt x="1634" y="2963"/>
                  </a:cubicBezTo>
                  <a:cubicBezTo>
                    <a:pt x="1899" y="2739"/>
                    <a:pt x="2313" y="1364"/>
                    <a:pt x="2436" y="917"/>
                  </a:cubicBezTo>
                  <a:cubicBezTo>
                    <a:pt x="2558" y="471"/>
                    <a:pt x="2364" y="107"/>
                    <a:pt x="2141" y="26"/>
                  </a:cubicBezTo>
                  <a:cubicBezTo>
                    <a:pt x="2094" y="9"/>
                    <a:pt x="2047" y="1"/>
                    <a:pt x="1998" y="1"/>
                  </a:cubicBezTo>
                  <a:close/>
                </a:path>
              </a:pathLst>
            </a:custGeom>
            <a:solidFill>
              <a:srgbClr val="293A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9" name="Google Shape;559;p15"/>
            <p:cNvSpPr/>
            <p:nvPr/>
          </p:nvSpPr>
          <p:spPr>
            <a:xfrm>
              <a:off x="2387500" y="3960500"/>
              <a:ext cx="23400" cy="14000"/>
            </a:xfrm>
            <a:custGeom>
              <a:rect b="b" l="l" r="r" t="t"/>
              <a:pathLst>
                <a:path extrusionOk="0" h="560" w="936">
                  <a:moveTo>
                    <a:pt x="252" y="1"/>
                  </a:moveTo>
                  <a:cubicBezTo>
                    <a:pt x="106" y="1"/>
                    <a:pt x="53" y="56"/>
                    <a:pt x="53" y="56"/>
                  </a:cubicBezTo>
                  <a:cubicBezTo>
                    <a:pt x="0" y="209"/>
                    <a:pt x="65" y="410"/>
                    <a:pt x="65" y="410"/>
                  </a:cubicBezTo>
                  <a:cubicBezTo>
                    <a:pt x="136" y="395"/>
                    <a:pt x="205" y="389"/>
                    <a:pt x="272" y="389"/>
                  </a:cubicBezTo>
                  <a:cubicBezTo>
                    <a:pt x="628" y="389"/>
                    <a:pt x="915" y="559"/>
                    <a:pt x="915" y="559"/>
                  </a:cubicBezTo>
                  <a:cubicBezTo>
                    <a:pt x="935" y="476"/>
                    <a:pt x="915" y="310"/>
                    <a:pt x="915" y="310"/>
                  </a:cubicBezTo>
                  <a:cubicBezTo>
                    <a:pt x="915" y="310"/>
                    <a:pt x="920" y="180"/>
                    <a:pt x="546" y="56"/>
                  </a:cubicBezTo>
                  <a:cubicBezTo>
                    <a:pt x="421" y="15"/>
                    <a:pt x="325" y="1"/>
                    <a:pt x="252" y="1"/>
                  </a:cubicBezTo>
                  <a:close/>
                </a:path>
              </a:pathLst>
            </a:custGeom>
            <a:solidFill>
              <a:srgbClr val="1225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0" name="Google Shape;560;p15"/>
            <p:cNvSpPr/>
            <p:nvPr/>
          </p:nvSpPr>
          <p:spPr>
            <a:xfrm>
              <a:off x="2525825" y="3826550"/>
              <a:ext cx="23325" cy="16675"/>
            </a:xfrm>
            <a:custGeom>
              <a:rect b="b" l="l" r="r" t="t"/>
              <a:pathLst>
                <a:path extrusionOk="0" h="667" w="933">
                  <a:moveTo>
                    <a:pt x="130" y="0"/>
                  </a:moveTo>
                  <a:cubicBezTo>
                    <a:pt x="130" y="0"/>
                    <a:pt x="31" y="99"/>
                    <a:pt x="1" y="214"/>
                  </a:cubicBezTo>
                  <a:cubicBezTo>
                    <a:pt x="1" y="214"/>
                    <a:pt x="57" y="483"/>
                    <a:pt x="328" y="603"/>
                  </a:cubicBezTo>
                  <a:cubicBezTo>
                    <a:pt x="435" y="652"/>
                    <a:pt x="528" y="666"/>
                    <a:pt x="602" y="666"/>
                  </a:cubicBezTo>
                  <a:cubicBezTo>
                    <a:pt x="714" y="666"/>
                    <a:pt x="780" y="632"/>
                    <a:pt x="780" y="632"/>
                  </a:cubicBezTo>
                  <a:cubicBezTo>
                    <a:pt x="780" y="632"/>
                    <a:pt x="913" y="549"/>
                    <a:pt x="932" y="361"/>
                  </a:cubicBezTo>
                  <a:lnTo>
                    <a:pt x="932" y="361"/>
                  </a:lnTo>
                  <a:cubicBezTo>
                    <a:pt x="932" y="361"/>
                    <a:pt x="930" y="361"/>
                    <a:pt x="925" y="361"/>
                  </a:cubicBezTo>
                  <a:cubicBezTo>
                    <a:pt x="875" y="361"/>
                    <a:pt x="554" y="347"/>
                    <a:pt x="130" y="0"/>
                  </a:cubicBezTo>
                  <a:close/>
                </a:path>
              </a:pathLst>
            </a:custGeom>
            <a:solidFill>
              <a:srgbClr val="1225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1" name="Google Shape;561;p15"/>
            <p:cNvSpPr/>
            <p:nvPr/>
          </p:nvSpPr>
          <p:spPr>
            <a:xfrm>
              <a:off x="2537300" y="3752050"/>
              <a:ext cx="15975" cy="21575"/>
            </a:xfrm>
            <a:custGeom>
              <a:rect b="b" l="l" r="r" t="t"/>
              <a:pathLst>
                <a:path extrusionOk="0" h="863" w="639">
                  <a:moveTo>
                    <a:pt x="425" y="1"/>
                  </a:moveTo>
                  <a:cubicBezTo>
                    <a:pt x="425" y="1"/>
                    <a:pt x="50" y="179"/>
                    <a:pt x="0" y="649"/>
                  </a:cubicBezTo>
                  <a:cubicBezTo>
                    <a:pt x="0" y="649"/>
                    <a:pt x="176" y="400"/>
                    <a:pt x="297" y="398"/>
                  </a:cubicBezTo>
                  <a:cubicBezTo>
                    <a:pt x="297" y="398"/>
                    <a:pt x="302" y="706"/>
                    <a:pt x="366" y="862"/>
                  </a:cubicBezTo>
                  <a:cubicBezTo>
                    <a:pt x="366" y="862"/>
                    <a:pt x="427" y="359"/>
                    <a:pt x="638" y="173"/>
                  </a:cubicBezTo>
                  <a:lnTo>
                    <a:pt x="425" y="1"/>
                  </a:ln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2" name="Google Shape;562;p15"/>
            <p:cNvSpPr/>
            <p:nvPr/>
          </p:nvSpPr>
          <p:spPr>
            <a:xfrm>
              <a:off x="2508600" y="3708450"/>
              <a:ext cx="51450" cy="45750"/>
            </a:xfrm>
            <a:custGeom>
              <a:rect b="b" l="l" r="r" t="t"/>
              <a:pathLst>
                <a:path extrusionOk="0" h="1830" w="2058">
                  <a:moveTo>
                    <a:pt x="768" y="0"/>
                  </a:moveTo>
                  <a:cubicBezTo>
                    <a:pt x="767" y="0"/>
                    <a:pt x="765" y="0"/>
                    <a:pt x="764" y="0"/>
                  </a:cubicBezTo>
                  <a:lnTo>
                    <a:pt x="762" y="4"/>
                  </a:lnTo>
                  <a:cubicBezTo>
                    <a:pt x="752" y="3"/>
                    <a:pt x="741" y="2"/>
                    <a:pt x="730" y="2"/>
                  </a:cubicBezTo>
                  <a:cubicBezTo>
                    <a:pt x="663" y="2"/>
                    <a:pt x="587" y="22"/>
                    <a:pt x="506" y="69"/>
                  </a:cubicBezTo>
                  <a:cubicBezTo>
                    <a:pt x="228" y="231"/>
                    <a:pt x="1" y="623"/>
                    <a:pt x="1" y="945"/>
                  </a:cubicBezTo>
                  <a:cubicBezTo>
                    <a:pt x="1" y="1093"/>
                    <a:pt x="50" y="1198"/>
                    <a:pt x="129" y="1256"/>
                  </a:cubicBezTo>
                  <a:lnTo>
                    <a:pt x="127" y="1257"/>
                  </a:lnTo>
                  <a:cubicBezTo>
                    <a:pt x="255" y="1374"/>
                    <a:pt x="1501" y="1829"/>
                    <a:pt x="1501" y="1829"/>
                  </a:cubicBezTo>
                  <a:lnTo>
                    <a:pt x="2058" y="853"/>
                  </a:lnTo>
                  <a:cubicBezTo>
                    <a:pt x="2058" y="853"/>
                    <a:pt x="957" y="0"/>
                    <a:pt x="768" y="0"/>
                  </a:cubicBezTo>
                  <a:close/>
                </a:path>
              </a:pathLst>
            </a:custGeom>
            <a:solidFill>
              <a:srgbClr val="FFD7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3" name="Google Shape;563;p15"/>
            <p:cNvSpPr/>
            <p:nvPr/>
          </p:nvSpPr>
          <p:spPr>
            <a:xfrm>
              <a:off x="2527325" y="3742550"/>
              <a:ext cx="14400" cy="17850"/>
            </a:xfrm>
            <a:custGeom>
              <a:rect b="b" l="l" r="r" t="t"/>
              <a:pathLst>
                <a:path extrusionOk="0" h="714" w="576">
                  <a:moveTo>
                    <a:pt x="142" y="1"/>
                  </a:moveTo>
                  <a:cubicBezTo>
                    <a:pt x="110" y="1"/>
                    <a:pt x="82" y="10"/>
                    <a:pt x="64" y="29"/>
                  </a:cubicBezTo>
                  <a:cubicBezTo>
                    <a:pt x="1" y="93"/>
                    <a:pt x="56" y="85"/>
                    <a:pt x="146" y="226"/>
                  </a:cubicBezTo>
                  <a:cubicBezTo>
                    <a:pt x="236" y="369"/>
                    <a:pt x="260" y="525"/>
                    <a:pt x="403" y="714"/>
                  </a:cubicBezTo>
                  <a:lnTo>
                    <a:pt x="575" y="397"/>
                  </a:lnTo>
                  <a:cubicBezTo>
                    <a:pt x="540" y="379"/>
                    <a:pt x="521" y="266"/>
                    <a:pt x="409" y="140"/>
                  </a:cubicBezTo>
                  <a:cubicBezTo>
                    <a:pt x="334" y="54"/>
                    <a:pt x="223" y="1"/>
                    <a:pt x="14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2542350" y="3728575"/>
              <a:ext cx="25575" cy="31600"/>
            </a:xfrm>
            <a:custGeom>
              <a:rect b="b" l="l" r="r" t="t"/>
              <a:pathLst>
                <a:path extrusionOk="0" h="1264" w="1023">
                  <a:moveTo>
                    <a:pt x="569" y="0"/>
                  </a:moveTo>
                  <a:cubicBezTo>
                    <a:pt x="525" y="0"/>
                    <a:pt x="475" y="14"/>
                    <a:pt x="420" y="46"/>
                  </a:cubicBezTo>
                  <a:cubicBezTo>
                    <a:pt x="188" y="180"/>
                    <a:pt x="1" y="506"/>
                    <a:pt x="1" y="772"/>
                  </a:cubicBezTo>
                  <a:cubicBezTo>
                    <a:pt x="1" y="916"/>
                    <a:pt x="64" y="988"/>
                    <a:pt x="149" y="1027"/>
                  </a:cubicBezTo>
                  <a:cubicBezTo>
                    <a:pt x="224" y="1059"/>
                    <a:pt x="436" y="1196"/>
                    <a:pt x="549" y="1263"/>
                  </a:cubicBezTo>
                  <a:cubicBezTo>
                    <a:pt x="780" y="1131"/>
                    <a:pt x="1023" y="499"/>
                    <a:pt x="1023" y="232"/>
                  </a:cubicBezTo>
                  <a:cubicBezTo>
                    <a:pt x="906" y="183"/>
                    <a:pt x="777" y="93"/>
                    <a:pt x="708" y="47"/>
                  </a:cubicBezTo>
                  <a:cubicBezTo>
                    <a:pt x="667" y="19"/>
                    <a:pt x="621" y="0"/>
                    <a:pt x="569" y="0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5" name="Google Shape;565;p15"/>
            <p:cNvSpPr/>
            <p:nvPr/>
          </p:nvSpPr>
          <p:spPr>
            <a:xfrm>
              <a:off x="2552850" y="3734050"/>
              <a:ext cx="45000" cy="46375"/>
            </a:xfrm>
            <a:custGeom>
              <a:rect b="b" l="l" r="r" t="t"/>
              <a:pathLst>
                <a:path extrusionOk="0" h="1855" w="1800">
                  <a:moveTo>
                    <a:pt x="555" y="1"/>
                  </a:moveTo>
                  <a:cubicBezTo>
                    <a:pt x="517" y="1"/>
                    <a:pt x="475" y="13"/>
                    <a:pt x="419" y="45"/>
                  </a:cubicBezTo>
                  <a:cubicBezTo>
                    <a:pt x="188" y="178"/>
                    <a:pt x="1" y="504"/>
                    <a:pt x="1" y="770"/>
                  </a:cubicBezTo>
                  <a:cubicBezTo>
                    <a:pt x="1" y="908"/>
                    <a:pt x="50" y="1002"/>
                    <a:pt x="130" y="1044"/>
                  </a:cubicBezTo>
                  <a:cubicBezTo>
                    <a:pt x="130" y="1044"/>
                    <a:pt x="862" y="1795"/>
                    <a:pt x="1007" y="1853"/>
                  </a:cubicBezTo>
                  <a:cubicBezTo>
                    <a:pt x="1010" y="1854"/>
                    <a:pt x="1014" y="1855"/>
                    <a:pt x="1018" y="1855"/>
                  </a:cubicBezTo>
                  <a:cubicBezTo>
                    <a:pt x="1182" y="1855"/>
                    <a:pt x="1800" y="671"/>
                    <a:pt x="1800" y="671"/>
                  </a:cubicBezTo>
                  <a:cubicBezTo>
                    <a:pt x="1707" y="560"/>
                    <a:pt x="837" y="126"/>
                    <a:pt x="684" y="43"/>
                  </a:cubicBezTo>
                  <a:cubicBezTo>
                    <a:pt x="676" y="38"/>
                    <a:pt x="668" y="34"/>
                    <a:pt x="661" y="31"/>
                  </a:cubicBezTo>
                  <a:lnTo>
                    <a:pt x="657" y="28"/>
                  </a:lnTo>
                  <a:cubicBezTo>
                    <a:pt x="622" y="12"/>
                    <a:pt x="590" y="1"/>
                    <a:pt x="555" y="1"/>
                  </a:cubicBezTo>
                  <a:close/>
                </a:path>
              </a:pathLst>
            </a:custGeom>
            <a:solidFill>
              <a:srgbClr val="FFD7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6" name="Google Shape;566;p15"/>
            <p:cNvSpPr/>
            <p:nvPr/>
          </p:nvSpPr>
          <p:spPr>
            <a:xfrm>
              <a:off x="2575175" y="3749200"/>
              <a:ext cx="25300" cy="32625"/>
            </a:xfrm>
            <a:custGeom>
              <a:rect b="b" l="l" r="r" t="t"/>
              <a:pathLst>
                <a:path extrusionOk="0" h="1305" w="1012">
                  <a:moveTo>
                    <a:pt x="732" y="0"/>
                  </a:moveTo>
                  <a:cubicBezTo>
                    <a:pt x="664" y="0"/>
                    <a:pt x="587" y="22"/>
                    <a:pt x="506" y="69"/>
                  </a:cubicBezTo>
                  <a:cubicBezTo>
                    <a:pt x="228" y="230"/>
                    <a:pt x="1" y="622"/>
                    <a:pt x="1" y="944"/>
                  </a:cubicBezTo>
                  <a:cubicBezTo>
                    <a:pt x="1" y="1173"/>
                    <a:pt x="115" y="1305"/>
                    <a:pt x="280" y="1305"/>
                  </a:cubicBezTo>
                  <a:cubicBezTo>
                    <a:pt x="348" y="1305"/>
                    <a:pt x="425" y="1283"/>
                    <a:pt x="506" y="1236"/>
                  </a:cubicBezTo>
                  <a:cubicBezTo>
                    <a:pt x="786" y="1075"/>
                    <a:pt x="1012" y="683"/>
                    <a:pt x="1012" y="361"/>
                  </a:cubicBezTo>
                  <a:cubicBezTo>
                    <a:pt x="1012" y="133"/>
                    <a:pt x="898" y="0"/>
                    <a:pt x="732" y="0"/>
                  </a:cubicBezTo>
                  <a:close/>
                </a:path>
              </a:pathLst>
            </a:custGeom>
            <a:solidFill>
              <a:srgbClr val="F4B8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567" name="Google Shape;56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33351" y="-1243013"/>
            <a:ext cx="12677775" cy="9508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olor of 2020">
      <a:dk1>
        <a:srgbClr val="3F3F3F"/>
      </a:dk1>
      <a:lt1>
        <a:srgbClr val="FFFFFF"/>
      </a:lt1>
      <a:dk2>
        <a:srgbClr val="1D4E89"/>
      </a:dk2>
      <a:lt2>
        <a:srgbClr val="E7E6E6"/>
      </a:lt2>
      <a:accent1>
        <a:srgbClr val="4FC1E9"/>
      </a:accent1>
      <a:accent2>
        <a:srgbClr val="48CFAD"/>
      </a:accent2>
      <a:accent3>
        <a:srgbClr val="A0D468"/>
      </a:accent3>
      <a:accent4>
        <a:srgbClr val="FFCE54"/>
      </a:accent4>
      <a:accent5>
        <a:srgbClr val="FC6E51"/>
      </a:accent5>
      <a:accent6>
        <a:srgbClr val="ED5565"/>
      </a:accent6>
      <a:hlink>
        <a:srgbClr val="5D9CEC"/>
      </a:hlink>
      <a:folHlink>
        <a:srgbClr val="AC92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2020-02-17T03:39:52Z</dcterms:created>
  <dc:creator>Luong Minh Thanh</dc:creator>
</cp:coreProperties>
</file>