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1" r:id="rId7"/>
    <p:sldId id="262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38DBDD-9182-422B-A09B-4617D7D71A64}">
          <p14:sldIdLst>
            <p14:sldId id="256"/>
            <p14:sldId id="263"/>
            <p14:sldId id="264"/>
            <p14:sldId id="259"/>
            <p14:sldId id="260"/>
            <p14:sldId id="261"/>
            <p14:sldId id="262"/>
            <p14:sldId id="257"/>
            <p14:sldId id="258"/>
          </p14:sldIdLst>
        </p14:section>
        <p14:section name="Untitled Section" id="{EF3EEACA-4E36-4723-BCA9-DBCEF425AE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008" y="807553"/>
            <a:ext cx="7766936" cy="1646302"/>
          </a:xfrm>
        </p:spPr>
        <p:txBody>
          <a:bodyPr/>
          <a:lstStyle/>
          <a:p>
            <a:r>
              <a:rPr lang="en-US" sz="9600" dirty="0" smtClean="0">
                <a:latin typeface="Capture it" panose="02000500000000000000" pitchFamily="2" charset="0"/>
              </a:rPr>
              <a:t>RUN, SCOTTY!</a:t>
            </a:r>
            <a:endParaRPr lang="en-US" sz="9600" dirty="0">
              <a:latin typeface="Capture it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983" y="2788706"/>
            <a:ext cx="7636932" cy="1680263"/>
          </a:xfrm>
        </p:spPr>
        <p:txBody>
          <a:bodyPr>
            <a:noAutofit/>
          </a:bodyPr>
          <a:lstStyle/>
          <a:p>
            <a:r>
              <a:rPr lang="en-US" altLang="zh-CN" sz="3600" i="1" dirty="0" smtClean="0">
                <a:latin typeface="Capture it" panose="02000500000000000000" pitchFamily="2" charset="0"/>
              </a:rPr>
              <a:t>The Athletes</a:t>
            </a:r>
          </a:p>
          <a:p>
            <a:r>
              <a:rPr lang="en-US" sz="3600" dirty="0" err="1" smtClean="0">
                <a:latin typeface="Capture it" panose="02000500000000000000" pitchFamily="2" charset="0"/>
              </a:rPr>
              <a:t>BIlly</a:t>
            </a:r>
            <a:r>
              <a:rPr lang="en-US" sz="3600" dirty="0" smtClean="0">
                <a:latin typeface="Capture it" panose="02000500000000000000" pitchFamily="2" charset="0"/>
              </a:rPr>
              <a:t> </a:t>
            </a:r>
            <a:r>
              <a:rPr lang="en-US" sz="3600" dirty="0" err="1" smtClean="0">
                <a:latin typeface="Capture it" panose="02000500000000000000" pitchFamily="2" charset="0"/>
              </a:rPr>
              <a:t>zhu</a:t>
            </a:r>
            <a:r>
              <a:rPr lang="en-US" sz="3600" dirty="0" smtClean="0">
                <a:latin typeface="Capture it" panose="02000500000000000000" pitchFamily="2" charset="0"/>
              </a:rPr>
              <a:t>, the insufficient</a:t>
            </a:r>
          </a:p>
          <a:p>
            <a:r>
              <a:rPr lang="en-US" sz="3600" dirty="0" smtClean="0">
                <a:latin typeface="Capture it" panose="02000500000000000000" pitchFamily="2" charset="0"/>
              </a:rPr>
              <a:t>Reid long, the nearsighted</a:t>
            </a:r>
          </a:p>
          <a:p>
            <a:r>
              <a:rPr lang="en-US" sz="3600" dirty="0" smtClean="0">
                <a:latin typeface="Capture it" panose="02000500000000000000" pitchFamily="2" charset="0"/>
              </a:rPr>
              <a:t>Teddy ding, the awkward</a:t>
            </a:r>
          </a:p>
          <a:p>
            <a:r>
              <a:rPr lang="en-US" sz="3600" dirty="0" smtClean="0">
                <a:latin typeface="Capture it" panose="02000500000000000000" pitchFamily="2" charset="0"/>
              </a:rPr>
              <a:t>And </a:t>
            </a:r>
            <a:r>
              <a:rPr lang="en-US" sz="3600" dirty="0" err="1" smtClean="0">
                <a:latin typeface="Capture it" panose="02000500000000000000" pitchFamily="2" charset="0"/>
              </a:rPr>
              <a:t>tianyu</a:t>
            </a:r>
            <a:r>
              <a:rPr lang="en-US" sz="3600" dirty="0" smtClean="0">
                <a:latin typeface="Capture it" panose="02000500000000000000" pitchFamily="2" charset="0"/>
              </a:rPr>
              <a:t> li, the UNREASONABLE</a:t>
            </a:r>
            <a:endParaRPr lang="en-US" sz="3600" dirty="0">
              <a:latin typeface="Capture i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8624"/>
            <a:ext cx="10934163" cy="1646302"/>
          </a:xfrm>
        </p:spPr>
        <p:txBody>
          <a:bodyPr/>
          <a:lstStyle/>
          <a:p>
            <a:r>
              <a:rPr lang="en-US" sz="6600" dirty="0" smtClean="0">
                <a:latin typeface="Trajan Pro" panose="02020802050506020301" pitchFamily="18" charset="0"/>
              </a:rPr>
              <a:t>BREATH-TAKING RPG</a:t>
            </a:r>
            <a:endParaRPr lang="en-US" sz="6600" dirty="0">
              <a:latin typeface="Trajan Pro" panose="02020802050506020301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003" y="3621583"/>
            <a:ext cx="10934163" cy="1646302"/>
          </a:xfrm>
        </p:spPr>
        <p:txBody>
          <a:bodyPr/>
          <a:lstStyle/>
          <a:p>
            <a:pPr algn="ctr"/>
            <a:r>
              <a:rPr lang="en-US" sz="6600" dirty="0" smtClean="0">
                <a:latin typeface="Trajan Pro" panose="02020802050506020301" pitchFamily="18" charset="0"/>
              </a:rPr>
              <a:t>FEATURING</a:t>
            </a:r>
            <a:br>
              <a:rPr lang="en-US" sz="6600" dirty="0" smtClean="0">
                <a:latin typeface="Trajan Pro" panose="02020802050506020301" pitchFamily="18" charset="0"/>
              </a:rPr>
            </a:br>
            <a:r>
              <a:rPr lang="en-US" sz="6600" dirty="0" smtClean="0">
                <a:latin typeface="Trajan Pro" panose="02020802050506020301" pitchFamily="18" charset="0"/>
              </a:rPr>
              <a:t>1</a:t>
            </a:r>
            <a:r>
              <a:rPr lang="en-US" sz="6600" baseline="30000" dirty="0" smtClean="0">
                <a:latin typeface="Trajan Pro" panose="02020802050506020301" pitchFamily="18" charset="0"/>
              </a:rPr>
              <a:t>ST</a:t>
            </a:r>
            <a:r>
              <a:rPr lang="en-US" sz="6600" dirty="0" smtClean="0">
                <a:latin typeface="Trajan Pro" panose="02020802050506020301" pitchFamily="18" charset="0"/>
              </a:rPr>
              <a:t>-TIER GRAPHICS FROM…</a:t>
            </a:r>
            <a:endParaRPr lang="en-US" sz="6600" dirty="0">
              <a:latin typeface="Trajan Pro" panose="020208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Featuring…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16" y="2199504"/>
            <a:ext cx="5165125" cy="36740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87" y="1720538"/>
            <a:ext cx="6504065" cy="44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8" y="1771136"/>
            <a:ext cx="4720281" cy="42708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87" y="1619262"/>
            <a:ext cx="6504065" cy="44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Mind…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31" y="1820562"/>
            <a:ext cx="4868563" cy="41189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67" y="1723559"/>
            <a:ext cx="6504065" cy="44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know what…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22" y="1853514"/>
            <a:ext cx="4497859" cy="3814118"/>
          </a:xfrm>
        </p:spPr>
      </p:pic>
    </p:spTree>
    <p:extLst>
      <p:ext uri="{BB962C8B-B14F-4D97-AF65-F5344CB8AC3E}">
        <p14:creationId xmlns:p14="http://schemas.microsoft.com/office/powerpoint/2010/main" val="34417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708453"/>
            <a:ext cx="9241023" cy="8484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Scotty                                      Evil MIT Students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8" y="1859803"/>
            <a:ext cx="3566160" cy="35661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39" y="1995939"/>
            <a:ext cx="3063830" cy="3063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6328" y="3343188"/>
            <a:ext cx="52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957"/>
            <a:ext cx="8596668" cy="46574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Player controls Scotty and places “the fence.”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Evil MIT students, driven by our powerful AI algorithm, chases Scotty.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Seamlessly displayed on an open screen. No Restriction. Pure Challenge.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84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华文新魏</vt:lpstr>
      <vt:lpstr>Arial</vt:lpstr>
      <vt:lpstr>Capture it</vt:lpstr>
      <vt:lpstr>Trajan Pro</vt:lpstr>
      <vt:lpstr>Trebuchet MS</vt:lpstr>
      <vt:lpstr>Wingdings 3</vt:lpstr>
      <vt:lpstr>Facet</vt:lpstr>
      <vt:lpstr>RUN, SCOTTY!</vt:lpstr>
      <vt:lpstr>BREATH-TAKING RPG</vt:lpstr>
      <vt:lpstr>FEATURING 1ST-TIER GRAPHICS FROM…</vt:lpstr>
      <vt:lpstr>Featuring…</vt:lpstr>
      <vt:lpstr>Actually…</vt:lpstr>
      <vt:lpstr>Never Mind…</vt:lpstr>
      <vt:lpstr>You know what…</vt:lpstr>
      <vt:lpstr>Scotty                                      Evil MIT Students</vt:lpstr>
      <vt:lpstr>Mechanism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Run, Scotty!</dc:title>
  <dc:creator>Tianyu Li</dc:creator>
  <cp:lastModifiedBy>Administrator</cp:lastModifiedBy>
  <cp:revision>12</cp:revision>
  <dcterms:created xsi:type="dcterms:W3CDTF">2014-09-13T20:15:15Z</dcterms:created>
  <dcterms:modified xsi:type="dcterms:W3CDTF">2014-09-13T21:43:20Z</dcterms:modified>
</cp:coreProperties>
</file>