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A89B404-B477-4EE2-AC5A-3388E016B335}">
  <a:tblStyle styleId="{DA89B404-B477-4EE2-AC5A-3388E016B335}" styleName="Table_0"/>
  <a:tblStyle styleId="{D5BBA81D-645C-4F07-BFB8-04F418B81AFC}" styleName="Table_1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farm3.static.flickr.com/2369/2084311380_0906fd827d_o.jpg" TargetMode="External"/><Relationship Id="rId4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echedon.com/wp-content/themes/striking/cache/images/Google_Project_Glass_Video-625x332.jpg" TargetMode="External"/><Relationship Id="rId4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uwplatt.edu/web/presentations/PennState/ar/pix/augmented-reality-hud.jpg" TargetMode="External"/><Relationship Id="rId4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Head-mounted_display" TargetMode="External"/><Relationship Id="rId4" Type="http://schemas.openxmlformats.org/officeDocument/2006/relationships/hyperlink" Target="http://www.ubergizmo.com/wp-content/uploads/2012/05/project-glass-patent.jpg" TargetMode="External"/><Relationship Id="rId5" Type="http://schemas.openxmlformats.org/officeDocument/2006/relationships/hyperlink" Target="http://www.youtube.com/watch?v=9c6W4CCU9M4" TargetMode="External"/><Relationship Id="rId6" Type="http://schemas.openxmlformats.org/officeDocument/2006/relationships/image" Target="../media/image01.jpg"/><Relationship Id="rId7" Type="http://schemas.openxmlformats.org/officeDocument/2006/relationships/image" Target="../media/image00.jpg"/><Relationship Id="rId8" Type="http://schemas.openxmlformats.org/officeDocument/2006/relationships/image" Target="../media/image0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23kinect.com//wp-content/gallery/dragonball-z-kinect/dragon-ball-z-kinect_5_.jpg" TargetMode="External"/><Relationship Id="rId4" Type="http://schemas.openxmlformats.org/officeDocument/2006/relationships/hyperlink" Target="http://www.youtube.com/watch?v=zaiIGgWcPwc" TargetMode="External"/><Relationship Id="rId5" Type="http://schemas.openxmlformats.org/officeDocument/2006/relationships/image" Target="../media/image0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planetairsoft.net/archives/Pictures/05-2006-NEWS/APG-RightAirsoftField.jpg" TargetMode="External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21577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Advance Augmented Reality Battle-system (AARB)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0628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CS 337 Software Design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Group 4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Prepared By: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Namba, Kazuya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Liang, Tony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Lee, Hsu Peng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Hsu, Michael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2.1 Main Control Module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19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Located on the server.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Instantiates a graphical user interface when user logs in to the server.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0"/>
              <a:buFont typeface="Arial"/>
            </a:pPr>
            <a:r>
              <a:rPr lang="en"/>
              <a:t>Responsible for intercommunication between all modules.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http://farm3.static.flickr.com/2369/2084311380_0906fd827d_o.jpg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448" y="3393562"/>
            <a:ext cx="3113964" cy="231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Submodules: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 Interface Submodule: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Instantiated every time the user connects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/>
              <a:t>source: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http://www.techedon.com/wp-content/themes/striking/cache/images/Google_Project_Glass_Video-625x332.jpg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437" y="2766475"/>
            <a:ext cx="59531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Requirements: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5" name="Shape 105"/>
          <p:cNvGraphicFramePr/>
          <p:nvPr/>
        </p:nvGraphicFramePr>
        <p:xfrm>
          <a:off x="157162" y="17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{DA89B404-B477-4EE2-AC5A-3388E016B335}</a:tableStyleId>
              </a:tblPr>
              <a:tblGrid>
                <a:gridCol w="1914525"/>
                <a:gridCol w="6915150"/>
              </a:tblGrid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Requirement No.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Requirement Description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/>
                        <a:t>User Interface Submodule(UIS)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3.1.1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UIS shall be a GUI with scrolling menus.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3.1.2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UIS shall be instantiated every time the user launches the game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3.1.3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UIS shall take user input using the Data Input Controller Submodule.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3.1.4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UIS shall display any necessary error, or other messages to the user.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3.1.5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UIS shall display user controllable options.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Submodules Conti.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Input Controller Submodule:</a:t>
            </a:r>
          </a:p>
          <a:p>
            <a:pPr indent="387350"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	Controls GUI display mode and input   </a:t>
            </a:r>
          </a:p>
          <a:p>
            <a:pPr indent="-69850" lvl="0" marL="91440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methods.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956350" y="4026735"/>
            <a:ext cx="2101800" cy="1648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636625" y="3976375"/>
            <a:ext cx="2025900" cy="16418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559804" y="4023502"/>
            <a:ext cx="1758000" cy="157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157675" y="4303550"/>
            <a:ext cx="1522499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Determine State of User: IB/NIB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976375" y="4517475"/>
            <a:ext cx="1661099" cy="76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Control Input method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694400" y="4413502"/>
            <a:ext cx="1359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switch user interface</a:t>
            </a:r>
          </a:p>
        </p:txBody>
      </p:sp>
      <p:sp>
        <p:nvSpPr>
          <p:cNvPr id="118" name="Shape 118"/>
          <p:cNvSpPr/>
          <p:nvPr/>
        </p:nvSpPr>
        <p:spPr>
          <a:xfrm>
            <a:off x="3196200" y="4769150"/>
            <a:ext cx="2895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889075" y="4731400"/>
            <a:ext cx="503399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Submodules Conti.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Information Bus Submodule: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Oversees and Controls all information and commands between all modules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91440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30500" y="4731400"/>
            <a:ext cx="1686299" cy="1007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843875" y="4756550"/>
            <a:ext cx="1962899" cy="88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436000" y="4769100"/>
            <a:ext cx="2101500" cy="1007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37500" y="3422700"/>
            <a:ext cx="1220699" cy="1472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30500" y="4832200"/>
            <a:ext cx="641699" cy="579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537500" y="4895100"/>
            <a:ext cx="641699" cy="579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843875" y="4832200"/>
            <a:ext cx="641699" cy="579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251150" y="4832200"/>
            <a:ext cx="641699" cy="579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347975" y="4895100"/>
            <a:ext cx="641699" cy="579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807775" y="4895100"/>
            <a:ext cx="641699" cy="579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179200" y="4895100"/>
            <a:ext cx="641699" cy="579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875100" y="4832200"/>
            <a:ext cx="641699" cy="5790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405775" y="3724700"/>
            <a:ext cx="201300" cy="528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705450" y="6140750"/>
            <a:ext cx="3900900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*this is a bus</a:t>
            </a:r>
          </a:p>
        </p:txBody>
      </p:sp>
      <p:sp>
        <p:nvSpPr>
          <p:cNvPr id="140" name="Shape 140"/>
          <p:cNvSpPr/>
          <p:nvPr/>
        </p:nvSpPr>
        <p:spPr>
          <a:xfrm>
            <a:off x="918600" y="4026725"/>
            <a:ext cx="1623300" cy="578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Commands</a:t>
            </a:r>
          </a:p>
        </p:txBody>
      </p:sp>
      <p:sp>
        <p:nvSpPr>
          <p:cNvPr id="141" name="Shape 141"/>
          <p:cNvSpPr/>
          <p:nvPr/>
        </p:nvSpPr>
        <p:spPr>
          <a:xfrm>
            <a:off x="2906775" y="4077050"/>
            <a:ext cx="1938000" cy="503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5322825" y="4253225"/>
            <a:ext cx="20006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Commands</a:t>
            </a:r>
          </a:p>
        </p:txBody>
      </p:sp>
      <p:sp>
        <p:nvSpPr>
          <p:cNvPr id="143" name="Shape 143"/>
          <p:cNvSpPr/>
          <p:nvPr/>
        </p:nvSpPr>
        <p:spPr>
          <a:xfrm>
            <a:off x="2516700" y="4806900"/>
            <a:ext cx="364800" cy="25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375325" y="4769200"/>
            <a:ext cx="364800" cy="25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806775" y="4813200"/>
            <a:ext cx="692100" cy="125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2.8 User Profile Module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3533975" y="408225"/>
            <a:ext cx="1644600" cy="3662400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2.8 User Profile Module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19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updates user assets upon store transactions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increments user level when enough experience is gained from battle or training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increments user skill levels when skills are purchased in shop or upgraded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recalculates user currency depending on user spending and earnings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confirms item pickup and item placement in inventory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displays user location using LSM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shows user’s stats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handles user profile customization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submodules: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-User Assets Submodule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-User Experience Submodule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-User Skills Submodule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-User Items Submodule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-User Location Submodule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-User Statistics Submodule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85" y="4479762"/>
            <a:ext cx="3433714" cy="215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-360100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Assets Submodule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952500" y="78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{D5BBA81D-645C-4F07-BFB8-04F418B81AFC}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Requirements Related to Design Module 2.8.1: User Assets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x="951787" y="11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{DA89B404-B477-4EE2-AC5A-3388E016B335}</a:tableStyleId>
              </a:tblPr>
              <a:tblGrid>
                <a:gridCol w="2752725"/>
                <a:gridCol w="4487700"/>
              </a:tblGrid>
              <a:tr h="4416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b="1" lang="en" sz="1600"/>
                        <a:t>Requirement No.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b="1" lang="en" sz="1600"/>
                        <a:t>Requirement Descriptio</a:t>
                      </a:r>
                      <a:r>
                        <a:rPr lang="en" sz="1600"/>
                        <a:t>n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4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UAS shall process all user transactions with the SM to the User Profile Module.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4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3.8.1.1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UAS shall update the UPM if the transaction was successful.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38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3.8.1.2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UAS shall cancel the transaction if errors occurred.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4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3.8.1.3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UAS shall not let the transaction go through if user does not have sufficient funds.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4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3.8.1.4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UAS shall subtract the user’s funds when the user bought an asset.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4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3.8.1.5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UAS shall add funds to the user when the user sold their asset(s) to the store.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4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3.8.1.6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UAS shall transfer the correct asset to the user when the user bought the asset(s).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4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3.8.1.7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UAS shall take the correct asset from the user when the user sold the asset(s).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Overview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A completely cloud-based Application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		Similar to Mainframe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Provides exciting augmented reality experience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457200" lvl="0" marL="457200">
              <a:spcBef>
                <a:spcPts val="0"/>
              </a:spcBef>
              <a:buNone/>
            </a:pPr>
            <a:r>
              <a:rPr lang="en" sz="700"/>
              <a:t>																			</a:t>
            </a:r>
            <a:r>
              <a:rPr lang="en" sz="900"/>
              <a:t>Source: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http://www.uwplatt.edu/web/presentations/PennState/ar/pix/augmented-reality-hud.jpg</a:t>
            </a:r>
            <a:r>
              <a:rPr lang="en" sz="900"/>
              <a:t>.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861" y="3526000"/>
            <a:ext cx="3285163" cy="24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-4128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 Experience Submodule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952500" y="73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{D5BBA81D-645C-4F07-BFB8-04F418B81AFC}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Requirements Related to Design Module 2.8.2: User Experience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952500" y="1141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{DA89B404-B477-4EE2-AC5A-3388E016B335}</a:tableStyleId>
              </a:tblPr>
              <a:tblGrid>
                <a:gridCol w="2752725"/>
                <a:gridCol w="4487700"/>
              </a:tblGrid>
              <a:tr h="3905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UES shall process all experiences given to the user to the User Profile Module.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3.8.2.1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UES shall have every new user’s experience start at zero.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3.8.2.2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UES shall calculate the user’s experience required to advance to the next level.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3.8.2.3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UES shall add experience to the user when the user is rewarded with experience from battle which is calculated from the BCS.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95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3.8.2.4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UES shall add experience to the user when the user does any physical training or exercise.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3.8.2.5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UES shall increment the user’s level when the required experience is met.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3.8.2.6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UES shall not ever take away the user’s experience under any circumstances.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3.8.2.7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UES shall not reset the user’s experience back to zero every time the user advanced a level.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-41278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 Skills Submodule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952500" y="73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{D5BBA81D-645C-4F07-BFB8-04F418B81AFC}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Requirements Related to Design Module 2.8.3: User Skills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952500" y="1141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{DA89B404-B477-4EE2-AC5A-3388E016B335}</a:tableStyleId>
              </a:tblPr>
              <a:tblGrid>
                <a:gridCol w="2752725"/>
                <a:gridCol w="4487700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process all user skill related information to the User Profile Module.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already provide the user’s basic skills in a default level.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have three types of skills.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3.8.3.2.1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have physical skills.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3.8.3.2.1.1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drain the user’s endurance or stamina when using physical skills.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3.8.3.2.2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have active skills.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3.8.3.2.2.1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drain the user’s mana when using active skills.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3.8.3.2.3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have passive skills.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3.8.3.2.3.1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not drain anything from the user when using passive skills.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3.8.3.3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USS shall unlock new skills for the user if he or she bought them from the store.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-41278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User Items Submodule</a:t>
            </a:r>
          </a:p>
        </p:txBody>
      </p:sp>
      <p:graphicFrame>
        <p:nvGraphicFramePr>
          <p:cNvPr id="199" name="Shape 199"/>
          <p:cNvGraphicFramePr/>
          <p:nvPr/>
        </p:nvGraphicFramePr>
        <p:xfrm>
          <a:off x="952500" y="73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{D5BBA81D-645C-4F07-BFB8-04F418B81AFC}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b="1" lang="en" sz="1600"/>
                        <a:t>Requirements Related to Design Module 2.8.4: User Items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0" name="Shape 200"/>
          <p:cNvGraphicFramePr/>
          <p:nvPr/>
        </p:nvGraphicFramePr>
        <p:xfrm>
          <a:off x="952500" y="1141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{DA89B404-B477-4EE2-AC5A-3388E016B335}</a:tableStyleId>
              </a:tblPr>
              <a:tblGrid>
                <a:gridCol w="2752725"/>
                <a:gridCol w="4487700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process all user interactions with items to the User Profile Module.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set the same maximum number of inventory slots that every user will have.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3.8.4.2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show name labels next to every item the user has.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3.8.4.3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show a brief description of every item the user has.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3.8.4.4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add the item to the user’s inventory if the user picked it up.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43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3.8.4.5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add the correct asset(s) to the user’s inventory if the user bought anything from the store.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435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3.8.4.6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remove the asset(s) from the user’s inventory if the user sold any asset(s) to the store.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3.8.4.7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allow all equipment to be equipable.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3.8.4.7.1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UITS shall categorize all equipment the user has to the appropriate body part using the CSM.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-41278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User Location Submodule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952500" y="73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{D5BBA81D-645C-4F07-BFB8-04F418B81AFC}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b="1" lang="en" sz="1600"/>
                        <a:t>Requirements Related to Design Module 2.8.5: User Location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952500" y="1141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{DA89B404-B477-4EE2-AC5A-3388E016B335}</a:tableStyleId>
              </a:tblPr>
              <a:tblGrid>
                <a:gridCol w="2752725"/>
                <a:gridCol w="4487700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3.8.5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ULS shall process the user’s current location, which is received from the LSM,  to the User Profile Module.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3.8.5.1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ULS shall record the user’s exact location.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3.8.5.2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ULS shall translate the user’s exact location to the full street address.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3.8.5.3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ULS shall display the full street address of where the user is currently at.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3.8.5.4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ULS shall display a map view with a character icon at the user’s current location.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3.8.5.4.1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ULS shall display the direction the user is currently facing.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-41278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User Statistics Submodule</a:t>
            </a:r>
          </a:p>
        </p:txBody>
      </p:sp>
      <p:graphicFrame>
        <p:nvGraphicFramePr>
          <p:cNvPr id="213" name="Shape 213"/>
          <p:cNvGraphicFramePr/>
          <p:nvPr/>
        </p:nvGraphicFramePr>
        <p:xfrm>
          <a:off x="952500" y="73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{D5BBA81D-645C-4F07-BFB8-04F418B81AFC}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b="1" lang="en" sz="1600"/>
                        <a:t>Requirements Related to Design Module 2.8.6: User Statistics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Shape 214"/>
          <p:cNvGraphicFramePr/>
          <p:nvPr/>
        </p:nvGraphicFramePr>
        <p:xfrm>
          <a:off x="952500" y="1141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{DA89B404-B477-4EE2-AC5A-3388E016B335}</a:tableStyleId>
              </a:tblPr>
              <a:tblGrid>
                <a:gridCol w="2752725"/>
                <a:gridCol w="4487700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process the user’s statistics to the User Profile Module.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3.8.6.1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display the user’s current health.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3.8.6.2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display the user’s current mana.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display the current equipment(s) the user is wearing.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3.8.6.3.1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change the user’s appearance when the user equips any of his or her equipment.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3.8.6.3.2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change the user’s appearance when the user unequips any of his or her equipment.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3.8.6.4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display the user’s endurance.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3.8.6.5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display the user’s stamina.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3.8.6.6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display the user’s immunities.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3.8.6.7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display the user’s weaknesses.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3.8.6.8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127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USTS shall display the user’s strengths.</a:t>
                      </a: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2.7 Location Service Module</a:t>
            </a: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 rot="-2465338">
            <a:off x="-30000" y="4635153"/>
            <a:ext cx="5203200" cy="1858565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2.7 Location Service Module(LSM)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LSM controls GPS H/W.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Geographic Scanning Module (GSS)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generates 2D/3D battlefield map.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Data will be stored in BDS(Battle Data Submodule).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/>
              <a:t>Location Tracking Submodule (LTS)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LTS continuously tracks user location.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2.5 Battle Module</a:t>
            </a:r>
          </a:p>
        </p:txBody>
      </p:sp>
      <p:sp>
        <p:nvSpPr>
          <p:cNvPr id="240" name="Shape 24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5026850" y="2857475"/>
            <a:ext cx="4257000" cy="1422899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Hardware: 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End: Project Glass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-augmented reality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head-mounted display</a:t>
            </a:r>
            <a:r>
              <a:rPr lang="en" sz="1800">
                <a:solidFill>
                  <a:srgbClr val="000000"/>
                </a:solidFill>
              </a:rPr>
              <a:t> (HMD)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HMD in the past: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Source: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http://www.ubergizmo.com/wp-content/uploads/2012/05/project-glass-patent.jpg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42" name="Shape 4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7646" y="274637"/>
            <a:ext cx="3208285" cy="202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950" y="3965375"/>
            <a:ext cx="1916890" cy="143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9400" y="3092625"/>
            <a:ext cx="4921261" cy="331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2.5 Battle Control Module(BCM)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Battle Interface Submodule(BIS)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display user interface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generate special effects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Battle Data Submodule(BDS)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/>
              <a:t>store current data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Matchmaking Submodule(MMS)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setup new battle, show result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Battle Calculation Submodule(BCS)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do calculation and control system during the battle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Submodules: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Battle Calculation Module(BCM)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Battle Calculation Module is to control the system after user logged 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3191825"/>
            <a:ext cx="38576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37"/>
            <a:ext cx="8229600" cy="89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Battle Interface Submodule(BIS)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275971"/>
            <a:ext cx="8229600" cy="529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Display User Interface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7" y="2243050"/>
            <a:ext cx="48482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Battle Interface Submodule(BIS)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During Battle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/>
              <a:t>Show current battle information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/>
              <a:buChar char="§"/>
            </a:pPr>
            <a:r>
              <a:rPr lang="en"/>
              <a:t>Display time, location, player status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/>
              <a:buChar char="§"/>
            </a:pPr>
            <a:r>
              <a:rPr lang="en"/>
              <a:t>Popup messages, errors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/>
              <a:t>Enable users to access battle information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/>
              <a:buChar char="§"/>
            </a:pPr>
            <a:r>
              <a:rPr lang="en"/>
              <a:t>User Profile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/>
              <a:buChar char="§"/>
            </a:pPr>
            <a:r>
              <a:rPr lang="en"/>
              <a:t>Game Setting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/>
              <a:buChar char="§"/>
            </a:pPr>
            <a:r>
              <a:rPr lang="en"/>
              <a:t>Help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Wingdings"/>
              <a:buChar char="§"/>
            </a:pPr>
            <a:r>
              <a:rPr lang="en"/>
              <a:t>Exit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/>
              <a:t>Generate special effects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64" y="1566345"/>
            <a:ext cx="8502271" cy="503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33" y="2007125"/>
            <a:ext cx="8230532" cy="437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Effects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33426" cy="496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Battle Data Submodule(BDS)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Store battle environment data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time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location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network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/>
              <a:t>Store player data (all players in the battle)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status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skill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equipment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money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location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Matchmaking Submodule(MMS)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Battle Calculation Submodule(BCS)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These two submodules control the system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7" y="2348450"/>
            <a:ext cx="75533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Matchmaking Submodule(MMS)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600200"/>
            <a:ext cx="41225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Choose if play as Host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Host setups battle environment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Time Limit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# of Players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Battlefield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Non-Host Player choose Host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List all Host players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View joined players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enable player to access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Shop Module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User Profile Module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confirm players to begin the battle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show results after each battle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Exp. earned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Item/skill earned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800"/>
              <a:t>Score</a:t>
            </a:r>
          </a:p>
          <a:p>
            <a:pPr indent="-342900" lvl="0" marL="4572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800"/>
              <a:t>enable player to exit the battle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75" y="2048675"/>
            <a:ext cx="4314825" cy="392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Shape 316"/>
          <p:cNvCxnSpPr/>
          <p:nvPr/>
        </p:nvCxnSpPr>
        <p:spPr>
          <a:xfrm>
            <a:off x="3487950" y="2220500"/>
            <a:ext cx="1876500" cy="6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/>
          <p:nvPr/>
        </p:nvCxnSpPr>
        <p:spPr>
          <a:xfrm>
            <a:off x="4313275" y="2475950"/>
            <a:ext cx="304499" cy="265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/>
          <p:nvPr/>
        </p:nvCxnSpPr>
        <p:spPr>
          <a:xfrm flipH="1" rot="10800000">
            <a:off x="4205200" y="3173475"/>
            <a:ext cx="2593800" cy="402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556725" y="3989050"/>
            <a:ext cx="1925700" cy="353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 flipH="1" rot="10800000">
            <a:off x="4470475" y="4696525"/>
            <a:ext cx="1149599" cy="422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x="4195375" y="5433350"/>
            <a:ext cx="1286999" cy="255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524000"/>
            <a:ext cx="8229600" cy="496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Dragon Ball for Kinect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spcBef>
                <a:spcPts val="0"/>
              </a:spcBef>
              <a:buNone/>
            </a:pPr>
            <a:r>
              <a:rPr lang="en" sz="700"/>
              <a:t>																</a:t>
            </a:r>
            <a:r>
              <a:rPr lang="en" sz="1200"/>
              <a:t>Source: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http://123kinect.com//wp-content/gallery/dragonball-z-kinect/dragon-ball-z-kinect_5_.jpg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51" name="Shape 5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6775" y="2243710"/>
            <a:ext cx="5620624" cy="315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Battle Calculation Submodule(BCS)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600200"/>
            <a:ext cx="84848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Battle Calculation Submodule controls the battle part.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Calculation Patterns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7" y="3669825"/>
            <a:ext cx="50006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" y="1558325"/>
            <a:ext cx="90392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Battle Calculation Submodule(BCS)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Input must comes from Sound/Motion Recognition Modules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For any case, BCS access to Battle Data Submodule to obtain data of all players involved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BCS may access the skill database as necessary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After calculation, BCS returns the result and stores it into User Profile Module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Generate warning as player gets too close to edge of Battlefield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Generate message as battle reaches close to time limit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Generate warning if network is unavailable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2.6 Shop Module</a:t>
            </a:r>
          </a:p>
        </p:txBody>
      </p:sp>
      <p:sp>
        <p:nvSpPr>
          <p:cNvPr id="345" name="Shape 34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 rot="2767297">
            <a:off x="3907538" y="4614178"/>
            <a:ext cx="3673770" cy="1375940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/>
              <a:t>Shop Module (SM)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/>
              <a:t>Search Categories Submodule (SCS)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Providing searching bar function.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400"/>
              <a:t>Sorting items and skills by grade.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</a:pPr>
            <a:r>
              <a:rPr lang="en" sz="2400"/>
              <a:t>Matching Categories like weapons , armors, potions, fireball skills, frozenball skills, lighting ball skills.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2400"/>
              <a:t>Organizing all items and skills.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99" y="4832084"/>
            <a:ext cx="6654677" cy="148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 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59500" y="1902259"/>
            <a:ext cx="8229600" cy="43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Doing calculation when user is purchasing items or skills.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Displaying full price of items and skills.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Adding funds to Shop Module (SM)</a:t>
            </a:r>
          </a:p>
          <a:p>
            <a:pPr indent="-381000" lvl="0" marL="4572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Subtracting funds to Shop Module (SM)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595725" y="908050"/>
            <a:ext cx="6997499" cy="14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Calculation Item Submoduele (CIS)/Calculation Skills Submodule (CSS)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Transaction Submodule (UTS)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Getting golds System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 sz="2400"/>
              <a:t>100 golds $1,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 sz="2400"/>
              <a:t>250 golds $2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 sz="2400"/>
              <a:t>400 golds $3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 sz="2400"/>
              <a:t>600 golds $4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 sz="2400"/>
              <a:t>900 golds $5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/>
              <a:t>Providing several puchase methods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/>
              <a:t>paycard method (</a:t>
            </a:r>
            <a:r>
              <a:rPr lang="en" sz="1800"/>
              <a:t>Visa, Master Card, American Express</a:t>
            </a:r>
            <a:r>
              <a:rPr lang="en" sz="2400"/>
              <a:t>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2400"/>
              <a:t>paypal method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2400"/>
              <a:t>mobile payment method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2400"/>
              <a:t>prepaid card method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sz="2400"/>
              <a:t> paysafecard 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225" y="1347325"/>
            <a:ext cx="2656840" cy="32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Possibilities: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-Linking User profile module with Google accounts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-Users can upload their own battle areas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-Training mode: Working out in real life translates to experience in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-Work with airsoft facilities to create dedicated battle areas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000"/>
              <a:t>Source: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http://www.planetairsoft.net/archives/Pictures/05-2006-NEWS/APG-RightAirsoftField.jpg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350" y="3927495"/>
            <a:ext cx="4426723" cy="276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0 DFD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7225" y="1981854"/>
            <a:ext cx="9144000" cy="329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1 DFD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685800" y="2240237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2.1 Main Control Module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57187"/>
            <a:ext cx="8210550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