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5CF355F-765D-4D88-AFC4-6CCC3AA4E389}">
  <a:tblStyle styleId="{D5CF355F-765D-4D88-AFC4-6CCC3AA4E3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79d087ad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79d087ad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79d087ad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79d087ad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79d087ad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79d087ad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79d68ca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79d68ca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79d68ca4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79d68ca4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9d68ca4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9d68ca4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79d68ca4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79d68ca4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a76ffd8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a76ffd8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648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Z80 Calculator Operating Systems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TJ Liggett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1773" y="307525"/>
            <a:ext cx="2004525" cy="45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363" y="1365877"/>
            <a:ext cx="8458226" cy="24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Texas Instruments Calculator Specifications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Zilog 80 Processor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Similar to the first microcomputer systems (1976)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4 AAA Batteries (Backup Lithium battery)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Texas Instruments Calculator Specifications</a:t>
            </a:r>
            <a:endParaRPr/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235650" y="12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{D5CF355F-765D-4D88-AFC4-6CCC3AA4E389}</a:tableStyleId>
              </a:tblPr>
              <a:tblGrid>
                <a:gridCol w="2840200"/>
                <a:gridCol w="2840200"/>
                <a:gridCol w="2840200"/>
              </a:tblGrid>
              <a:tr h="808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RAM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ROM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8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TI-83+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32 KB (24 KB*)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512 KB (160 KB*)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8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TI-84+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48 KB (24 KB*)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 MB (480 KB*)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8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TI-84+ SE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48 KB (24 KB*)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2 MB (1.5 MB*)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4" name="Google Shape;74;p16"/>
          <p:cNvSpPr txBox="1"/>
          <p:nvPr/>
        </p:nvSpPr>
        <p:spPr>
          <a:xfrm>
            <a:off x="5916050" y="4592700"/>
            <a:ext cx="27348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*User Accessible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KnightOS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Open Source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Unix-esque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Limited Math operations</a:t>
            </a:r>
            <a:endParaRPr sz="24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025" y="1463275"/>
            <a:ext cx="3325425" cy="221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KnightOS?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44631" l="8602" r="47710" t="35082"/>
          <a:stretch/>
        </p:blipFill>
        <p:spPr>
          <a:xfrm>
            <a:off x="1323663" y="3165425"/>
            <a:ext cx="6496675" cy="16969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/>
          <p:nvPr/>
        </p:nvSpPr>
        <p:spPr>
          <a:xfrm>
            <a:off x="3888250" y="1944125"/>
            <a:ext cx="841800" cy="260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3888250" y="4306325"/>
            <a:ext cx="841800" cy="260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3888250" y="1410725"/>
            <a:ext cx="841800" cy="260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4">
            <a:alphaModFix/>
          </a:blip>
          <a:srcRect b="86064" l="0" r="55120" t="-1052"/>
          <a:stretch/>
        </p:blipFill>
        <p:spPr>
          <a:xfrm>
            <a:off x="650119" y="1096101"/>
            <a:ext cx="7854869" cy="14756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639025" y="1836869"/>
            <a:ext cx="7284000" cy="509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3888250" y="3772925"/>
            <a:ext cx="841800" cy="260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3888250" y="3239525"/>
            <a:ext cx="841800" cy="260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Replacing the OS on a TI-84+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72950" y="1213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Patch the Boot Code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Build KnightOS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TI-Connect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TI Graph Link Connectivity Kit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OS Independent ROM boot</a:t>
            </a:r>
            <a:endParaRPr sz="2400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550" y="1469575"/>
            <a:ext cx="2939124" cy="22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Struggles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437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TI upgrade file for TI-83+ corrupted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Unsigned OS to TI-84+ with boot code of 1.03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Calculator app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Limited Support for project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Everything in Z80 assembly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[1] 	“TI Products | Graphing Calculators | Scientific Calculators,” Texas Instruments. [Online]. Available: https://education.ti.com/en/products?category=graphing-calculators. [Accessed: 21-May-2019].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[2] 	J. Powers, “January 10, 1996: TI-83 Graphing Calculator,” Day in Tech History, 01-Jan-2019. [Online]. Available: https://dayintechhistory.com/dith/january-10-1996-ti-83-graphing-calculator-2/. [Accessed: 21-May-2019].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[3] 	R. O'Connell, “Why Are Graphing Calculators So Expensive?,” Mental Floss, 10-Mar-2016. [Online]. Available: http://mentalfloss.com/article/73831/why-are-graphing-calculators-so-expensive. [Accessed: 21-May-2019].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[4] 	J. C. Nash and C. Olsen, “The Texas Instruments TI-83 Graphing Calculator,” The American Statistician, vol. 52, no. 3, p. 285, Aug. 1998.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[5] 	R. Holland, “Chip Hall of Fame: Zilog Z80 Microprocessor,” IEEE Spectrum, pp. 29–40, Jun. 2017.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[6] 	D. DeVault,“KnightOS,” </a:t>
            </a:r>
            <a:r>
              <a:rPr i="1" lang="en" sz="1000">
                <a:solidFill>
                  <a:srgbClr val="FFFFFF"/>
                </a:solidFill>
              </a:rPr>
              <a:t>KnightOS</a:t>
            </a:r>
            <a:r>
              <a:rPr lang="en" sz="1000">
                <a:solidFill>
                  <a:srgbClr val="FFFFFF"/>
                </a:solidFill>
              </a:rPr>
              <a:t>. [Online]. Available: https://knightos.org/. [Accessed: 20-May-2019].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[7] 	Software, OS Updates and Apps. [Online]. Available: https://education.ti.com/en/software/search. [Accessed: 21-May-2019].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[8] 	D. DeVault, “KnightOS,” GitHub. [Online]. Available: https://github.com/KnightOS. [Accessed: 21-May-2019].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[9] 	“TI-83/84 Plus Operating Systems,” ticalc.org, 13-Apr-2015. [Online]. Available: https://www.ticalc.org/pub/83plus/os/. [Accessed: 21-May-2019].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[10]   “BAOS Manual,” BZC. [Online]. Available: http://bzc.sourceforge.net/baos/Manual.pdf. [Accessed: 20-May-2019].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[11]   B. Moody, T. Duponchelle, and L. Bruant, “TilEm: TI Linux Emulator,” Linux (TI) Programmer Group. [Online]. Available: http://lpg.ticalc.org/prj_tilem/. [Accessed: 21-May-2019].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[12]   C. Hoffman, “How to Install and Use the Linux Bash Shell on Windows 10,” How-To Geek, 07-Mar-2018. [Online]. Available: https://www.howtogeek.com/249966/how-to-install-and-use-the-linux-bash-shell-on-windows-10/. [Accessed: 21-May-2019].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[13]   “TI Connect™ Software,” Texas Instruments. [Online]. Available: https://education.ti.com/en/products/computer-software/ti-connect-sw. [Accessed: 21-May-2019].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[14]   R. Liévin, “TiLP,” TiCalc.org. [Online]. Available: http://lpg.ticalc.org/prj_tilp/. [Accessed: 21-May-2019].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[15]   B. Coventry, “Unsigned - Downgrade from OS 2.55,” ticalc.org. [Online]. Available: https://www.ticalc.org/archives/files/fileinfo/441/44190.html. [Accessed: 21-May-2019].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