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ec1f6cc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ec1f6cc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ec1f6cc2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ec1f6cc2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c1f6cc2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c1f6cc2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f91799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f91799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f917998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f91799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917998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f917998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f917998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f917998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fe74cb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fe74cb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fe74cb1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fe74cb1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f917998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f917998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c1f6cc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c1f6cc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ec1f6cc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ec1f6cc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ec1f6cc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ec1f6cc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c1f6cc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c1f6cc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c1f6cc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c1f6cc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c1f6cc2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ec1f6cc2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ec1f6cc2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ec1f6cc2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ec1f6cc2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ec1f6cc2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our model to predict the probability someone with a BMI of 50 has diabetes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=\frac{1}{1+e^{-(-3.68641+0.039353*(50))}}=0.729" id="116" name="Google Shape;116;p22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888" y="1963425"/>
            <a:ext cx="6638224" cy="7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017725"/>
            <a:ext cx="697230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Variables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226225"/>
            <a:ext cx="8679900" cy="250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VIF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Inflation Factor (VIF) is an important post test to check for multicollinearity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Multicollinearity is when we have one or a combination of many independent variables explaining exactly what another variable explains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causes issues when we calculate the regression model as our coefficients get out a whack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general cutoff is variables with a VIF of greater than 5 need to be excluded from the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VIF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5" y="1692025"/>
            <a:ext cx="8960150" cy="8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Coefficient Significance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coefficients on your regression estimate have a measure to calculate if they are important in looking at the effects of your </a:t>
            </a:r>
            <a:r>
              <a:rPr lang="en"/>
              <a:t>dependent</a:t>
            </a:r>
            <a:r>
              <a:rPr lang="en"/>
              <a:t>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the p-value to determine which factors are significant and which are 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P-values run between 0 and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generally use a cutoff of 0.1 and lower for a coefficient to be considered significant and to keep in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Coefficient Significance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464238"/>
            <a:ext cx="6624150" cy="27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/>
          <p:nvPr/>
        </p:nvSpPr>
        <p:spPr>
          <a:xfrm>
            <a:off x="5604250" y="1598525"/>
            <a:ext cx="1331700" cy="194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7014725" y="1645550"/>
            <a:ext cx="172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These are your p-values for each coefficient. The stars represent p-values that are less than 0.1. This means the coefficient (and variable) is important in our model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Other Considerations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generally best to have an efficient and succinct model but there are other factors to consider: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factors that do or do not make sense in the model despite the significance?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issues of legality around using certain factors?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institutional factors that need to be included despite the significance?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R^2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in linear regression, there is a Pseudo R^2 for 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 value between 0 and 1 where closer to 1 means a better fitting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kind of hidden and we need to download a package for R to find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Logistic Regression handout on Canvas for the R code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Summary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always need to check the VIFs in order to drop variables that are causing multicollinearity. We should first drop the variable with the largest VIF and then re-run the model to check again. Repeat until all VIFs are under 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we should look at the significance of each coefficient. If the p-value is very large, you should consider dropping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an age of big data and high computing power it is less important to drop variables with high p-values if you think that the factor should be included. Note that coefficients high p-values will not change your prediction estimate by much. Consider the trade-offs when building your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Dependent Variable (y)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Numerical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Variables (x)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Numerical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Yes/No (1/0) Binary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this model to see how the independent variables influence the value of our dependent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get a model estimated, we can plug in values for the X variables to get an estimated Y value out of the model. This is called a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is very good for giving us numerical estimates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616825" y="296850"/>
            <a:ext cx="3429000" cy="22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313" y="394249"/>
            <a:ext cx="3156024" cy="20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Dependent Variable (y)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Yes/No (1/0) Binary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Variables (x)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Numerical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Yes/No (1/0) Binary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uses a 1/0 as the dependent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it is in the group or out of the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looking at the results, the coefficients on the independent variables show up if they add (or subtract) to being in the “in group”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estimate our model and plug in values for the x variables, we get a probability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Linear Regression, our model took the form of: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Logistic</a:t>
            </a:r>
            <a:r>
              <a:rPr lang="en"/>
              <a:t> Regression, our model takes the form of: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y=\beta_0+\beta_1x_1+\beta_2x_2+...+\beta_nx_n" id="76" name="Google Shape;76;p16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78500"/>
            <a:ext cx="6800550" cy="5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=\frac{1}{1+e^{-(\beta_0+\beta_1X_1+...+\beta_nX_n)}}" id="77" name="Google Shape;77;p16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225" y="3018100"/>
            <a:ext cx="705555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0" y="635631"/>
            <a:ext cx="9144002" cy="405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Would We Want to Use This Model?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Churn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Loan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Spam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Malignant Tumor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ever we have a binary question, this is a good model to consider!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of Logistic Regression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Dependent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Multicollinearity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Large Sample size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Example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 medical institution and we want to see the impact of BMI on the </a:t>
            </a:r>
            <a:r>
              <a:rPr lang="en"/>
              <a:t>likelihood</a:t>
            </a:r>
            <a:r>
              <a:rPr lang="en"/>
              <a:t> of diabetes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use BMI as our x variable. It is numeric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use Diabetes (1 = yes, 0 = no) as our dependent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a dataset of 768 observations, we estimate the following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713" y="3257650"/>
            <a:ext cx="7704575" cy="15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Positive coefficient on BMI indicates that patients with a higher BMI had a higher </a:t>
            </a:r>
            <a:r>
              <a:rPr lang="en"/>
              <a:t>probability</a:t>
            </a:r>
            <a:r>
              <a:rPr lang="en"/>
              <a:t> of having diabetes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use our model to predict the </a:t>
            </a:r>
            <a:r>
              <a:rPr lang="en"/>
              <a:t>probability</a:t>
            </a:r>
            <a:r>
              <a:rPr lang="en"/>
              <a:t> someone with a BMI of 10 has diabetes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=\frac{1}{1+e^{-(-3.68641+0.039353*(10))}}=0.06" id="109" name="Google Shape;109;p21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00" y="2670300"/>
            <a:ext cx="7646800" cy="9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