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80" r:id="rId6"/>
    <p:sldId id="283" r:id="rId7"/>
    <p:sldId id="286" r:id="rId8"/>
    <p:sldId id="287" r:id="rId9"/>
    <p:sldId id="284" r:id="rId10"/>
    <p:sldId id="288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39D-0C8A-4566-82BE-6F7D4E5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9E9E-4BD9-4818-B30D-9F0E3D8A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960C-FCED-4004-9C5E-F972FB8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A43-1312-4C1D-BA5E-0219690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0E73-808C-4832-9DA8-9418857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B5E-38A8-46F9-AACE-62B316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B214-3AC1-4A6D-92AB-66C5E78B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FDE-D676-4B5E-9606-990E0A6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3384-288F-40DB-943A-76D005E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BB3C-9F58-4255-9C83-53E1F0B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D7B4-0F7E-4E47-80E6-F7F1C8269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387B-8FA4-467B-B9DE-83F66956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1123-B82C-47B3-ACDD-6E85829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9834-8C5C-4352-9540-C127FC1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7111-9751-49C3-BB49-63AC7A23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5293-2D61-4D7B-BAF4-D5242B30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004F-95DF-4C41-B3AB-502A25EA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1091-2BC9-4734-94DF-85E1D4C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0FB7-D828-4E8D-99AC-3793D0C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1E1D-3357-411B-AF1A-9470128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C85-5200-4C1B-8198-CA2CBE4F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3119-AC40-429F-A359-60E43310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3DAD-DE67-4BAB-836C-0BFB259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498B-360C-4D63-A5DC-C680980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C769-6ED0-4FDD-A749-EF73BFF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F70-0972-4E01-A559-E5C1232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B384-6907-4868-B187-DBCD2EC8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3215-5BC6-4C02-A0D4-0217E1EC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4B80-5117-43A9-96F1-1D38FB7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322-CCEF-4FE0-85FD-F77183B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0D30-9B28-4209-B033-F7C1BC1D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0452-A9BE-4CFF-A84B-1C27696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F025-5178-40E9-BD3B-CBD4F8E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2D3B-EC60-4D64-BA81-046A13F9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1DE4-66FA-43FD-A141-E60F0B09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09F72-0DB8-4739-A85E-FFE8D9325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B5D6-57CA-44A1-9CAB-95C6AE5E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4EB81-A2BC-42A2-9CDE-0C53DAE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2659-9AE2-4D64-B1B1-8E89462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4EA9-A660-4457-BA36-75896FF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4B38-1FBC-4895-A44D-B707AD2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24C9-929C-4BA4-893C-7C573CBD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D3378-0066-4631-ADF1-F2CD1A9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8B56-5FF4-425F-95DD-9705F213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EAED-3BDE-4338-A757-C10A5E2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8E17-5183-47D4-AF6F-6617E536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4C1-9D8F-4313-80A7-0C5D6178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311B-9216-4582-929D-48977DB2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273-A59B-4EA2-BF9D-25885071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4E8A-6C10-4A9A-BAD0-3F40D0D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0074-87CE-42CB-9246-09B5703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7844-EAE6-4BDC-8A5D-CC3A69B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BA67-95B3-4D94-959E-7E291FA6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4F8-92AE-4D8C-BD55-08AB553D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D611-4E1F-48EA-B598-2F25C4A1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4756-6C37-4209-81ED-605D72B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954F-399D-47CE-B580-30D3BAC6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C09-3CF5-4B2D-A2A8-488EDB8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4499-A1C4-4B95-A415-E0677F11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B86D-7EFD-4EF8-AA2B-C604BA22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2D71-6415-4A41-AC53-42A00EEA7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21B6-E675-433E-B0F5-C52264D2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03DD-7CCF-4584-9B28-658FD319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PROPPR Biomarkers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C05E-58B1-4881-BD93-FA273A1D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7FE2-7C5A-4583-9CDA-B46547B1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BB7DB9-6AA4-4A37-92EE-20FB1CC71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78C2F-0F87-4E77-B166-681C3E5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B9FC15-40EF-4275-8E93-678C7192AC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34" y="2505075"/>
            <a:ext cx="4289720" cy="3684587"/>
          </a:xfrm>
        </p:spPr>
      </p:pic>
    </p:spTree>
    <p:extLst>
      <p:ext uri="{BB962C8B-B14F-4D97-AF65-F5344CB8AC3E}">
        <p14:creationId xmlns:p14="http://schemas.microsoft.com/office/powerpoint/2010/main" val="7585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BE1-8118-4339-A8EC-EE8A9B5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Hierarchical and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Kmeans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clustering suggest separation in trauma patient population based on magnitude of overall 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A3CAB-2224-4744-ABF0-7F09287F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915E4-9E13-46F6-8370-572C52BFF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3347944"/>
            <a:ext cx="5157787" cy="13657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9E0CE-33DA-413A-8C53-C29B968D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5404"/>
            <a:ext cx="5183188" cy="823912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77AE8F-4598-4807-8694-6CD38D8B4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4429" y="3347944"/>
            <a:ext cx="5183184" cy="1241940"/>
          </a:xfrm>
        </p:spPr>
      </p:pic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9981174-BA7A-4E82-B268-BE1EDC5A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71652"/>
              </p:ext>
            </p:extLst>
          </p:nvPr>
        </p:nvGraphicFramePr>
        <p:xfrm>
          <a:off x="2949575" y="5191161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Hclust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33FC-DDA6-4242-A2FB-F09667E6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Subjects in ‘high’ clusters see higher rates of complications </a:t>
            </a:r>
            <a:r>
              <a:rPr lang="en-US" sz="3000"/>
              <a:t>and worse outcomes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58A-E82B-4404-A043-6C765E59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B6AAF-1BFD-43F0-9D3A-A1BD5F15E6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7429533"/>
              </p:ext>
            </p:extLst>
          </p:nvPr>
        </p:nvGraphicFramePr>
        <p:xfrm>
          <a:off x="839788" y="2505075"/>
          <a:ext cx="51577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0947147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5667169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483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5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6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6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484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4C8B6-FFBB-4721-B40E-851E0036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B30352-D934-4C69-9291-016E26CDB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0300133"/>
              </p:ext>
            </p:extLst>
          </p:nvPr>
        </p:nvGraphicFramePr>
        <p:xfrm>
          <a:off x="6172200" y="2505075"/>
          <a:ext cx="51831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45907122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49859802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5433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7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3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3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58DFA5-A74E-4CB6-897D-76CE2AFD74BF}"/>
              </a:ext>
            </a:extLst>
          </p:cNvPr>
          <p:cNvSpPr txBox="1"/>
          <p:nvPr/>
        </p:nvSpPr>
        <p:spPr>
          <a:xfrm>
            <a:off x="839788" y="5733419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RBC_10 = 10 or more units of RBC received in first 24 hours after ED admission</a:t>
            </a:r>
          </a:p>
        </p:txBody>
      </p:sp>
    </p:spTree>
    <p:extLst>
      <p:ext uri="{BB962C8B-B14F-4D97-AF65-F5344CB8AC3E}">
        <p14:creationId xmlns:p14="http://schemas.microsoft.com/office/powerpoint/2010/main" val="7960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characteristics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Clustering and Heatmaps</a:t>
            </a:r>
          </a:p>
          <a:p>
            <a:r>
              <a:rPr lang="en-US" dirty="0"/>
              <a:t>PCA Plots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US, trauma accounts for ~150,000 deaths per year</a:t>
            </a:r>
          </a:p>
          <a:p>
            <a:r>
              <a:rPr lang="en-US" sz="2400" dirty="0"/>
              <a:t>Deaths as a result from injury accounts for 10% of the worlds deaths.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5848982" y="611889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50D-D448-446B-BE16-99038F1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E5E3-99BE-4204-ADB0-D8A31383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Removed biomarker columns that are missing more than 20% of their values</a:t>
            </a:r>
          </a:p>
          <a:p>
            <a:r>
              <a:rPr lang="en-US" sz="2400" dirty="0"/>
              <a:t>Removed any subjects with missing more than 10% of biomarker measurements</a:t>
            </a:r>
          </a:p>
          <a:p>
            <a:r>
              <a:rPr lang="en-US" sz="2400" dirty="0"/>
              <a:t>Imputed any missing values for k-means</a:t>
            </a:r>
          </a:p>
        </p:txBody>
      </p:sp>
    </p:spTree>
    <p:extLst>
      <p:ext uri="{BB962C8B-B14F-4D97-AF65-F5344CB8AC3E}">
        <p14:creationId xmlns:p14="http://schemas.microsoft.com/office/powerpoint/2010/main" val="21271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5B64-96F0-46AF-9163-9CB79C7F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Four outliers greatly impact 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7756-2838-486E-9A9D-F995BE2C9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4 ‘outliers’</a:t>
            </a:r>
          </a:p>
        </p:txBody>
      </p:sp>
      <p:pic>
        <p:nvPicPr>
          <p:cNvPr id="8" name="Content Placeholder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3D8E1E-F165-455A-9BB2-764FE3150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2" y="3006726"/>
            <a:ext cx="5755773" cy="24289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44B2-59ED-4058-8186-553F0F1F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Without ‘outliers’</a:t>
            </a:r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BE6C5742-8586-45AE-81F6-48F1E4047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6726"/>
            <a:ext cx="5784119" cy="2457610"/>
          </a:xfrm>
        </p:spPr>
      </p:pic>
    </p:spTree>
    <p:extLst>
      <p:ext uri="{BB962C8B-B14F-4D97-AF65-F5344CB8AC3E}">
        <p14:creationId xmlns:p14="http://schemas.microsoft.com/office/powerpoint/2010/main" val="6292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A47F-7BC9-4345-8033-A1AF749B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Four outliers have little impact on k-means clustering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1007FF-C385-4C17-A231-DCA7BFC3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7417"/>
              </p:ext>
            </p:extLst>
          </p:nvPr>
        </p:nvGraphicFramePr>
        <p:xfrm>
          <a:off x="2715558" y="2482630"/>
          <a:ext cx="6096000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No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w/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0BCB-05B2-4490-8DB6-B79D92B2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Silhouette scores suggest optimal number of clusters of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DF6E-952D-44C9-826B-C83F271C4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CA9D289-EEB8-4114-ACCF-2AF2F39CB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1" y="2505075"/>
            <a:ext cx="428972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4ECB9-C86A-4DEC-BCDE-F34750EA2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85FBE6B-E3E3-4D87-80DF-046B5567AC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34" y="2505075"/>
            <a:ext cx="4289720" cy="3684588"/>
          </a:xfrm>
        </p:spPr>
      </p:pic>
    </p:spTree>
    <p:extLst>
      <p:ext uri="{BB962C8B-B14F-4D97-AF65-F5344CB8AC3E}">
        <p14:creationId xmlns:p14="http://schemas.microsoft.com/office/powerpoint/2010/main" val="333471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DE2-9247-4A70-B2FC-C561FB6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PCA plot shows clustering based on magnitude principal component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5124-6680-4948-BA9E-346302BF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A77204-65E8-4288-8684-FC6934B4A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2D8D-3A04-4679-B50C-2A4A887C5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F407D3-0597-4088-8388-E07A44B84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34" y="2505075"/>
            <a:ext cx="4289719" cy="3684587"/>
          </a:xfrm>
        </p:spPr>
      </p:pic>
    </p:spTree>
    <p:extLst>
      <p:ext uri="{BB962C8B-B14F-4D97-AF65-F5344CB8AC3E}">
        <p14:creationId xmlns:p14="http://schemas.microsoft.com/office/powerpoint/2010/main" val="1779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</TotalTime>
  <Words>436</Words>
  <Application>Microsoft Office PowerPoint</Application>
  <PresentationFormat>Widescreen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Analysis of PROPPR Biomarkers</vt:lpstr>
      <vt:lpstr>Overview</vt:lpstr>
      <vt:lpstr>Physical trauma is the fourth leading cause of death in all ages</vt:lpstr>
      <vt:lpstr>Methods</vt:lpstr>
      <vt:lpstr>Data Cleaning</vt:lpstr>
      <vt:lpstr>Four outliers greatly impact hierarchical clustering</vt:lpstr>
      <vt:lpstr>Four outliers have little impact on k-means clustering</vt:lpstr>
      <vt:lpstr>Silhouette scores suggest optimal number of clusters of 2</vt:lpstr>
      <vt:lpstr>PCA plot shows clustering based on magnitude principal component 1</vt:lpstr>
      <vt:lpstr>PowerPoint Presentation</vt:lpstr>
      <vt:lpstr>Hierarchical and Kmeans clustering suggest separation in trauma patient population based on magnitude of overall response</vt:lpstr>
      <vt:lpstr>Subjects in ‘high’ clusters see higher rates of complications and worse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73</cp:revision>
  <dcterms:created xsi:type="dcterms:W3CDTF">2021-06-07T05:07:32Z</dcterms:created>
  <dcterms:modified xsi:type="dcterms:W3CDTF">2021-07-29T22:48:34Z</dcterms:modified>
</cp:coreProperties>
</file>