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80" r:id="rId6"/>
    <p:sldId id="281" r:id="rId7"/>
    <p:sldId id="283" r:id="rId8"/>
    <p:sldId id="286" r:id="rId9"/>
    <p:sldId id="284" r:id="rId10"/>
    <p:sldId id="28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Liu" initials="TL" lastIdx="1" clrIdx="0">
    <p:extLst>
      <p:ext uri="{19B8F6BF-5375-455C-9EA6-DF929625EA0E}">
        <p15:presenceInfo xmlns:p15="http://schemas.microsoft.com/office/powerpoint/2012/main" userId="S::tliu2@uw.edu::3ca25400-f280-4df1-ac1e-e4c4965d38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keyMoon\Desktop\PROPPR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keyMoon\Desktop\PROPPR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'Sheet 1'!$T$1</c:f>
              <c:strCache>
                <c:ptCount val="1"/>
                <c:pt idx="0">
                  <c:v>log2_Hu_RANTES__37_std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D5312D91-D991-470A-BFD5-E7F4AE6951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252-49D8-A1F2-C20CD169489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1191BA0-9001-4B43-BB17-FB8E49A09B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252-49D8-A1F2-C20CD169489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C0E5025-33F0-44DD-A916-7B4203C70B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252-49D8-A1F2-C20CD169489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D0A1832-90A7-44EA-8F59-DB2434299C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252-49D8-A1F2-C20CD169489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693FCB6-6182-4E7C-BCF5-C5A4DFC6633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252-49D8-A1F2-C20CD169489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078C8BB-5436-4626-93E4-A2134EFCF63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252-49D8-A1F2-C20CD169489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170AABB3-4273-4FA4-8AD0-05E10C8F90D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252-49D8-A1F2-C20CD169489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522F283-6388-4965-A9AE-DBA415EF6B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252-49D8-A1F2-C20CD169489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8C4553D-0F03-4664-B667-DD0759E7B4D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252-49D8-A1F2-C20CD1694893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AB75C63-C03C-4F4C-8FDE-81F8C1E23B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252-49D8-A1F2-C20CD169489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9604A43-ADA2-4AC5-94C2-EE6DFF2863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252-49D8-A1F2-C20CD1694893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7432CB8-6754-4647-9F28-0BA67A9E33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252-49D8-A1F2-C20CD1694893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689EB3E-E05A-4EC1-AED2-07B96B687F0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252-49D8-A1F2-C20CD1694893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AC27D320-361F-4565-8BBE-7B5FD369E3F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252-49D8-A1F2-C20CD1694893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8C9FA276-D408-4BD0-8052-D641DA61D4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252-49D8-A1F2-C20CD1694893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D8F4A3BE-8FB7-43EC-A5F7-3FEBE702F27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1252-49D8-A1F2-C20CD1694893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080E0175-089D-4F4F-8292-A17795EBE6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1252-49D8-A1F2-C20CD1694893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68BF8DF6-5D81-431D-A14D-7745DFCDB89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1252-49D8-A1F2-C20CD1694893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CBF13A90-4CB6-450E-90B8-9DD10DC9F3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1252-49D8-A1F2-C20CD1694893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7202A2C7-0A52-4054-9AC9-DEF7E95C84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1252-49D8-A1F2-C20CD1694893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A531C250-18F8-47DC-84CE-E220EB72B7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1252-49D8-A1F2-C20CD1694893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CAF71BE3-DD26-4B1D-AE83-B71087690CC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252-49D8-A1F2-C20CD1694893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5E9D79CB-66EC-4E4E-894E-2C77F73828F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252-49D8-A1F2-C20CD1694893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A2D07B8C-F8CC-46EB-8317-08E35CC5B1A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252-49D8-A1F2-C20CD1694893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3A30D1AB-6B25-4702-B3F6-27F605D8A1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252-49D8-A1F2-C20CD1694893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C319092-8BDD-4929-A5A1-06F2B66AC6E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252-49D8-A1F2-C20CD1694893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6AF8D032-C53F-4D21-BC8D-89E4F8766BE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252-49D8-A1F2-C20CD1694893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64DF840-8AB9-4498-8370-4771121EBF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252-49D8-A1F2-C20CD1694893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8075E244-2A40-4EB0-A22A-F8B4EF9D30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1252-49D8-A1F2-C20CD1694893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A3851848-93E4-4400-A2A0-44ACE4BC91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1252-49D8-A1F2-C20CD1694893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B49283B1-2B12-4C84-960F-FA5AC5995BD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1252-49D8-A1F2-C20CD1694893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CF82968E-169C-4E6B-AB22-EEE642B3924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1252-49D8-A1F2-C20CD1694893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80CE3331-237E-4617-946A-7C25D3DB60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1252-49D8-A1F2-C20CD1694893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08AB27DF-A339-41D9-97E0-640676ED6A6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1252-49D8-A1F2-C20CD1694893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48E8C1D6-3AF1-4BDE-808D-C6A0F82034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1252-49D8-A1F2-C20CD1694893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E9434B9E-B270-49FF-BE2A-4D97FEA6F29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1252-49D8-A1F2-C20CD1694893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F92D04B5-A72C-4290-B76F-DA9AEC6642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1252-49D8-A1F2-C20CD1694893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F80FA0D4-AA47-4603-9575-56779CC4752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1252-49D8-A1F2-C20CD1694893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3C5739D7-E51F-42CD-A035-7DA083919FE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1252-49D8-A1F2-C20CD1694893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D2835896-B4A1-4096-9B9A-A455384791E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1252-49D8-A1F2-C20CD1694893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B933EC9F-E450-4C22-AE6A-AC85872AE5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1252-49D8-A1F2-C20CD1694893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C7A4A9D4-7955-4E44-B893-93085CC977C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1252-49D8-A1F2-C20CD1694893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5B07B84A-A01A-4629-83D2-1A4ED88EF88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1252-49D8-A1F2-C20CD1694893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5F04FED9-C87D-489D-BDA9-69C99047FC7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1252-49D8-A1F2-C20CD1694893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FDAF519F-79B2-410A-91B0-DFDF0A278E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1252-49D8-A1F2-C20CD1694893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4052D1C8-95B8-435E-A3D3-39FCC68A72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1252-49D8-A1F2-C20CD1694893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6093C61D-1718-4039-A984-BACD4A0CF4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1252-49D8-A1F2-C20CD1694893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D9DF3C6C-9EE4-45C7-8C99-FC17F6E619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1252-49D8-A1F2-C20CD1694893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F9FB804A-DF2F-4D15-A280-8C3C3B6811D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1252-49D8-A1F2-C20CD1694893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E2915376-B5F9-42B3-95DC-227C05D1737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1252-49D8-A1F2-C20CD1694893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0527B25B-BB89-46D3-8A91-C5634DF7D0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1252-49D8-A1F2-C20CD1694893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88DDBAB7-50C0-46D8-9AC9-D01E3DD6ADE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1252-49D8-A1F2-C20CD1694893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05CBC7C9-D774-4A85-890B-D69298CA31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1252-49D8-A1F2-C20CD1694893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4FDF95DA-F93B-4070-91B4-144DD180B4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1252-49D8-A1F2-C20CD1694893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B7E2AC41-9E43-4A3C-AC3F-A5B21D2CA2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1252-49D8-A1F2-C20CD1694893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EFD8A897-6EE8-4F63-AE62-8AB09FD6E0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1252-49D8-A1F2-C20CD1694893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01D87A79-B4D8-473B-A400-C9731875B16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1252-49D8-A1F2-C20CD1694893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DBF04FBB-51CF-4BC0-BF24-FFE54E1F0DD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1252-49D8-A1F2-C20CD1694893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3266B382-6468-4BE4-AEF3-F1638471D7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1252-49D8-A1F2-C20CD1694893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3D12D5EE-2388-45FF-86B6-B0B3CD0D35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1252-49D8-A1F2-C20CD1694893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97637D12-8524-40F2-8867-90CB9AD07A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1252-49D8-A1F2-C20CD1694893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099BA0B1-F7B3-439F-846C-1928968DE89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1252-49D8-A1F2-C20CD1694893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F2073DA1-47FC-4804-9DE6-BC405EEDEE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1252-49D8-A1F2-C20CD1694893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70C58F3E-EE8C-4E3E-8C4B-E11D7597026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1252-49D8-A1F2-C20CD1694893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DA22C66F-D5B1-4855-9BBC-51FCD04B978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1252-49D8-A1F2-C20CD1694893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4997F525-B74E-4004-9CBF-97F586F5C8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1252-49D8-A1F2-C20CD1694893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880455D0-23D0-4AF5-ADE6-496689915C0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1252-49D8-A1F2-C20CD1694893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E4B85E98-03FA-4C16-A685-97511A8AF1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1252-49D8-A1F2-C20CD1694893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077E080E-D06A-4213-9DC8-C66602B577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1252-49D8-A1F2-C20CD1694893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60D00DFC-B33E-4A09-8C27-F99D9C505A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1252-49D8-A1F2-C20CD1694893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AD0DF025-E6D1-4E39-BD25-B686E68A981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1252-49D8-A1F2-C20CD1694893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4F478153-C6AB-4281-A655-84BCA227136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1252-49D8-A1F2-C20CD1694893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87E5B9A9-7661-4A16-986E-FE19E9EE73D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1252-49D8-A1F2-C20CD1694893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878281C4-98F5-4DF6-88F5-E18933CD52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1252-49D8-A1F2-C20CD1694893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44C805B8-D3F0-48D8-BCB5-85D88C2D08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1252-49D8-A1F2-C20CD169489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74F60C8A-7200-489F-8A7B-0EB720D071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1252-49D8-A1F2-C20CD1694893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EF12C04A-51AD-401A-8C47-54E58AB1045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1252-49D8-A1F2-C20CD169489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13F1CA4B-9C17-4371-A0C2-3F31AC47246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1252-49D8-A1F2-C20CD1694893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E301B746-B072-4CD4-A14A-D20EF860C6A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1252-49D8-A1F2-C20CD1694893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25DBD1C6-5358-48E2-A956-AB944FEF7DA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1252-49D8-A1F2-C20CD1694893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CE19DA85-4453-434E-84EA-3EE3541F50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1252-49D8-A1F2-C20CD1694893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CB0CD0DE-BF98-4764-AF9C-20059DA71B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1252-49D8-A1F2-C20CD1694893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A4CA7D00-9DB7-4B44-B35D-F28407124A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1252-49D8-A1F2-C20CD1694893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58E14318-A9B9-4B23-8E7D-1D3CF170747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1252-49D8-A1F2-C20CD1694893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9D970FDC-F82E-443A-9112-920923FBF2C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1252-49D8-A1F2-C20CD1694893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3DD3E628-E87C-44A3-ADE4-C0F4DB1147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1252-49D8-A1F2-C20CD1694893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E9947363-AA0F-48BF-9526-4230458BE2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1252-49D8-A1F2-C20CD1694893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642675F9-BF23-4361-B31E-A3389336AF2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1252-49D8-A1F2-C20CD1694893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C5DA7295-58C8-4C63-B438-56F3D90FDB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1252-49D8-A1F2-C20CD1694893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77C389C7-FB2C-4697-AD92-87EEB66BF1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1252-49D8-A1F2-C20CD1694893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D82C52FA-16A3-4A61-9A72-EDD94739AB3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1252-49D8-A1F2-C20CD1694893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16EA28C7-2F71-4655-BED9-F435AA71977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1252-49D8-A1F2-C20CD1694893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B08947C0-16C3-4B9D-8E1B-3D71C730B37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1252-49D8-A1F2-C20CD1694893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8BBB19D2-75CC-40ED-8EEB-31AEAF771F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1252-49D8-A1F2-C20CD1694893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6839477A-DD28-4A55-8FBC-3038D8D9710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1252-49D8-A1F2-C20CD1694893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A1B75A48-28D2-4F45-B74A-A4D4862777D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1252-49D8-A1F2-C20CD1694893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EE5C8752-8FB6-4845-BC07-13D9504164E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1252-49D8-A1F2-C20CD1694893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861B47AE-363F-4F90-9D66-4D8753D7E42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1252-49D8-A1F2-C20CD1694893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F1A94F8A-AFFF-4011-9F34-28D1C58E65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1252-49D8-A1F2-C20CD1694893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3B8A6F7A-1B7E-4BFC-B639-B3D2A8092F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1252-49D8-A1F2-C20CD1694893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DE8A4E19-2913-4953-B0BE-73D13674C3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1252-49D8-A1F2-C20CD1694893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69D410DC-6FE9-4E90-AA84-EF11683039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1252-49D8-A1F2-C20CD1694893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4FD7EE40-AEF8-4C28-976D-24218D40BC6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1252-49D8-A1F2-C20CD1694893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3E3A5944-A7A1-471B-B4B7-65E77B18150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1252-49D8-A1F2-C20CD1694893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F1AFE48A-4C7E-4840-866D-46110DAD31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1252-49D8-A1F2-C20CD1694893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D42FD44D-C7A1-401E-88E3-FFD47B3390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1252-49D8-A1F2-C20CD1694893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1D5B4F5A-9E64-4D4A-854E-F3E08FD324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1252-49D8-A1F2-C20CD1694893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E033A7C6-84E0-466C-8EED-9464CCFB623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1252-49D8-A1F2-C20CD1694893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ABAFD707-A7AE-4564-98B1-751ACD567B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1252-49D8-A1F2-C20CD1694893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0C441992-E134-47F6-A1D7-B054BE28BB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1252-49D8-A1F2-C20CD1694893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6A0BC24A-823D-4E11-9A53-6EC2B5D7DB0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1252-49D8-A1F2-C20CD1694893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6CCB84BE-0A08-4C03-BBD9-31B19D59DF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1252-49D8-A1F2-C20CD1694893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DD8FE1B1-4FD5-4467-B719-379CF230497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1252-49D8-A1F2-C20CD169489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1A739D43-2E47-4422-A8D1-B8A7F6D021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1252-49D8-A1F2-C20CD1694893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A46267BB-A4BA-40C0-83F6-19C62E4581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1252-49D8-A1F2-C20CD169489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04768CFA-C398-4EA9-A260-E6D262A5F1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1252-49D8-A1F2-C20CD1694893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344A9019-2A13-4BFC-AEC4-D89C5CD096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1252-49D8-A1F2-C20CD1694893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0046C2A0-FBAB-4AB5-99C3-89F7511154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1252-49D8-A1F2-C20CD1694893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7E74E29B-175E-44D7-B72C-A07C3DEAB7F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1252-49D8-A1F2-C20CD1694893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fld id="{5441A234-3301-469A-89F4-E9634B1CF6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1252-49D8-A1F2-C20CD1694893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fld id="{C4B5F964-6D78-4B88-BE4D-1BCA15FC6B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1252-49D8-A1F2-C20CD1694893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08E48407-4936-48A3-A9DB-A714E88FC88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1252-49D8-A1F2-C20CD1694893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03142B5D-CE1E-4736-A711-DB2511170D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1252-49D8-A1F2-C20CD1694893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39002214-B855-4835-89DA-8839BE7E62E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1252-49D8-A1F2-C20CD1694893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C1CC6A39-A7D7-4E75-B7AD-9379363770B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1252-49D8-A1F2-C20CD1694893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6B570D41-BB9E-4036-97DF-8AA7044C95F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1252-49D8-A1F2-C20CD1694893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96E1696F-4E42-4AE7-ABCC-61752AB3D4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1252-49D8-A1F2-C20CD1694893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2AF270A3-5B7E-4B48-B966-DACDF7194C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1252-49D8-A1F2-C20CD1694893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D7DBAC97-A521-4B27-9B53-318C34B9F1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1252-49D8-A1F2-C20CD1694893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0BADD6CB-11CD-4950-AD1C-DA2E95052E7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1252-49D8-A1F2-C20CD1694893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FE835511-4B60-4ACC-BD58-37BF104E4F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1252-49D8-A1F2-C20CD1694893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85F10DB4-555C-454D-B7C7-D3BD872201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1252-49D8-A1F2-C20CD1694893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04107605-1063-4B8B-A97C-6F7DDFE167F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1252-49D8-A1F2-C20CD1694893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69D216B9-8313-490C-A730-D4BF0397CE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1252-49D8-A1F2-C20CD1694893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fld id="{04BCB88A-6DD0-436C-9A6F-3A9DC1DFC2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1252-49D8-A1F2-C20CD1694893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fld id="{35525C42-8C2C-4129-9C8E-60F2E15B252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1252-49D8-A1F2-C20CD1694893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fld id="{865E8D3D-56CD-456E-BAD8-882DC98A770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1252-49D8-A1F2-C20CD1694893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fld id="{4BC0C463-8AA3-4F12-B5B7-9F372EDB0F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1252-49D8-A1F2-C20CD1694893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fld id="{0683417F-63A8-4D6F-B2B6-BC4658D79C7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1252-49D8-A1F2-C20CD1694893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fld id="{A46AD6E2-C9D5-4CAE-AEBC-D806C97F66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1252-49D8-A1F2-C20CD1694893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fld id="{B39F6D62-9BB4-40EE-A98B-25F3E8BE10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1252-49D8-A1F2-C20CD1694893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fld id="{AB3D872B-7730-4AE8-986C-717B69159C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1252-49D8-A1F2-C20CD1694893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fld id="{9EDC01DA-561F-4D2B-81B6-3FDF17F915F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1252-49D8-A1F2-C20CD1694893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fld id="{2BEE999B-B716-4750-8429-53D8BC9267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1252-49D8-A1F2-C20CD1694893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fld id="{62426D31-0469-4C64-854B-F107C8A433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1252-49D8-A1F2-C20CD1694893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fld id="{80DE0FF3-4A48-4319-8E41-338856FD19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1252-49D8-A1F2-C20CD1694893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fld id="{437B32EE-85A9-494C-ADDA-EBC8B66C70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1252-49D8-A1F2-C20CD1694893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fld id="{63A5FE70-375A-43F7-A5CD-6D691D6605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1252-49D8-A1F2-C20CD1694893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fld id="{0F288EA4-1EB3-4078-9C5B-B847E147A2A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1252-49D8-A1F2-C20CD1694893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fld id="{91872C2D-8D70-4D7D-B793-3DE7794A39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1252-49D8-A1F2-C20CD1694893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fld id="{AE90D9DF-61E5-425F-BB25-4FC41ED862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1252-49D8-A1F2-C20CD1694893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fld id="{BC3D2008-F3A4-4F78-BE88-1004811862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1252-49D8-A1F2-C20CD1694893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fld id="{A91DC4DD-AD3B-460D-A45E-729E3DD8C09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1252-49D8-A1F2-C20CD1694893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fld id="{0AE0C040-658C-4A54-8187-A0118EE9661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1252-49D8-A1F2-C20CD1694893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fld id="{45DAC7B4-EB86-4D66-BD0F-A7F7731A45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1252-49D8-A1F2-C20CD1694893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fld id="{BC315042-C197-467D-A9C4-34B69BC399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1252-49D8-A1F2-C20CD1694893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fld id="{D889B090-620B-44FD-8ED1-2F81A5207C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1252-49D8-A1F2-C20CD1694893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fld id="{20C26C0C-5A2B-4B5B-A640-BCCB28272F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1252-49D8-A1F2-C20CD1694893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fld id="{DEEF8207-6105-4CFA-A6D9-3090638564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1252-49D8-A1F2-C20CD1694893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fld id="{379DE0EE-5D5F-468E-8AB7-4EB9CA517B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1252-49D8-A1F2-C20CD1694893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fld id="{BD0BE792-AC14-45C7-B750-78A86230D4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1252-49D8-A1F2-C20CD1694893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fld id="{BB39E288-A7CF-46F9-AA02-B21D3EC71E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1252-49D8-A1F2-C20CD1694893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fld id="{02CBC990-B763-48DD-AB26-E31FC673185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1252-49D8-A1F2-C20CD1694893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fld id="{71000378-2077-4218-B088-975C70D168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1252-49D8-A1F2-C20CD1694893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fld id="{E99C92E3-C5BC-4EF0-B28D-B04652C8C4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1252-49D8-A1F2-C20CD1694893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fld id="{D8AC6FF6-0D7C-442D-98C2-F715569632E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1252-49D8-A1F2-C20CD1694893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fld id="{498704F2-8442-47AF-B2D7-E1C726BF1F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1252-49D8-A1F2-C20CD1694893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fld id="{528E3DD8-18F5-4C2D-8246-2D85C8430E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1252-49D8-A1F2-C20CD1694893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fld id="{006B029B-6BFA-4874-A151-14953FA2B5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1252-49D8-A1F2-C20CD1694893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fld id="{21D77A36-3DE3-434E-A709-F0BD1C9C4C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1252-49D8-A1F2-C20CD1694893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fld id="{31852206-4FBD-4E8E-8F94-2C484314E5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1252-49D8-A1F2-C20CD1694893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fld id="{5E5966EE-82D9-43DA-BBD4-BA5A8149D63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1252-49D8-A1F2-C20CD1694893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fld id="{48BD90F8-2394-4B21-B53E-20128DFF71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1252-49D8-A1F2-C20CD1694893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fld id="{67B31C2D-F96A-460B-BBDA-C8CD07D49E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1252-49D8-A1F2-C20CD1694893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fld id="{5E7D7150-4138-4EC6-91EE-01B10706516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1252-49D8-A1F2-C20CD1694893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fld id="{9BCEC74B-313D-45CB-9B54-B97208CD4CA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1252-49D8-A1F2-C20CD1694893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fld id="{5D0E82EE-887A-4BEE-BEF7-70FB9BD0F9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1252-49D8-A1F2-C20CD1694893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fld id="{3897662E-BDF1-4B31-B690-8A79AF4A31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1252-49D8-A1F2-C20CD1694893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fld id="{38AD49A2-24B4-45C8-9B49-AA4546E6767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1252-49D8-A1F2-C20CD1694893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fld id="{33D0E058-A89D-49CE-8D04-18349B9DEBA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1252-49D8-A1F2-C20CD1694893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fld id="{7868CB4F-4940-49D2-909F-CDCD0B0A4A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1252-49D8-A1F2-C20CD1694893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fld id="{8ABCEED2-24D2-439F-BC0B-5BE0B10547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1252-49D8-A1F2-C20CD1694893}"/>
                </c:ext>
              </c:extLst>
            </c:dLbl>
            <c:dLbl>
              <c:idx val="182"/>
              <c:tx>
                <c:rich>
                  <a:bodyPr/>
                  <a:lstStyle/>
                  <a:p>
                    <a:fld id="{548294C9-3070-4244-BFD6-77741D456E8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1252-49D8-A1F2-C20CD1694893}"/>
                </c:ext>
              </c:extLst>
            </c:dLbl>
            <c:dLbl>
              <c:idx val="183"/>
              <c:tx>
                <c:rich>
                  <a:bodyPr/>
                  <a:lstStyle/>
                  <a:p>
                    <a:fld id="{51EA9211-FDA3-4BD7-A489-45E0C45A791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1252-49D8-A1F2-C20CD1694893}"/>
                </c:ext>
              </c:extLst>
            </c:dLbl>
            <c:dLbl>
              <c:idx val="184"/>
              <c:tx>
                <c:rich>
                  <a:bodyPr/>
                  <a:lstStyle/>
                  <a:p>
                    <a:fld id="{82F8A073-4D19-4B99-8BF6-7FE6C5AB7F5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1252-49D8-A1F2-C20CD1694893}"/>
                </c:ext>
              </c:extLst>
            </c:dLbl>
            <c:dLbl>
              <c:idx val="185"/>
              <c:tx>
                <c:rich>
                  <a:bodyPr/>
                  <a:lstStyle/>
                  <a:p>
                    <a:fld id="{51921BD9-7393-476A-A1B4-4EFC6F184F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1252-49D8-A1F2-C20CD1694893}"/>
                </c:ext>
              </c:extLst>
            </c:dLbl>
            <c:dLbl>
              <c:idx val="186"/>
              <c:tx>
                <c:rich>
                  <a:bodyPr/>
                  <a:lstStyle/>
                  <a:p>
                    <a:fld id="{A3F8AE88-A94D-4A83-9F02-44FD15E304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1252-49D8-A1F2-C20CD1694893}"/>
                </c:ext>
              </c:extLst>
            </c:dLbl>
            <c:dLbl>
              <c:idx val="187"/>
              <c:tx>
                <c:rich>
                  <a:bodyPr/>
                  <a:lstStyle/>
                  <a:p>
                    <a:fld id="{CE905D76-3889-483E-B63F-EF4612DD34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1252-49D8-A1F2-C20CD1694893}"/>
                </c:ext>
              </c:extLst>
            </c:dLbl>
            <c:dLbl>
              <c:idx val="188"/>
              <c:tx>
                <c:rich>
                  <a:bodyPr/>
                  <a:lstStyle/>
                  <a:p>
                    <a:fld id="{6D953B49-9728-4E6E-A5F7-98E3635F04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1252-49D8-A1F2-C20CD1694893}"/>
                </c:ext>
              </c:extLst>
            </c:dLbl>
            <c:dLbl>
              <c:idx val="189"/>
              <c:tx>
                <c:rich>
                  <a:bodyPr/>
                  <a:lstStyle/>
                  <a:p>
                    <a:fld id="{73BCF44F-0BBC-4A70-8BDB-0DE22A9E57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1252-49D8-A1F2-C20CD1694893}"/>
                </c:ext>
              </c:extLst>
            </c:dLbl>
            <c:dLbl>
              <c:idx val="190"/>
              <c:tx>
                <c:rich>
                  <a:bodyPr/>
                  <a:lstStyle/>
                  <a:p>
                    <a:fld id="{0B4B9455-4DC2-4D46-9376-F0168ED242C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1252-49D8-A1F2-C20CD1694893}"/>
                </c:ext>
              </c:extLst>
            </c:dLbl>
            <c:dLbl>
              <c:idx val="191"/>
              <c:tx>
                <c:rich>
                  <a:bodyPr/>
                  <a:lstStyle/>
                  <a:p>
                    <a:fld id="{6B2655CF-3E83-4D3E-A1AA-82C6EC61F7C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1252-49D8-A1F2-C20CD1694893}"/>
                </c:ext>
              </c:extLst>
            </c:dLbl>
            <c:dLbl>
              <c:idx val="192"/>
              <c:tx>
                <c:rich>
                  <a:bodyPr/>
                  <a:lstStyle/>
                  <a:p>
                    <a:fld id="{42A526A5-5B4B-426C-96CB-7A72E3050CC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1252-49D8-A1F2-C20CD1694893}"/>
                </c:ext>
              </c:extLst>
            </c:dLbl>
            <c:dLbl>
              <c:idx val="193"/>
              <c:tx>
                <c:rich>
                  <a:bodyPr/>
                  <a:lstStyle/>
                  <a:p>
                    <a:fld id="{FA235651-3BDE-43F4-909C-D7C188A1B6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1252-49D8-A1F2-C20CD1694893}"/>
                </c:ext>
              </c:extLst>
            </c:dLbl>
            <c:dLbl>
              <c:idx val="194"/>
              <c:tx>
                <c:rich>
                  <a:bodyPr/>
                  <a:lstStyle/>
                  <a:p>
                    <a:fld id="{576C8D21-6E5D-4E1F-B98E-EE1EC5810AA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1252-49D8-A1F2-C20CD1694893}"/>
                </c:ext>
              </c:extLst>
            </c:dLbl>
            <c:dLbl>
              <c:idx val="195"/>
              <c:tx>
                <c:rich>
                  <a:bodyPr/>
                  <a:lstStyle/>
                  <a:p>
                    <a:fld id="{9BD055E5-3C25-4705-B339-177536C7658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1252-49D8-A1F2-C20CD1694893}"/>
                </c:ext>
              </c:extLst>
            </c:dLbl>
            <c:dLbl>
              <c:idx val="196"/>
              <c:tx>
                <c:rich>
                  <a:bodyPr/>
                  <a:lstStyle/>
                  <a:p>
                    <a:fld id="{9F8335DF-76EE-48EC-8D44-3CF81D63E3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1252-49D8-A1F2-C20CD1694893}"/>
                </c:ext>
              </c:extLst>
            </c:dLbl>
            <c:dLbl>
              <c:idx val="197"/>
              <c:tx>
                <c:rich>
                  <a:bodyPr/>
                  <a:lstStyle/>
                  <a:p>
                    <a:fld id="{01B16424-3ECC-4161-9656-40C322AC4B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1252-49D8-A1F2-C20CD1694893}"/>
                </c:ext>
              </c:extLst>
            </c:dLbl>
            <c:dLbl>
              <c:idx val="198"/>
              <c:tx>
                <c:rich>
                  <a:bodyPr/>
                  <a:lstStyle/>
                  <a:p>
                    <a:fld id="{65B40928-49BF-44C4-B6C8-940E8E76080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1252-49D8-A1F2-C20CD1694893}"/>
                </c:ext>
              </c:extLst>
            </c:dLbl>
            <c:dLbl>
              <c:idx val="199"/>
              <c:tx>
                <c:rich>
                  <a:bodyPr/>
                  <a:lstStyle/>
                  <a:p>
                    <a:fld id="{D4F08B9B-6327-4FD0-83BA-5116EB6CE9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1252-49D8-A1F2-C20CD1694893}"/>
                </c:ext>
              </c:extLst>
            </c:dLbl>
            <c:dLbl>
              <c:idx val="200"/>
              <c:tx>
                <c:rich>
                  <a:bodyPr/>
                  <a:lstStyle/>
                  <a:p>
                    <a:fld id="{6AE54A41-2B24-49BA-BF7A-C5B682ADCE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1252-49D8-A1F2-C20CD1694893}"/>
                </c:ext>
              </c:extLst>
            </c:dLbl>
            <c:dLbl>
              <c:idx val="201"/>
              <c:tx>
                <c:rich>
                  <a:bodyPr/>
                  <a:lstStyle/>
                  <a:p>
                    <a:fld id="{948429DC-F3AF-4B2D-A518-E67EA22CA7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1252-49D8-A1F2-C20CD1694893}"/>
                </c:ext>
              </c:extLst>
            </c:dLbl>
            <c:dLbl>
              <c:idx val="202"/>
              <c:tx>
                <c:rich>
                  <a:bodyPr/>
                  <a:lstStyle/>
                  <a:p>
                    <a:fld id="{8569A479-E539-4B39-A3E9-C6CB8CD039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1252-49D8-A1F2-C20CD1694893}"/>
                </c:ext>
              </c:extLst>
            </c:dLbl>
            <c:dLbl>
              <c:idx val="203"/>
              <c:tx>
                <c:rich>
                  <a:bodyPr/>
                  <a:lstStyle/>
                  <a:p>
                    <a:fld id="{4F70678D-D34F-4397-BDE8-E65C799343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1252-49D8-A1F2-C20CD1694893}"/>
                </c:ext>
              </c:extLst>
            </c:dLbl>
            <c:dLbl>
              <c:idx val="204"/>
              <c:tx>
                <c:rich>
                  <a:bodyPr/>
                  <a:lstStyle/>
                  <a:p>
                    <a:fld id="{FA3DB0B3-FBD7-4945-A4A6-BFB7A264919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1252-49D8-A1F2-C20CD1694893}"/>
                </c:ext>
              </c:extLst>
            </c:dLbl>
            <c:dLbl>
              <c:idx val="205"/>
              <c:tx>
                <c:rich>
                  <a:bodyPr/>
                  <a:lstStyle/>
                  <a:p>
                    <a:fld id="{05FFD32C-269F-4AB5-A96C-3C26D726E92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1252-49D8-A1F2-C20CD1694893}"/>
                </c:ext>
              </c:extLst>
            </c:dLbl>
            <c:dLbl>
              <c:idx val="206"/>
              <c:tx>
                <c:rich>
                  <a:bodyPr/>
                  <a:lstStyle/>
                  <a:p>
                    <a:fld id="{63425284-4272-48D8-8C45-0B50B05A654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1252-49D8-A1F2-C20CD1694893}"/>
                </c:ext>
              </c:extLst>
            </c:dLbl>
            <c:dLbl>
              <c:idx val="207"/>
              <c:tx>
                <c:rich>
                  <a:bodyPr/>
                  <a:lstStyle/>
                  <a:p>
                    <a:fld id="{9815C6B8-29E7-42DE-AED0-8ED3E61EC7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1252-49D8-A1F2-C20CD1694893}"/>
                </c:ext>
              </c:extLst>
            </c:dLbl>
            <c:dLbl>
              <c:idx val="208"/>
              <c:tx>
                <c:rich>
                  <a:bodyPr/>
                  <a:lstStyle/>
                  <a:p>
                    <a:fld id="{1EFD3652-7238-4CF9-A65A-445BE3E5616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1252-49D8-A1F2-C20CD1694893}"/>
                </c:ext>
              </c:extLst>
            </c:dLbl>
            <c:dLbl>
              <c:idx val="209"/>
              <c:tx>
                <c:rich>
                  <a:bodyPr/>
                  <a:lstStyle/>
                  <a:p>
                    <a:fld id="{0CADA4BD-A8A2-472D-B776-E5718331FFF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1252-49D8-A1F2-C20CD1694893}"/>
                </c:ext>
              </c:extLst>
            </c:dLbl>
            <c:dLbl>
              <c:idx val="210"/>
              <c:tx>
                <c:rich>
                  <a:bodyPr/>
                  <a:lstStyle/>
                  <a:p>
                    <a:fld id="{416D67E3-2760-40F2-A5DE-BF1CFC6CCFA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1252-49D8-A1F2-C20CD1694893}"/>
                </c:ext>
              </c:extLst>
            </c:dLbl>
            <c:dLbl>
              <c:idx val="211"/>
              <c:tx>
                <c:rich>
                  <a:bodyPr/>
                  <a:lstStyle/>
                  <a:p>
                    <a:fld id="{36EEC163-658B-412D-B07A-4A3B66812E2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1252-49D8-A1F2-C20CD1694893}"/>
                </c:ext>
              </c:extLst>
            </c:dLbl>
            <c:dLbl>
              <c:idx val="212"/>
              <c:tx>
                <c:rich>
                  <a:bodyPr/>
                  <a:lstStyle/>
                  <a:p>
                    <a:fld id="{1A304E49-8C69-425C-84DC-01C499CF1F1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1252-49D8-A1F2-C20CD1694893}"/>
                </c:ext>
              </c:extLst>
            </c:dLbl>
            <c:dLbl>
              <c:idx val="213"/>
              <c:tx>
                <c:rich>
                  <a:bodyPr/>
                  <a:lstStyle/>
                  <a:p>
                    <a:fld id="{44B2DB8A-7C6D-4D0B-BC23-55D6DC39903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1252-49D8-A1F2-C20CD1694893}"/>
                </c:ext>
              </c:extLst>
            </c:dLbl>
            <c:dLbl>
              <c:idx val="214"/>
              <c:tx>
                <c:rich>
                  <a:bodyPr/>
                  <a:lstStyle/>
                  <a:p>
                    <a:fld id="{437F2D6F-811D-45D4-B70F-8C9AB0E4D65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1252-49D8-A1F2-C20CD1694893}"/>
                </c:ext>
              </c:extLst>
            </c:dLbl>
            <c:dLbl>
              <c:idx val="215"/>
              <c:tx>
                <c:rich>
                  <a:bodyPr/>
                  <a:lstStyle/>
                  <a:p>
                    <a:fld id="{0F8C739B-71E2-40E5-9CD2-8192BB63F6F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1252-49D8-A1F2-C20CD1694893}"/>
                </c:ext>
              </c:extLst>
            </c:dLbl>
            <c:dLbl>
              <c:idx val="216"/>
              <c:tx>
                <c:rich>
                  <a:bodyPr/>
                  <a:lstStyle/>
                  <a:p>
                    <a:fld id="{54BCC88B-CE3D-47E3-B89B-462A71E898A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1252-49D8-A1F2-C20CD1694893}"/>
                </c:ext>
              </c:extLst>
            </c:dLbl>
            <c:dLbl>
              <c:idx val="217"/>
              <c:tx>
                <c:rich>
                  <a:bodyPr/>
                  <a:lstStyle/>
                  <a:p>
                    <a:fld id="{44B84B36-CAF1-489E-8F66-0C1581BC00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1252-49D8-A1F2-C20CD1694893}"/>
                </c:ext>
              </c:extLst>
            </c:dLbl>
            <c:dLbl>
              <c:idx val="218"/>
              <c:tx>
                <c:rich>
                  <a:bodyPr/>
                  <a:lstStyle/>
                  <a:p>
                    <a:fld id="{D556C20F-9B5E-4F08-8356-DB34786C0F5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1252-49D8-A1F2-C20CD1694893}"/>
                </c:ext>
              </c:extLst>
            </c:dLbl>
            <c:dLbl>
              <c:idx val="219"/>
              <c:tx>
                <c:rich>
                  <a:bodyPr/>
                  <a:lstStyle/>
                  <a:p>
                    <a:fld id="{134F2588-6E6B-476F-AAED-8673705935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1252-49D8-A1F2-C20CD1694893}"/>
                </c:ext>
              </c:extLst>
            </c:dLbl>
            <c:dLbl>
              <c:idx val="220"/>
              <c:tx>
                <c:rich>
                  <a:bodyPr/>
                  <a:lstStyle/>
                  <a:p>
                    <a:fld id="{B1C505E4-503B-4E4A-AEEA-84B20F5E1A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1252-49D8-A1F2-C20CD1694893}"/>
                </c:ext>
              </c:extLst>
            </c:dLbl>
            <c:dLbl>
              <c:idx val="221"/>
              <c:tx>
                <c:rich>
                  <a:bodyPr/>
                  <a:lstStyle/>
                  <a:p>
                    <a:fld id="{9A942722-A415-4C53-B202-CEECB3A8DD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1252-49D8-A1F2-C20CD1694893}"/>
                </c:ext>
              </c:extLst>
            </c:dLbl>
            <c:dLbl>
              <c:idx val="222"/>
              <c:tx>
                <c:rich>
                  <a:bodyPr/>
                  <a:lstStyle/>
                  <a:p>
                    <a:fld id="{9BCD48BD-C747-4037-8061-D9AEDF59F0B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1252-49D8-A1F2-C20CD1694893}"/>
                </c:ext>
              </c:extLst>
            </c:dLbl>
            <c:dLbl>
              <c:idx val="223"/>
              <c:tx>
                <c:rich>
                  <a:bodyPr/>
                  <a:lstStyle/>
                  <a:p>
                    <a:fld id="{3DE7CF75-1C54-48E3-9304-6464B24FF4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1252-49D8-A1F2-C20CD1694893}"/>
                </c:ext>
              </c:extLst>
            </c:dLbl>
            <c:dLbl>
              <c:idx val="224"/>
              <c:tx>
                <c:rich>
                  <a:bodyPr/>
                  <a:lstStyle/>
                  <a:p>
                    <a:fld id="{DE4944B4-3B12-4499-8FDF-C5B589462B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1252-49D8-A1F2-C20CD1694893}"/>
                </c:ext>
              </c:extLst>
            </c:dLbl>
            <c:dLbl>
              <c:idx val="225"/>
              <c:tx>
                <c:rich>
                  <a:bodyPr/>
                  <a:lstStyle/>
                  <a:p>
                    <a:fld id="{7E68A2AA-644E-4A43-8293-3C547D1D61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1252-49D8-A1F2-C20CD1694893}"/>
                </c:ext>
              </c:extLst>
            </c:dLbl>
            <c:dLbl>
              <c:idx val="226"/>
              <c:tx>
                <c:rich>
                  <a:bodyPr/>
                  <a:lstStyle/>
                  <a:p>
                    <a:fld id="{0AE3B6A4-3131-49D7-AD62-2CBDA8A443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1252-49D8-A1F2-C20CD1694893}"/>
                </c:ext>
              </c:extLst>
            </c:dLbl>
            <c:dLbl>
              <c:idx val="227"/>
              <c:tx>
                <c:rich>
                  <a:bodyPr/>
                  <a:lstStyle/>
                  <a:p>
                    <a:fld id="{0F018C70-87C5-4F6D-A35A-A017D2C23B1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1252-49D8-A1F2-C20CD1694893}"/>
                </c:ext>
              </c:extLst>
            </c:dLbl>
            <c:dLbl>
              <c:idx val="228"/>
              <c:tx>
                <c:rich>
                  <a:bodyPr/>
                  <a:lstStyle/>
                  <a:p>
                    <a:fld id="{0EC9D29A-1940-4676-9261-641710297B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1252-49D8-A1F2-C20CD1694893}"/>
                </c:ext>
              </c:extLst>
            </c:dLbl>
            <c:dLbl>
              <c:idx val="229"/>
              <c:tx>
                <c:rich>
                  <a:bodyPr/>
                  <a:lstStyle/>
                  <a:p>
                    <a:fld id="{94F32E1B-625D-43BD-9382-97B0877947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1252-49D8-A1F2-C20CD1694893}"/>
                </c:ext>
              </c:extLst>
            </c:dLbl>
            <c:dLbl>
              <c:idx val="230"/>
              <c:tx>
                <c:rich>
                  <a:bodyPr/>
                  <a:lstStyle/>
                  <a:p>
                    <a:fld id="{DAC81C20-2950-47DC-87A4-2DE7295D3A2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1252-49D8-A1F2-C20CD1694893}"/>
                </c:ext>
              </c:extLst>
            </c:dLbl>
            <c:dLbl>
              <c:idx val="231"/>
              <c:tx>
                <c:rich>
                  <a:bodyPr/>
                  <a:lstStyle/>
                  <a:p>
                    <a:fld id="{F15433A1-70EA-4331-AA0C-7783E5FEE3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1252-49D8-A1F2-C20CD1694893}"/>
                </c:ext>
              </c:extLst>
            </c:dLbl>
            <c:dLbl>
              <c:idx val="232"/>
              <c:tx>
                <c:rich>
                  <a:bodyPr/>
                  <a:lstStyle/>
                  <a:p>
                    <a:fld id="{8D24CE7B-3F93-4B56-B625-FA85A71694F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1252-49D8-A1F2-C20CD1694893}"/>
                </c:ext>
              </c:extLst>
            </c:dLbl>
            <c:dLbl>
              <c:idx val="233"/>
              <c:tx>
                <c:rich>
                  <a:bodyPr/>
                  <a:lstStyle/>
                  <a:p>
                    <a:fld id="{4B07E556-BEA1-44F6-94C9-05B4BC5B5D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1252-49D8-A1F2-C20CD1694893}"/>
                </c:ext>
              </c:extLst>
            </c:dLbl>
            <c:dLbl>
              <c:idx val="234"/>
              <c:tx>
                <c:rich>
                  <a:bodyPr/>
                  <a:lstStyle/>
                  <a:p>
                    <a:fld id="{E97EC102-7889-4B35-9DD2-A427B4F6ACA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1252-49D8-A1F2-C20CD1694893}"/>
                </c:ext>
              </c:extLst>
            </c:dLbl>
            <c:dLbl>
              <c:idx val="235"/>
              <c:tx>
                <c:rich>
                  <a:bodyPr/>
                  <a:lstStyle/>
                  <a:p>
                    <a:fld id="{2DA0A67F-1400-4A6E-91F4-E3DDD9FE0F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1252-49D8-A1F2-C20CD1694893}"/>
                </c:ext>
              </c:extLst>
            </c:dLbl>
            <c:dLbl>
              <c:idx val="236"/>
              <c:tx>
                <c:rich>
                  <a:bodyPr/>
                  <a:lstStyle/>
                  <a:p>
                    <a:fld id="{94E17ABC-D3F2-4993-B92C-B48D09ECC3C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1252-49D8-A1F2-C20CD1694893}"/>
                </c:ext>
              </c:extLst>
            </c:dLbl>
            <c:dLbl>
              <c:idx val="237"/>
              <c:tx>
                <c:rich>
                  <a:bodyPr/>
                  <a:lstStyle/>
                  <a:p>
                    <a:fld id="{F01B90EA-85F0-4228-A84C-F2EBEA2DCAD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1252-49D8-A1F2-C20CD1694893}"/>
                </c:ext>
              </c:extLst>
            </c:dLbl>
            <c:dLbl>
              <c:idx val="238"/>
              <c:tx>
                <c:rich>
                  <a:bodyPr/>
                  <a:lstStyle/>
                  <a:p>
                    <a:fld id="{8F5629E1-2E88-413A-B1AB-986ADCDE47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1252-49D8-A1F2-C20CD1694893}"/>
                </c:ext>
              </c:extLst>
            </c:dLbl>
            <c:dLbl>
              <c:idx val="239"/>
              <c:tx>
                <c:rich>
                  <a:bodyPr/>
                  <a:lstStyle/>
                  <a:p>
                    <a:fld id="{EC9DD24E-7526-4412-B519-31CB78FE18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1252-49D8-A1F2-C20CD1694893}"/>
                </c:ext>
              </c:extLst>
            </c:dLbl>
            <c:dLbl>
              <c:idx val="240"/>
              <c:tx>
                <c:rich>
                  <a:bodyPr/>
                  <a:lstStyle/>
                  <a:p>
                    <a:fld id="{1CBACE8F-C574-4175-ADC6-27D78D42CF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1252-49D8-A1F2-C20CD1694893}"/>
                </c:ext>
              </c:extLst>
            </c:dLbl>
            <c:dLbl>
              <c:idx val="241"/>
              <c:tx>
                <c:rich>
                  <a:bodyPr/>
                  <a:lstStyle/>
                  <a:p>
                    <a:fld id="{E09EB8C8-0041-410C-B047-ABBA153AB63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1252-49D8-A1F2-C20CD1694893}"/>
                </c:ext>
              </c:extLst>
            </c:dLbl>
            <c:dLbl>
              <c:idx val="242"/>
              <c:tx>
                <c:rich>
                  <a:bodyPr/>
                  <a:lstStyle/>
                  <a:p>
                    <a:fld id="{1EEE5E94-CB5B-490F-BAC9-34A5AC9AC2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1252-49D8-A1F2-C20CD1694893}"/>
                </c:ext>
              </c:extLst>
            </c:dLbl>
            <c:dLbl>
              <c:idx val="243"/>
              <c:tx>
                <c:rich>
                  <a:bodyPr/>
                  <a:lstStyle/>
                  <a:p>
                    <a:fld id="{E6FFD687-36F3-4ECB-97DF-20F00E5A08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1252-49D8-A1F2-C20CD1694893}"/>
                </c:ext>
              </c:extLst>
            </c:dLbl>
            <c:dLbl>
              <c:idx val="244"/>
              <c:tx>
                <c:rich>
                  <a:bodyPr/>
                  <a:lstStyle/>
                  <a:p>
                    <a:fld id="{1821A83F-5C8C-4CBC-9839-55D268FAF5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1252-49D8-A1F2-C20CD1694893}"/>
                </c:ext>
              </c:extLst>
            </c:dLbl>
            <c:dLbl>
              <c:idx val="245"/>
              <c:tx>
                <c:rich>
                  <a:bodyPr/>
                  <a:lstStyle/>
                  <a:p>
                    <a:fld id="{B741DFB7-96C6-459A-BD20-C0643FC700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1252-49D8-A1F2-C20CD1694893}"/>
                </c:ext>
              </c:extLst>
            </c:dLbl>
            <c:dLbl>
              <c:idx val="246"/>
              <c:tx>
                <c:rich>
                  <a:bodyPr/>
                  <a:lstStyle/>
                  <a:p>
                    <a:fld id="{B1507B4B-8004-407C-86F1-561C6A25E41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1252-49D8-A1F2-C20CD1694893}"/>
                </c:ext>
              </c:extLst>
            </c:dLbl>
            <c:dLbl>
              <c:idx val="247"/>
              <c:tx>
                <c:rich>
                  <a:bodyPr/>
                  <a:lstStyle/>
                  <a:p>
                    <a:fld id="{F0426930-19D6-4329-86D0-38704231AE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1252-49D8-A1F2-C20CD1694893}"/>
                </c:ext>
              </c:extLst>
            </c:dLbl>
            <c:dLbl>
              <c:idx val="248"/>
              <c:tx>
                <c:rich>
                  <a:bodyPr/>
                  <a:lstStyle/>
                  <a:p>
                    <a:fld id="{DA9C3E10-513A-4CA3-9B22-A21F8A66725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1252-49D8-A1F2-C20CD1694893}"/>
                </c:ext>
              </c:extLst>
            </c:dLbl>
            <c:dLbl>
              <c:idx val="249"/>
              <c:tx>
                <c:rich>
                  <a:bodyPr/>
                  <a:lstStyle/>
                  <a:p>
                    <a:fld id="{54B70D48-E977-4455-B969-898683408C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1252-49D8-A1F2-C20CD1694893}"/>
                </c:ext>
              </c:extLst>
            </c:dLbl>
            <c:dLbl>
              <c:idx val="250"/>
              <c:tx>
                <c:rich>
                  <a:bodyPr/>
                  <a:lstStyle/>
                  <a:p>
                    <a:fld id="{C74BF80C-7004-43DA-AA5B-125ED70E177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1252-49D8-A1F2-C20CD1694893}"/>
                </c:ext>
              </c:extLst>
            </c:dLbl>
            <c:dLbl>
              <c:idx val="251"/>
              <c:tx>
                <c:rich>
                  <a:bodyPr/>
                  <a:lstStyle/>
                  <a:p>
                    <a:fld id="{10430DF5-0802-4098-BDE7-FBB71F9A0B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1252-49D8-A1F2-C20CD1694893}"/>
                </c:ext>
              </c:extLst>
            </c:dLbl>
            <c:dLbl>
              <c:idx val="252"/>
              <c:tx>
                <c:rich>
                  <a:bodyPr/>
                  <a:lstStyle/>
                  <a:p>
                    <a:fld id="{A759565B-60C8-4A2A-82C5-31243D2F8B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1252-49D8-A1F2-C20CD1694893}"/>
                </c:ext>
              </c:extLst>
            </c:dLbl>
            <c:dLbl>
              <c:idx val="253"/>
              <c:tx>
                <c:rich>
                  <a:bodyPr/>
                  <a:lstStyle/>
                  <a:p>
                    <a:fld id="{EAE001F4-CF19-4C87-9FEA-399BE690C56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1252-49D8-A1F2-C20CD1694893}"/>
                </c:ext>
              </c:extLst>
            </c:dLbl>
            <c:dLbl>
              <c:idx val="254"/>
              <c:tx>
                <c:rich>
                  <a:bodyPr/>
                  <a:lstStyle/>
                  <a:p>
                    <a:fld id="{A5CDB0E0-2486-4BA4-BC8E-AECC6CADEB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1252-49D8-A1F2-C20CD1694893}"/>
                </c:ext>
              </c:extLst>
            </c:dLbl>
            <c:dLbl>
              <c:idx val="255"/>
              <c:tx>
                <c:rich>
                  <a:bodyPr/>
                  <a:lstStyle/>
                  <a:p>
                    <a:fld id="{1EB481D8-E3D6-4901-B4E5-1288E9CA51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1252-49D8-A1F2-C20CD1694893}"/>
                </c:ext>
              </c:extLst>
            </c:dLbl>
            <c:dLbl>
              <c:idx val="256"/>
              <c:tx>
                <c:rich>
                  <a:bodyPr/>
                  <a:lstStyle/>
                  <a:p>
                    <a:fld id="{6A719718-632C-4993-8C5C-42E12FFA0F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1252-49D8-A1F2-C20CD1694893}"/>
                </c:ext>
              </c:extLst>
            </c:dLbl>
            <c:dLbl>
              <c:idx val="257"/>
              <c:tx>
                <c:rich>
                  <a:bodyPr/>
                  <a:lstStyle/>
                  <a:p>
                    <a:fld id="{C90C8ED8-9397-417A-8513-C647B3DA2A2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1252-49D8-A1F2-C20CD1694893}"/>
                </c:ext>
              </c:extLst>
            </c:dLbl>
            <c:dLbl>
              <c:idx val="258"/>
              <c:tx>
                <c:rich>
                  <a:bodyPr/>
                  <a:lstStyle/>
                  <a:p>
                    <a:fld id="{93465634-BAEE-4FB2-9ECB-719032979C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1252-49D8-A1F2-C20CD1694893}"/>
                </c:ext>
              </c:extLst>
            </c:dLbl>
            <c:dLbl>
              <c:idx val="259"/>
              <c:tx>
                <c:rich>
                  <a:bodyPr/>
                  <a:lstStyle/>
                  <a:p>
                    <a:fld id="{D82B8971-A52E-4EA0-A7AA-ED637FA12C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1252-49D8-A1F2-C20CD1694893}"/>
                </c:ext>
              </c:extLst>
            </c:dLbl>
            <c:dLbl>
              <c:idx val="260"/>
              <c:tx>
                <c:rich>
                  <a:bodyPr/>
                  <a:lstStyle/>
                  <a:p>
                    <a:fld id="{20044D9A-B981-47CD-A90C-7216A97802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1252-49D8-A1F2-C20CD1694893}"/>
                </c:ext>
              </c:extLst>
            </c:dLbl>
            <c:dLbl>
              <c:idx val="261"/>
              <c:tx>
                <c:rich>
                  <a:bodyPr/>
                  <a:lstStyle/>
                  <a:p>
                    <a:fld id="{58322305-817C-425A-AF39-E6FF1C1CFC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1252-49D8-A1F2-C20CD1694893}"/>
                </c:ext>
              </c:extLst>
            </c:dLbl>
            <c:dLbl>
              <c:idx val="262"/>
              <c:tx>
                <c:rich>
                  <a:bodyPr/>
                  <a:lstStyle/>
                  <a:p>
                    <a:fld id="{D8D4A34B-7B19-41E6-AB11-3564952D0EF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1252-49D8-A1F2-C20CD1694893}"/>
                </c:ext>
              </c:extLst>
            </c:dLbl>
            <c:dLbl>
              <c:idx val="263"/>
              <c:tx>
                <c:rich>
                  <a:bodyPr/>
                  <a:lstStyle/>
                  <a:p>
                    <a:fld id="{ABCF2E15-92BE-4948-AB6A-895BFE1F84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1252-49D8-A1F2-C20CD1694893}"/>
                </c:ext>
              </c:extLst>
            </c:dLbl>
            <c:dLbl>
              <c:idx val="264"/>
              <c:tx>
                <c:rich>
                  <a:bodyPr/>
                  <a:lstStyle/>
                  <a:p>
                    <a:fld id="{34175861-7595-4627-974A-B3E3CF45D5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1252-49D8-A1F2-C20CD1694893}"/>
                </c:ext>
              </c:extLst>
            </c:dLbl>
            <c:dLbl>
              <c:idx val="265"/>
              <c:tx>
                <c:rich>
                  <a:bodyPr/>
                  <a:lstStyle/>
                  <a:p>
                    <a:fld id="{A61B298F-D6E7-4AA2-B673-D28E5A41D1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1252-49D8-A1F2-C20CD1694893}"/>
                </c:ext>
              </c:extLst>
            </c:dLbl>
            <c:dLbl>
              <c:idx val="266"/>
              <c:tx>
                <c:rich>
                  <a:bodyPr/>
                  <a:lstStyle/>
                  <a:p>
                    <a:fld id="{21C6F6F0-C28C-48F2-A9F7-8E57D317EF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1252-49D8-A1F2-C20CD1694893}"/>
                </c:ext>
              </c:extLst>
            </c:dLbl>
            <c:dLbl>
              <c:idx val="267"/>
              <c:tx>
                <c:rich>
                  <a:bodyPr/>
                  <a:lstStyle/>
                  <a:p>
                    <a:fld id="{8B6288D4-7048-4CD9-9717-8D90C1E3EAB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1252-49D8-A1F2-C20CD1694893}"/>
                </c:ext>
              </c:extLst>
            </c:dLbl>
            <c:dLbl>
              <c:idx val="268"/>
              <c:tx>
                <c:rich>
                  <a:bodyPr/>
                  <a:lstStyle/>
                  <a:p>
                    <a:fld id="{85F16B7F-2688-4570-9105-A90C1D7CCD1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1252-49D8-A1F2-C20CD1694893}"/>
                </c:ext>
              </c:extLst>
            </c:dLbl>
            <c:dLbl>
              <c:idx val="269"/>
              <c:tx>
                <c:rich>
                  <a:bodyPr/>
                  <a:lstStyle/>
                  <a:p>
                    <a:fld id="{1D76BA9A-DA81-45D8-AA78-7819C394D59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1252-49D8-A1F2-C20CD1694893}"/>
                </c:ext>
              </c:extLst>
            </c:dLbl>
            <c:dLbl>
              <c:idx val="270"/>
              <c:tx>
                <c:rich>
                  <a:bodyPr/>
                  <a:lstStyle/>
                  <a:p>
                    <a:fld id="{DFBD6E78-D79B-4132-8469-BAD849E6BC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1252-49D8-A1F2-C20CD1694893}"/>
                </c:ext>
              </c:extLst>
            </c:dLbl>
            <c:dLbl>
              <c:idx val="271"/>
              <c:tx>
                <c:rich>
                  <a:bodyPr/>
                  <a:lstStyle/>
                  <a:p>
                    <a:fld id="{8EE19B50-CF27-4D18-BFC3-9C69B127BB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1252-49D8-A1F2-C20CD1694893}"/>
                </c:ext>
              </c:extLst>
            </c:dLbl>
            <c:dLbl>
              <c:idx val="272"/>
              <c:tx>
                <c:rich>
                  <a:bodyPr/>
                  <a:lstStyle/>
                  <a:p>
                    <a:fld id="{64386E7C-E077-47E0-AE5F-95509E6051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1252-49D8-A1F2-C20CD1694893}"/>
                </c:ext>
              </c:extLst>
            </c:dLbl>
            <c:dLbl>
              <c:idx val="273"/>
              <c:tx>
                <c:rich>
                  <a:bodyPr/>
                  <a:lstStyle/>
                  <a:p>
                    <a:fld id="{39888D9B-7095-4917-BB84-9DD39A259D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1252-49D8-A1F2-C20CD1694893}"/>
                </c:ext>
              </c:extLst>
            </c:dLbl>
            <c:dLbl>
              <c:idx val="274"/>
              <c:tx>
                <c:rich>
                  <a:bodyPr/>
                  <a:lstStyle/>
                  <a:p>
                    <a:fld id="{E11B79CD-38AE-4EDA-AD01-E7A3AD3D1C7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1252-49D8-A1F2-C20CD1694893}"/>
                </c:ext>
              </c:extLst>
            </c:dLbl>
            <c:dLbl>
              <c:idx val="275"/>
              <c:tx>
                <c:rich>
                  <a:bodyPr/>
                  <a:lstStyle/>
                  <a:p>
                    <a:fld id="{FEB979BC-971D-4E3E-B932-28FD92741EC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1252-49D8-A1F2-C20CD1694893}"/>
                </c:ext>
              </c:extLst>
            </c:dLbl>
            <c:dLbl>
              <c:idx val="276"/>
              <c:tx>
                <c:rich>
                  <a:bodyPr/>
                  <a:lstStyle/>
                  <a:p>
                    <a:fld id="{5351A77E-99A0-46A8-9913-55E72EEF1A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1252-49D8-A1F2-C20CD1694893}"/>
                </c:ext>
              </c:extLst>
            </c:dLbl>
            <c:dLbl>
              <c:idx val="277"/>
              <c:tx>
                <c:rich>
                  <a:bodyPr/>
                  <a:lstStyle/>
                  <a:p>
                    <a:fld id="{31BC2851-88FB-4882-85B5-46D01919953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1252-49D8-A1F2-C20CD1694893}"/>
                </c:ext>
              </c:extLst>
            </c:dLbl>
            <c:dLbl>
              <c:idx val="278"/>
              <c:tx>
                <c:rich>
                  <a:bodyPr/>
                  <a:lstStyle/>
                  <a:p>
                    <a:fld id="{A1861AC6-5A53-452C-9082-20E517563D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1252-49D8-A1F2-C20CD1694893}"/>
                </c:ext>
              </c:extLst>
            </c:dLbl>
            <c:dLbl>
              <c:idx val="279"/>
              <c:tx>
                <c:rich>
                  <a:bodyPr/>
                  <a:lstStyle/>
                  <a:p>
                    <a:fld id="{7F66AD88-BB6F-45EB-ABD9-505CC158A2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1252-49D8-A1F2-C20CD1694893}"/>
                </c:ext>
              </c:extLst>
            </c:dLbl>
            <c:dLbl>
              <c:idx val="280"/>
              <c:tx>
                <c:rich>
                  <a:bodyPr/>
                  <a:lstStyle/>
                  <a:p>
                    <a:fld id="{9FE13C56-E2C9-442F-9ED2-449AC47FAE8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1252-49D8-A1F2-C20CD1694893}"/>
                </c:ext>
              </c:extLst>
            </c:dLbl>
            <c:dLbl>
              <c:idx val="281"/>
              <c:tx>
                <c:rich>
                  <a:bodyPr/>
                  <a:lstStyle/>
                  <a:p>
                    <a:fld id="{C4F4E4FF-993D-4AE0-93BB-D4563AA25B0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1252-49D8-A1F2-C20CD1694893}"/>
                </c:ext>
              </c:extLst>
            </c:dLbl>
            <c:dLbl>
              <c:idx val="282"/>
              <c:tx>
                <c:rich>
                  <a:bodyPr/>
                  <a:lstStyle/>
                  <a:p>
                    <a:fld id="{DAFC34BF-DE7B-4338-9FE1-632B6CB2CB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1252-49D8-A1F2-C20CD1694893}"/>
                </c:ext>
              </c:extLst>
            </c:dLbl>
            <c:dLbl>
              <c:idx val="283"/>
              <c:tx>
                <c:rich>
                  <a:bodyPr/>
                  <a:lstStyle/>
                  <a:p>
                    <a:fld id="{7E56A57C-4636-4634-9C20-5D09D1A81A8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1252-49D8-A1F2-C20CD1694893}"/>
                </c:ext>
              </c:extLst>
            </c:dLbl>
            <c:dLbl>
              <c:idx val="284"/>
              <c:tx>
                <c:rich>
                  <a:bodyPr/>
                  <a:lstStyle/>
                  <a:p>
                    <a:fld id="{3D82CD97-4EFE-48F7-8203-1A34BC111DC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1252-49D8-A1F2-C20CD1694893}"/>
                </c:ext>
              </c:extLst>
            </c:dLbl>
            <c:dLbl>
              <c:idx val="285"/>
              <c:tx>
                <c:rich>
                  <a:bodyPr/>
                  <a:lstStyle/>
                  <a:p>
                    <a:fld id="{0985692A-2C30-40B4-A1A3-C45D7CA2E7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1252-49D8-A1F2-C20CD1694893}"/>
                </c:ext>
              </c:extLst>
            </c:dLbl>
            <c:dLbl>
              <c:idx val="286"/>
              <c:tx>
                <c:rich>
                  <a:bodyPr/>
                  <a:lstStyle/>
                  <a:p>
                    <a:fld id="{CE8163B9-9754-4622-8600-BE0CCB9491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1252-49D8-A1F2-C20CD1694893}"/>
                </c:ext>
              </c:extLst>
            </c:dLbl>
            <c:dLbl>
              <c:idx val="287"/>
              <c:tx>
                <c:rich>
                  <a:bodyPr/>
                  <a:lstStyle/>
                  <a:p>
                    <a:fld id="{8BEA78F2-66CD-40DC-85A0-839CF6EAD85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1252-49D8-A1F2-C20CD1694893}"/>
                </c:ext>
              </c:extLst>
            </c:dLbl>
            <c:dLbl>
              <c:idx val="288"/>
              <c:tx>
                <c:rich>
                  <a:bodyPr/>
                  <a:lstStyle/>
                  <a:p>
                    <a:fld id="{C160A1DB-9C13-45F4-BED0-ECC56B8E97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1252-49D8-A1F2-C20CD1694893}"/>
                </c:ext>
              </c:extLst>
            </c:dLbl>
            <c:dLbl>
              <c:idx val="289"/>
              <c:tx>
                <c:rich>
                  <a:bodyPr/>
                  <a:lstStyle/>
                  <a:p>
                    <a:fld id="{5A286517-FD84-47BE-A807-06A53DC953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1252-49D8-A1F2-C20CD1694893}"/>
                </c:ext>
              </c:extLst>
            </c:dLbl>
            <c:dLbl>
              <c:idx val="290"/>
              <c:tx>
                <c:rich>
                  <a:bodyPr/>
                  <a:lstStyle/>
                  <a:p>
                    <a:fld id="{430C5A9E-E05F-4900-A569-92C1A16D3C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2-1252-49D8-A1F2-C20CD1694893}"/>
                </c:ext>
              </c:extLst>
            </c:dLbl>
            <c:dLbl>
              <c:idx val="291"/>
              <c:tx>
                <c:rich>
                  <a:bodyPr/>
                  <a:lstStyle/>
                  <a:p>
                    <a:fld id="{A061A407-27CC-4D3F-AC34-D0A836DDA2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3-1252-49D8-A1F2-C20CD1694893}"/>
                </c:ext>
              </c:extLst>
            </c:dLbl>
            <c:dLbl>
              <c:idx val="292"/>
              <c:tx>
                <c:rich>
                  <a:bodyPr/>
                  <a:lstStyle/>
                  <a:p>
                    <a:fld id="{7314A771-86E9-4C23-AE71-A9BB0521982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4-1252-49D8-A1F2-C20CD1694893}"/>
                </c:ext>
              </c:extLst>
            </c:dLbl>
            <c:dLbl>
              <c:idx val="293"/>
              <c:tx>
                <c:rich>
                  <a:bodyPr/>
                  <a:lstStyle/>
                  <a:p>
                    <a:fld id="{2DA271DE-D879-4499-9727-29CADC742B5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5-1252-49D8-A1F2-C20CD1694893}"/>
                </c:ext>
              </c:extLst>
            </c:dLbl>
            <c:dLbl>
              <c:idx val="294"/>
              <c:tx>
                <c:rich>
                  <a:bodyPr/>
                  <a:lstStyle/>
                  <a:p>
                    <a:fld id="{E07EA6A9-DDDC-43ED-8CE9-DE27B74175D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6-1252-49D8-A1F2-C20CD1694893}"/>
                </c:ext>
              </c:extLst>
            </c:dLbl>
            <c:dLbl>
              <c:idx val="295"/>
              <c:tx>
                <c:rich>
                  <a:bodyPr/>
                  <a:lstStyle/>
                  <a:p>
                    <a:fld id="{B75497D9-4CEE-4801-AF72-A8E805C64D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7-1252-49D8-A1F2-C20CD1694893}"/>
                </c:ext>
              </c:extLst>
            </c:dLbl>
            <c:dLbl>
              <c:idx val="296"/>
              <c:tx>
                <c:rich>
                  <a:bodyPr/>
                  <a:lstStyle/>
                  <a:p>
                    <a:fld id="{FAD790AF-DCA2-48F1-AFF6-D8FCFB8EB09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8-1252-49D8-A1F2-C20CD1694893}"/>
                </c:ext>
              </c:extLst>
            </c:dLbl>
            <c:dLbl>
              <c:idx val="297"/>
              <c:tx>
                <c:rich>
                  <a:bodyPr/>
                  <a:lstStyle/>
                  <a:p>
                    <a:fld id="{2FD71D1D-C9FE-403F-B6E6-637A21248A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9-1252-49D8-A1F2-C20CD1694893}"/>
                </c:ext>
              </c:extLst>
            </c:dLbl>
            <c:dLbl>
              <c:idx val="298"/>
              <c:tx>
                <c:rich>
                  <a:bodyPr/>
                  <a:lstStyle/>
                  <a:p>
                    <a:fld id="{158708F4-DC1C-4EE4-BA4B-FE1EB971B3C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A-1252-49D8-A1F2-C20CD1694893}"/>
                </c:ext>
              </c:extLst>
            </c:dLbl>
            <c:dLbl>
              <c:idx val="299"/>
              <c:tx>
                <c:rich>
                  <a:bodyPr/>
                  <a:lstStyle/>
                  <a:p>
                    <a:fld id="{7E39BD59-D32D-4734-B642-21CDE859456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B-1252-49D8-A1F2-C20CD1694893}"/>
                </c:ext>
              </c:extLst>
            </c:dLbl>
            <c:dLbl>
              <c:idx val="300"/>
              <c:tx>
                <c:rich>
                  <a:bodyPr/>
                  <a:lstStyle/>
                  <a:p>
                    <a:fld id="{FD1BBB2F-358B-4C35-A46C-37351ABAA4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C-1252-49D8-A1F2-C20CD1694893}"/>
                </c:ext>
              </c:extLst>
            </c:dLbl>
            <c:dLbl>
              <c:idx val="301"/>
              <c:tx>
                <c:rich>
                  <a:bodyPr/>
                  <a:lstStyle/>
                  <a:p>
                    <a:fld id="{068444F0-67C9-4B24-8F78-1B3A8D5F75F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D-1252-49D8-A1F2-C20CD1694893}"/>
                </c:ext>
              </c:extLst>
            </c:dLbl>
            <c:dLbl>
              <c:idx val="302"/>
              <c:tx>
                <c:rich>
                  <a:bodyPr/>
                  <a:lstStyle/>
                  <a:p>
                    <a:fld id="{5CE22C61-8D5B-4311-B15B-69C11F24EE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E-1252-49D8-A1F2-C20CD1694893}"/>
                </c:ext>
              </c:extLst>
            </c:dLbl>
            <c:dLbl>
              <c:idx val="303"/>
              <c:tx>
                <c:rich>
                  <a:bodyPr/>
                  <a:lstStyle/>
                  <a:p>
                    <a:fld id="{8B85DCAB-6B71-4587-B8D2-DECBAAF24A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F-1252-49D8-A1F2-C20CD1694893}"/>
                </c:ext>
              </c:extLst>
            </c:dLbl>
            <c:dLbl>
              <c:idx val="304"/>
              <c:tx>
                <c:rich>
                  <a:bodyPr/>
                  <a:lstStyle/>
                  <a:p>
                    <a:fld id="{1FBA5339-4C71-4C8D-A8D9-E60097A515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0-1252-49D8-A1F2-C20CD1694893}"/>
                </c:ext>
              </c:extLst>
            </c:dLbl>
            <c:dLbl>
              <c:idx val="305"/>
              <c:tx>
                <c:rich>
                  <a:bodyPr/>
                  <a:lstStyle/>
                  <a:p>
                    <a:fld id="{D209326F-6130-45FE-84A6-8A24E595A3F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1-1252-49D8-A1F2-C20CD1694893}"/>
                </c:ext>
              </c:extLst>
            </c:dLbl>
            <c:dLbl>
              <c:idx val="306"/>
              <c:tx>
                <c:rich>
                  <a:bodyPr/>
                  <a:lstStyle/>
                  <a:p>
                    <a:fld id="{719512CD-22C2-4DA2-B516-1955654734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2-1252-49D8-A1F2-C20CD1694893}"/>
                </c:ext>
              </c:extLst>
            </c:dLbl>
            <c:dLbl>
              <c:idx val="307"/>
              <c:tx>
                <c:rich>
                  <a:bodyPr/>
                  <a:lstStyle/>
                  <a:p>
                    <a:fld id="{207353C3-8AC7-4431-835E-6C32AA3567E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3-1252-49D8-A1F2-C20CD1694893}"/>
                </c:ext>
              </c:extLst>
            </c:dLbl>
            <c:dLbl>
              <c:idx val="308"/>
              <c:tx>
                <c:rich>
                  <a:bodyPr/>
                  <a:lstStyle/>
                  <a:p>
                    <a:fld id="{D4FE9F6A-B758-445E-A29E-D21E65161F0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4-1252-49D8-A1F2-C20CD1694893}"/>
                </c:ext>
              </c:extLst>
            </c:dLbl>
            <c:dLbl>
              <c:idx val="309"/>
              <c:tx>
                <c:rich>
                  <a:bodyPr/>
                  <a:lstStyle/>
                  <a:p>
                    <a:fld id="{54627D77-0F9B-41E8-914A-3065E5DFA7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5-1252-49D8-A1F2-C20CD1694893}"/>
                </c:ext>
              </c:extLst>
            </c:dLbl>
            <c:dLbl>
              <c:idx val="310"/>
              <c:tx>
                <c:rich>
                  <a:bodyPr/>
                  <a:lstStyle/>
                  <a:p>
                    <a:fld id="{D45DC715-D3E6-45EC-9DCD-5D68469BA60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6-1252-49D8-A1F2-C20CD1694893}"/>
                </c:ext>
              </c:extLst>
            </c:dLbl>
            <c:dLbl>
              <c:idx val="311"/>
              <c:tx>
                <c:rich>
                  <a:bodyPr/>
                  <a:lstStyle/>
                  <a:p>
                    <a:fld id="{DB1EC276-6965-4280-A759-91C8F5F407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7-1252-49D8-A1F2-C20CD1694893}"/>
                </c:ext>
              </c:extLst>
            </c:dLbl>
            <c:dLbl>
              <c:idx val="312"/>
              <c:tx>
                <c:rich>
                  <a:bodyPr/>
                  <a:lstStyle/>
                  <a:p>
                    <a:fld id="{C2062BC6-6828-47C8-B2F8-6B616301A4A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8-1252-49D8-A1F2-C20CD1694893}"/>
                </c:ext>
              </c:extLst>
            </c:dLbl>
            <c:dLbl>
              <c:idx val="313"/>
              <c:tx>
                <c:rich>
                  <a:bodyPr/>
                  <a:lstStyle/>
                  <a:p>
                    <a:fld id="{B259DFEF-FE45-490D-8B1D-63E7D63C157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9-1252-49D8-A1F2-C20CD1694893}"/>
                </c:ext>
              </c:extLst>
            </c:dLbl>
            <c:dLbl>
              <c:idx val="314"/>
              <c:tx>
                <c:rich>
                  <a:bodyPr/>
                  <a:lstStyle/>
                  <a:p>
                    <a:fld id="{6803AE24-3C54-4443-B444-EF7CA47B94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A-1252-49D8-A1F2-C20CD1694893}"/>
                </c:ext>
              </c:extLst>
            </c:dLbl>
            <c:dLbl>
              <c:idx val="315"/>
              <c:tx>
                <c:rich>
                  <a:bodyPr/>
                  <a:lstStyle/>
                  <a:p>
                    <a:fld id="{3AB8E62F-1F57-4C70-92BA-C7675FDE73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B-1252-49D8-A1F2-C20CD1694893}"/>
                </c:ext>
              </c:extLst>
            </c:dLbl>
            <c:dLbl>
              <c:idx val="316"/>
              <c:tx>
                <c:rich>
                  <a:bodyPr/>
                  <a:lstStyle/>
                  <a:p>
                    <a:fld id="{7C565463-1112-41B9-8AE6-758196AC017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C-1252-49D8-A1F2-C20CD1694893}"/>
                </c:ext>
              </c:extLst>
            </c:dLbl>
            <c:dLbl>
              <c:idx val="317"/>
              <c:tx>
                <c:rich>
                  <a:bodyPr/>
                  <a:lstStyle/>
                  <a:p>
                    <a:fld id="{867A0834-E00A-4FB9-BDCA-1E2BDD5A2ED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D-1252-49D8-A1F2-C20CD1694893}"/>
                </c:ext>
              </c:extLst>
            </c:dLbl>
            <c:dLbl>
              <c:idx val="318"/>
              <c:tx>
                <c:rich>
                  <a:bodyPr/>
                  <a:lstStyle/>
                  <a:p>
                    <a:fld id="{2AA1620C-67CF-4CDD-8733-41B716CE04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E-1252-49D8-A1F2-C20CD1694893}"/>
                </c:ext>
              </c:extLst>
            </c:dLbl>
            <c:dLbl>
              <c:idx val="319"/>
              <c:tx>
                <c:rich>
                  <a:bodyPr/>
                  <a:lstStyle/>
                  <a:p>
                    <a:fld id="{FB8415BF-260C-46A4-9DAB-339330504B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F-1252-49D8-A1F2-C20CD1694893}"/>
                </c:ext>
              </c:extLst>
            </c:dLbl>
            <c:dLbl>
              <c:idx val="320"/>
              <c:tx>
                <c:rich>
                  <a:bodyPr/>
                  <a:lstStyle/>
                  <a:p>
                    <a:fld id="{8935B09B-4C68-4B74-BF4C-2216C95EA6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0-1252-49D8-A1F2-C20CD1694893}"/>
                </c:ext>
              </c:extLst>
            </c:dLbl>
            <c:dLbl>
              <c:idx val="321"/>
              <c:tx>
                <c:rich>
                  <a:bodyPr/>
                  <a:lstStyle/>
                  <a:p>
                    <a:fld id="{D6362E41-5846-40B4-93DB-C01102D492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1-1252-49D8-A1F2-C20CD1694893}"/>
                </c:ext>
              </c:extLst>
            </c:dLbl>
            <c:dLbl>
              <c:idx val="322"/>
              <c:tx>
                <c:rich>
                  <a:bodyPr/>
                  <a:lstStyle/>
                  <a:p>
                    <a:fld id="{079C7865-B90A-4CA2-9BFE-BB41E053CC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2-1252-49D8-A1F2-C20CD1694893}"/>
                </c:ext>
              </c:extLst>
            </c:dLbl>
            <c:dLbl>
              <c:idx val="323"/>
              <c:tx>
                <c:rich>
                  <a:bodyPr/>
                  <a:lstStyle/>
                  <a:p>
                    <a:fld id="{68502AC9-88EE-4E7E-8327-E6ADBB4B8E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3-1252-49D8-A1F2-C20CD1694893}"/>
                </c:ext>
              </c:extLst>
            </c:dLbl>
            <c:dLbl>
              <c:idx val="324"/>
              <c:tx>
                <c:rich>
                  <a:bodyPr/>
                  <a:lstStyle/>
                  <a:p>
                    <a:fld id="{0DCF8E54-B103-49E6-B2D0-A519B9292B2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4-1252-49D8-A1F2-C20CD1694893}"/>
                </c:ext>
              </c:extLst>
            </c:dLbl>
            <c:dLbl>
              <c:idx val="325"/>
              <c:tx>
                <c:rich>
                  <a:bodyPr/>
                  <a:lstStyle/>
                  <a:p>
                    <a:fld id="{8AE5E5F8-8D2A-45DC-9BF7-507C57C255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5-1252-49D8-A1F2-C20CD1694893}"/>
                </c:ext>
              </c:extLst>
            </c:dLbl>
            <c:dLbl>
              <c:idx val="326"/>
              <c:tx>
                <c:rich>
                  <a:bodyPr/>
                  <a:lstStyle/>
                  <a:p>
                    <a:fld id="{DB821320-3E61-4733-BE57-C9343E0860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6-1252-49D8-A1F2-C20CD1694893}"/>
                </c:ext>
              </c:extLst>
            </c:dLbl>
            <c:dLbl>
              <c:idx val="327"/>
              <c:tx>
                <c:rich>
                  <a:bodyPr/>
                  <a:lstStyle/>
                  <a:p>
                    <a:fld id="{39AA1D23-4CCD-4F7B-9224-07DC4327E6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7-1252-49D8-A1F2-C20CD1694893}"/>
                </c:ext>
              </c:extLst>
            </c:dLbl>
            <c:dLbl>
              <c:idx val="328"/>
              <c:tx>
                <c:rich>
                  <a:bodyPr/>
                  <a:lstStyle/>
                  <a:p>
                    <a:fld id="{2D938483-944D-4AEE-8897-BD22855A10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8-1252-49D8-A1F2-C20CD1694893}"/>
                </c:ext>
              </c:extLst>
            </c:dLbl>
            <c:dLbl>
              <c:idx val="329"/>
              <c:tx>
                <c:rich>
                  <a:bodyPr/>
                  <a:lstStyle/>
                  <a:p>
                    <a:fld id="{3760BB1E-B3CD-47F0-BE3B-F49B405756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9-1252-49D8-A1F2-C20CD1694893}"/>
                </c:ext>
              </c:extLst>
            </c:dLbl>
            <c:dLbl>
              <c:idx val="330"/>
              <c:tx>
                <c:rich>
                  <a:bodyPr/>
                  <a:lstStyle/>
                  <a:p>
                    <a:fld id="{9A5B9A9F-9992-46A0-9592-1E9F5BB9BD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A-1252-49D8-A1F2-C20CD1694893}"/>
                </c:ext>
              </c:extLst>
            </c:dLbl>
            <c:dLbl>
              <c:idx val="331"/>
              <c:tx>
                <c:rich>
                  <a:bodyPr/>
                  <a:lstStyle/>
                  <a:p>
                    <a:fld id="{38FB85D8-F011-420A-A6A2-A1AFB9EDB49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B-1252-49D8-A1F2-C20CD1694893}"/>
                </c:ext>
              </c:extLst>
            </c:dLbl>
            <c:dLbl>
              <c:idx val="332"/>
              <c:tx>
                <c:rich>
                  <a:bodyPr/>
                  <a:lstStyle/>
                  <a:p>
                    <a:fld id="{E34F6236-9588-454E-99D2-56C5A5435A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C-1252-49D8-A1F2-C20CD1694893}"/>
                </c:ext>
              </c:extLst>
            </c:dLbl>
            <c:dLbl>
              <c:idx val="333"/>
              <c:tx>
                <c:rich>
                  <a:bodyPr/>
                  <a:lstStyle/>
                  <a:p>
                    <a:fld id="{A7449F52-4235-4D32-A067-2FE65CA40D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D-1252-49D8-A1F2-C20CD1694893}"/>
                </c:ext>
              </c:extLst>
            </c:dLbl>
            <c:dLbl>
              <c:idx val="334"/>
              <c:tx>
                <c:rich>
                  <a:bodyPr/>
                  <a:lstStyle/>
                  <a:p>
                    <a:fld id="{900A1AD2-59C5-44CD-9C96-7CB228A753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E-1252-49D8-A1F2-C20CD1694893}"/>
                </c:ext>
              </c:extLst>
            </c:dLbl>
            <c:dLbl>
              <c:idx val="335"/>
              <c:tx>
                <c:rich>
                  <a:bodyPr/>
                  <a:lstStyle/>
                  <a:p>
                    <a:fld id="{477BA7AC-0B0F-448C-BAFB-32D4385B14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F-1252-49D8-A1F2-C20CD1694893}"/>
                </c:ext>
              </c:extLst>
            </c:dLbl>
            <c:dLbl>
              <c:idx val="336"/>
              <c:tx>
                <c:rich>
                  <a:bodyPr/>
                  <a:lstStyle/>
                  <a:p>
                    <a:fld id="{4BC4DD58-C4AE-4DBA-B9F7-4173CF4F38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0-1252-49D8-A1F2-C20CD1694893}"/>
                </c:ext>
              </c:extLst>
            </c:dLbl>
            <c:dLbl>
              <c:idx val="337"/>
              <c:tx>
                <c:rich>
                  <a:bodyPr/>
                  <a:lstStyle/>
                  <a:p>
                    <a:fld id="{3F3E1998-3AC7-4124-AA47-DAFF5FEAB3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1-1252-49D8-A1F2-C20CD1694893}"/>
                </c:ext>
              </c:extLst>
            </c:dLbl>
            <c:dLbl>
              <c:idx val="338"/>
              <c:tx>
                <c:rich>
                  <a:bodyPr/>
                  <a:lstStyle/>
                  <a:p>
                    <a:fld id="{84270C62-C5DA-4096-8592-E6EFD0F6339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2-1252-49D8-A1F2-C20CD1694893}"/>
                </c:ext>
              </c:extLst>
            </c:dLbl>
            <c:dLbl>
              <c:idx val="339"/>
              <c:tx>
                <c:rich>
                  <a:bodyPr/>
                  <a:lstStyle/>
                  <a:p>
                    <a:fld id="{B4C91D57-9ED4-4DFE-B563-3919B8D800C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3-1252-49D8-A1F2-C20CD1694893}"/>
                </c:ext>
              </c:extLst>
            </c:dLbl>
            <c:dLbl>
              <c:idx val="340"/>
              <c:tx>
                <c:rich>
                  <a:bodyPr/>
                  <a:lstStyle/>
                  <a:p>
                    <a:fld id="{CAE33EF6-04E8-439E-9112-38525C78EE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4-1252-49D8-A1F2-C20CD1694893}"/>
                </c:ext>
              </c:extLst>
            </c:dLbl>
            <c:dLbl>
              <c:idx val="341"/>
              <c:tx>
                <c:rich>
                  <a:bodyPr/>
                  <a:lstStyle/>
                  <a:p>
                    <a:fld id="{9C4D229D-532A-42BC-A657-F8D718AF1F4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5-1252-49D8-A1F2-C20CD1694893}"/>
                </c:ext>
              </c:extLst>
            </c:dLbl>
            <c:dLbl>
              <c:idx val="342"/>
              <c:tx>
                <c:rich>
                  <a:bodyPr/>
                  <a:lstStyle/>
                  <a:p>
                    <a:fld id="{F3AADA2E-116F-4116-AEB4-28C47F4EDE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6-1252-49D8-A1F2-C20CD1694893}"/>
                </c:ext>
              </c:extLst>
            </c:dLbl>
            <c:dLbl>
              <c:idx val="343"/>
              <c:tx>
                <c:rich>
                  <a:bodyPr/>
                  <a:lstStyle/>
                  <a:p>
                    <a:fld id="{86B5DD3D-3E8D-496B-8251-2B81BE1FA9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7-1252-49D8-A1F2-C20CD1694893}"/>
                </c:ext>
              </c:extLst>
            </c:dLbl>
            <c:dLbl>
              <c:idx val="344"/>
              <c:tx>
                <c:rich>
                  <a:bodyPr/>
                  <a:lstStyle/>
                  <a:p>
                    <a:fld id="{5A7F7833-1201-479E-A175-707FD5BDE5C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8-1252-49D8-A1F2-C20CD1694893}"/>
                </c:ext>
              </c:extLst>
            </c:dLbl>
            <c:dLbl>
              <c:idx val="345"/>
              <c:tx>
                <c:rich>
                  <a:bodyPr/>
                  <a:lstStyle/>
                  <a:p>
                    <a:fld id="{00F1DBC2-987A-4249-AA28-00C3D6B124E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9-1252-49D8-A1F2-C20CD1694893}"/>
                </c:ext>
              </c:extLst>
            </c:dLbl>
            <c:dLbl>
              <c:idx val="346"/>
              <c:tx>
                <c:rich>
                  <a:bodyPr/>
                  <a:lstStyle/>
                  <a:p>
                    <a:fld id="{F5A77AF9-3F78-4472-A4F6-EB24C0ED590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A-1252-49D8-A1F2-C20CD1694893}"/>
                </c:ext>
              </c:extLst>
            </c:dLbl>
            <c:dLbl>
              <c:idx val="347"/>
              <c:tx>
                <c:rich>
                  <a:bodyPr/>
                  <a:lstStyle/>
                  <a:p>
                    <a:fld id="{A3DEEFCA-8BF8-4858-963A-7A27C35121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B-1252-49D8-A1F2-C20CD1694893}"/>
                </c:ext>
              </c:extLst>
            </c:dLbl>
            <c:dLbl>
              <c:idx val="348"/>
              <c:tx>
                <c:rich>
                  <a:bodyPr/>
                  <a:lstStyle/>
                  <a:p>
                    <a:fld id="{A2C119F4-CB1D-41A8-90F2-CA615D2CCFC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C-1252-49D8-A1F2-C20CD1694893}"/>
                </c:ext>
              </c:extLst>
            </c:dLbl>
            <c:dLbl>
              <c:idx val="349"/>
              <c:tx>
                <c:rich>
                  <a:bodyPr/>
                  <a:lstStyle/>
                  <a:p>
                    <a:fld id="{1F5E82BE-DB1D-46D5-B3D5-2355AE95948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D-1252-49D8-A1F2-C20CD1694893}"/>
                </c:ext>
              </c:extLst>
            </c:dLbl>
            <c:dLbl>
              <c:idx val="350"/>
              <c:tx>
                <c:rich>
                  <a:bodyPr/>
                  <a:lstStyle/>
                  <a:p>
                    <a:fld id="{0695744B-0ED0-4D6B-A0FC-B4353C672A5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E-1252-49D8-A1F2-C20CD1694893}"/>
                </c:ext>
              </c:extLst>
            </c:dLbl>
            <c:dLbl>
              <c:idx val="351"/>
              <c:tx>
                <c:rich>
                  <a:bodyPr/>
                  <a:lstStyle/>
                  <a:p>
                    <a:fld id="{417DEE10-6950-4A4F-A6D4-AB178D0776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F-1252-49D8-A1F2-C20CD1694893}"/>
                </c:ext>
              </c:extLst>
            </c:dLbl>
            <c:dLbl>
              <c:idx val="352"/>
              <c:tx>
                <c:rich>
                  <a:bodyPr/>
                  <a:lstStyle/>
                  <a:p>
                    <a:fld id="{3517FDFA-BD5A-4B17-9600-58922FCD20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0-1252-49D8-A1F2-C20CD1694893}"/>
                </c:ext>
              </c:extLst>
            </c:dLbl>
            <c:dLbl>
              <c:idx val="353"/>
              <c:tx>
                <c:rich>
                  <a:bodyPr/>
                  <a:lstStyle/>
                  <a:p>
                    <a:fld id="{3C585DD2-7049-44B5-A853-B7C9F678E40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1-1252-49D8-A1F2-C20CD1694893}"/>
                </c:ext>
              </c:extLst>
            </c:dLbl>
            <c:dLbl>
              <c:idx val="354"/>
              <c:tx>
                <c:rich>
                  <a:bodyPr/>
                  <a:lstStyle/>
                  <a:p>
                    <a:fld id="{C72B42C6-38E4-47F4-8EE8-5F92157565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2-1252-49D8-A1F2-C20CD1694893}"/>
                </c:ext>
              </c:extLst>
            </c:dLbl>
            <c:dLbl>
              <c:idx val="355"/>
              <c:tx>
                <c:rich>
                  <a:bodyPr/>
                  <a:lstStyle/>
                  <a:p>
                    <a:fld id="{C556E6F9-5B9F-4BFF-B6CE-2EE33C16C44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3-1252-49D8-A1F2-C20CD1694893}"/>
                </c:ext>
              </c:extLst>
            </c:dLbl>
            <c:dLbl>
              <c:idx val="356"/>
              <c:tx>
                <c:rich>
                  <a:bodyPr/>
                  <a:lstStyle/>
                  <a:p>
                    <a:fld id="{A81F7A50-A2E4-4E22-942E-6D1944FBCAD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4-1252-49D8-A1F2-C20CD1694893}"/>
                </c:ext>
              </c:extLst>
            </c:dLbl>
            <c:dLbl>
              <c:idx val="357"/>
              <c:tx>
                <c:rich>
                  <a:bodyPr/>
                  <a:lstStyle/>
                  <a:p>
                    <a:fld id="{3CFF5D61-4B38-4EFC-ACBD-D01060575B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5-1252-49D8-A1F2-C20CD1694893}"/>
                </c:ext>
              </c:extLst>
            </c:dLbl>
            <c:dLbl>
              <c:idx val="358"/>
              <c:tx>
                <c:rich>
                  <a:bodyPr/>
                  <a:lstStyle/>
                  <a:p>
                    <a:fld id="{9306600B-1E8C-4BE4-B2A0-1A095EE4B7C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6-1252-49D8-A1F2-C20CD1694893}"/>
                </c:ext>
              </c:extLst>
            </c:dLbl>
            <c:dLbl>
              <c:idx val="359"/>
              <c:tx>
                <c:rich>
                  <a:bodyPr/>
                  <a:lstStyle/>
                  <a:p>
                    <a:fld id="{DD41AFF1-0B77-4782-98A3-98F1677E3EA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7-1252-49D8-A1F2-C20CD1694893}"/>
                </c:ext>
              </c:extLst>
            </c:dLbl>
            <c:dLbl>
              <c:idx val="360"/>
              <c:tx>
                <c:rich>
                  <a:bodyPr/>
                  <a:lstStyle/>
                  <a:p>
                    <a:fld id="{0451106B-8340-4D25-8363-79D4761E26A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8-1252-49D8-A1F2-C20CD1694893}"/>
                </c:ext>
              </c:extLst>
            </c:dLbl>
            <c:dLbl>
              <c:idx val="361"/>
              <c:tx>
                <c:rich>
                  <a:bodyPr/>
                  <a:lstStyle/>
                  <a:p>
                    <a:fld id="{521D7A1F-1F47-4DED-9A30-EAC78DAA3A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9-1252-49D8-A1F2-C20CD1694893}"/>
                </c:ext>
              </c:extLst>
            </c:dLbl>
            <c:dLbl>
              <c:idx val="362"/>
              <c:tx>
                <c:rich>
                  <a:bodyPr/>
                  <a:lstStyle/>
                  <a:p>
                    <a:fld id="{6BCBBDA2-5489-4DB9-BAB8-4D7680A0E63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A-1252-49D8-A1F2-C20CD1694893}"/>
                </c:ext>
              </c:extLst>
            </c:dLbl>
            <c:dLbl>
              <c:idx val="363"/>
              <c:tx>
                <c:rich>
                  <a:bodyPr/>
                  <a:lstStyle/>
                  <a:p>
                    <a:fld id="{7E63C467-3D27-4735-BF66-5608FC2FCC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B-1252-49D8-A1F2-C20CD1694893}"/>
                </c:ext>
              </c:extLst>
            </c:dLbl>
            <c:dLbl>
              <c:idx val="364"/>
              <c:tx>
                <c:rich>
                  <a:bodyPr/>
                  <a:lstStyle/>
                  <a:p>
                    <a:fld id="{B8B430C4-0B7F-46DC-AA1E-CF7CE4D8899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C-1252-49D8-A1F2-C20CD1694893}"/>
                </c:ext>
              </c:extLst>
            </c:dLbl>
            <c:dLbl>
              <c:idx val="365"/>
              <c:tx>
                <c:rich>
                  <a:bodyPr/>
                  <a:lstStyle/>
                  <a:p>
                    <a:fld id="{969EB0F4-E021-4290-BAC8-93D2207EAF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D-1252-49D8-A1F2-C20CD1694893}"/>
                </c:ext>
              </c:extLst>
            </c:dLbl>
            <c:dLbl>
              <c:idx val="366"/>
              <c:tx>
                <c:rich>
                  <a:bodyPr/>
                  <a:lstStyle/>
                  <a:p>
                    <a:fld id="{B1D713A5-2008-4080-97AF-FDA1E4A814B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E-1252-49D8-A1F2-C20CD1694893}"/>
                </c:ext>
              </c:extLst>
            </c:dLbl>
            <c:dLbl>
              <c:idx val="367"/>
              <c:tx>
                <c:rich>
                  <a:bodyPr/>
                  <a:lstStyle/>
                  <a:p>
                    <a:fld id="{C9D66D00-1CCB-4B72-BBC3-B2AF1DE709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F-1252-49D8-A1F2-C20CD1694893}"/>
                </c:ext>
              </c:extLst>
            </c:dLbl>
            <c:dLbl>
              <c:idx val="368"/>
              <c:tx>
                <c:rich>
                  <a:bodyPr/>
                  <a:lstStyle/>
                  <a:p>
                    <a:fld id="{C828E295-1D4E-414A-9E39-4CD9940E1FC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0-1252-49D8-A1F2-C20CD1694893}"/>
                </c:ext>
              </c:extLst>
            </c:dLbl>
            <c:dLbl>
              <c:idx val="369"/>
              <c:tx>
                <c:rich>
                  <a:bodyPr/>
                  <a:lstStyle/>
                  <a:p>
                    <a:fld id="{0B21B871-8242-4751-9398-8E9695AC8B4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1-1252-49D8-A1F2-C20CD1694893}"/>
                </c:ext>
              </c:extLst>
            </c:dLbl>
            <c:dLbl>
              <c:idx val="370"/>
              <c:tx>
                <c:rich>
                  <a:bodyPr/>
                  <a:lstStyle/>
                  <a:p>
                    <a:fld id="{9148276E-D29A-48FF-A7A7-C78F0CDE91B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2-1252-49D8-A1F2-C20CD1694893}"/>
                </c:ext>
              </c:extLst>
            </c:dLbl>
            <c:dLbl>
              <c:idx val="371"/>
              <c:tx>
                <c:rich>
                  <a:bodyPr/>
                  <a:lstStyle/>
                  <a:p>
                    <a:fld id="{79953A49-5667-404C-95A9-7757F9EBDE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3-1252-49D8-A1F2-C20CD1694893}"/>
                </c:ext>
              </c:extLst>
            </c:dLbl>
            <c:dLbl>
              <c:idx val="372"/>
              <c:tx>
                <c:rich>
                  <a:bodyPr/>
                  <a:lstStyle/>
                  <a:p>
                    <a:fld id="{84D491C9-8331-4A5A-85A6-EB470C9E65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4-1252-49D8-A1F2-C20CD1694893}"/>
                </c:ext>
              </c:extLst>
            </c:dLbl>
            <c:dLbl>
              <c:idx val="373"/>
              <c:tx>
                <c:rich>
                  <a:bodyPr/>
                  <a:lstStyle/>
                  <a:p>
                    <a:fld id="{07C201BD-4766-472F-B863-F098D7F854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5-1252-49D8-A1F2-C20CD1694893}"/>
                </c:ext>
              </c:extLst>
            </c:dLbl>
            <c:dLbl>
              <c:idx val="374"/>
              <c:tx>
                <c:rich>
                  <a:bodyPr/>
                  <a:lstStyle/>
                  <a:p>
                    <a:fld id="{C6BE29E4-7892-4EEF-9C8A-6952E42558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6-1252-49D8-A1F2-C20CD1694893}"/>
                </c:ext>
              </c:extLst>
            </c:dLbl>
            <c:dLbl>
              <c:idx val="375"/>
              <c:tx>
                <c:rich>
                  <a:bodyPr/>
                  <a:lstStyle/>
                  <a:p>
                    <a:fld id="{DAEE0FBA-FDF1-4ACE-91FD-2862721287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7-1252-49D8-A1F2-C20CD1694893}"/>
                </c:ext>
              </c:extLst>
            </c:dLbl>
            <c:dLbl>
              <c:idx val="376"/>
              <c:tx>
                <c:rich>
                  <a:bodyPr/>
                  <a:lstStyle/>
                  <a:p>
                    <a:fld id="{6E05BC74-04D2-428E-A7B5-C28525496B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8-1252-49D8-A1F2-C20CD1694893}"/>
                </c:ext>
              </c:extLst>
            </c:dLbl>
            <c:dLbl>
              <c:idx val="377"/>
              <c:tx>
                <c:rich>
                  <a:bodyPr/>
                  <a:lstStyle/>
                  <a:p>
                    <a:fld id="{3555F607-EC8B-4396-BA97-1AD2F7DA5BD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9-1252-49D8-A1F2-C20CD1694893}"/>
                </c:ext>
              </c:extLst>
            </c:dLbl>
            <c:dLbl>
              <c:idx val="378"/>
              <c:tx>
                <c:rich>
                  <a:bodyPr/>
                  <a:lstStyle/>
                  <a:p>
                    <a:fld id="{9FDE36F6-307E-4E24-A590-399DB3FED6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A-1252-49D8-A1F2-C20CD1694893}"/>
                </c:ext>
              </c:extLst>
            </c:dLbl>
            <c:dLbl>
              <c:idx val="379"/>
              <c:tx>
                <c:rich>
                  <a:bodyPr/>
                  <a:lstStyle/>
                  <a:p>
                    <a:fld id="{B3E93DB7-873A-42C1-A288-C7C3753A993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B-1252-49D8-A1F2-C20CD1694893}"/>
                </c:ext>
              </c:extLst>
            </c:dLbl>
            <c:dLbl>
              <c:idx val="380"/>
              <c:tx>
                <c:rich>
                  <a:bodyPr/>
                  <a:lstStyle/>
                  <a:p>
                    <a:fld id="{D4402C88-D1A9-400E-A546-BECAB5155E6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C-1252-49D8-A1F2-C20CD1694893}"/>
                </c:ext>
              </c:extLst>
            </c:dLbl>
            <c:dLbl>
              <c:idx val="381"/>
              <c:tx>
                <c:rich>
                  <a:bodyPr/>
                  <a:lstStyle/>
                  <a:p>
                    <a:fld id="{4B82034E-C6BD-4D99-87DE-77EB706C718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D-1252-49D8-A1F2-C20CD1694893}"/>
                </c:ext>
              </c:extLst>
            </c:dLbl>
            <c:dLbl>
              <c:idx val="382"/>
              <c:tx>
                <c:rich>
                  <a:bodyPr/>
                  <a:lstStyle/>
                  <a:p>
                    <a:fld id="{6F37EC35-9234-47C2-BD95-2B79E0ABF04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E-1252-49D8-A1F2-C20CD1694893}"/>
                </c:ext>
              </c:extLst>
            </c:dLbl>
            <c:dLbl>
              <c:idx val="383"/>
              <c:tx>
                <c:rich>
                  <a:bodyPr/>
                  <a:lstStyle/>
                  <a:p>
                    <a:fld id="{AA361424-E9E1-4015-A480-9E67B0DDA9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F-1252-49D8-A1F2-C20CD1694893}"/>
                </c:ext>
              </c:extLst>
            </c:dLbl>
            <c:dLbl>
              <c:idx val="384"/>
              <c:tx>
                <c:rich>
                  <a:bodyPr/>
                  <a:lstStyle/>
                  <a:p>
                    <a:fld id="{A0CF88D4-BB27-4390-B8EB-5160D6E734A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0-1252-49D8-A1F2-C20CD1694893}"/>
                </c:ext>
              </c:extLst>
            </c:dLbl>
            <c:dLbl>
              <c:idx val="385"/>
              <c:tx>
                <c:rich>
                  <a:bodyPr/>
                  <a:lstStyle/>
                  <a:p>
                    <a:fld id="{BD7A5E33-984E-4F75-B025-1BA4E8E0F00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1-1252-49D8-A1F2-C20CD1694893}"/>
                </c:ext>
              </c:extLst>
            </c:dLbl>
            <c:dLbl>
              <c:idx val="386"/>
              <c:tx>
                <c:rich>
                  <a:bodyPr/>
                  <a:lstStyle/>
                  <a:p>
                    <a:fld id="{175F5E39-4E81-4F8C-9158-9FBD2FC69C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2-1252-49D8-A1F2-C20CD1694893}"/>
                </c:ext>
              </c:extLst>
            </c:dLbl>
            <c:dLbl>
              <c:idx val="387"/>
              <c:tx>
                <c:rich>
                  <a:bodyPr/>
                  <a:lstStyle/>
                  <a:p>
                    <a:fld id="{36E121FA-831C-4255-89EC-73FD3D530D7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3-1252-49D8-A1F2-C20CD1694893}"/>
                </c:ext>
              </c:extLst>
            </c:dLbl>
            <c:dLbl>
              <c:idx val="388"/>
              <c:tx>
                <c:rich>
                  <a:bodyPr/>
                  <a:lstStyle/>
                  <a:p>
                    <a:fld id="{F21FB882-1C75-4A71-BB02-476A26BF8A3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4-1252-49D8-A1F2-C20CD1694893}"/>
                </c:ext>
              </c:extLst>
            </c:dLbl>
            <c:dLbl>
              <c:idx val="389"/>
              <c:tx>
                <c:rich>
                  <a:bodyPr/>
                  <a:lstStyle/>
                  <a:p>
                    <a:fld id="{8830EE87-4664-448C-BC67-4436558D7CC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5-1252-49D8-A1F2-C20CD1694893}"/>
                </c:ext>
              </c:extLst>
            </c:dLbl>
            <c:dLbl>
              <c:idx val="390"/>
              <c:tx>
                <c:rich>
                  <a:bodyPr/>
                  <a:lstStyle/>
                  <a:p>
                    <a:fld id="{E36BBE37-6772-4472-8602-98C2D60973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6-1252-49D8-A1F2-C20CD1694893}"/>
                </c:ext>
              </c:extLst>
            </c:dLbl>
            <c:dLbl>
              <c:idx val="391"/>
              <c:tx>
                <c:rich>
                  <a:bodyPr/>
                  <a:lstStyle/>
                  <a:p>
                    <a:fld id="{EE8CB467-6568-4D2D-BA59-D2CC1BFDEF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7-1252-49D8-A1F2-C20CD1694893}"/>
                </c:ext>
              </c:extLst>
            </c:dLbl>
            <c:dLbl>
              <c:idx val="392"/>
              <c:tx>
                <c:rich>
                  <a:bodyPr/>
                  <a:lstStyle/>
                  <a:p>
                    <a:fld id="{2CC08C6A-FB05-498D-8384-BD151E5A997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8-1252-49D8-A1F2-C20CD1694893}"/>
                </c:ext>
              </c:extLst>
            </c:dLbl>
            <c:dLbl>
              <c:idx val="393"/>
              <c:tx>
                <c:rich>
                  <a:bodyPr/>
                  <a:lstStyle/>
                  <a:p>
                    <a:fld id="{924D3B5D-72F2-4A35-8E17-0D58D9B56C0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9-1252-49D8-A1F2-C20CD1694893}"/>
                </c:ext>
              </c:extLst>
            </c:dLbl>
            <c:dLbl>
              <c:idx val="394"/>
              <c:tx>
                <c:rich>
                  <a:bodyPr/>
                  <a:lstStyle/>
                  <a:p>
                    <a:fld id="{70528B5E-96E4-4CC4-9684-F57F3C98B4C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A-1252-49D8-A1F2-C20CD1694893}"/>
                </c:ext>
              </c:extLst>
            </c:dLbl>
            <c:dLbl>
              <c:idx val="395"/>
              <c:tx>
                <c:rich>
                  <a:bodyPr/>
                  <a:lstStyle/>
                  <a:p>
                    <a:fld id="{26D188E8-6681-4904-940E-907EAAD2BA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B-1252-49D8-A1F2-C20CD1694893}"/>
                </c:ext>
              </c:extLst>
            </c:dLbl>
            <c:dLbl>
              <c:idx val="396"/>
              <c:tx>
                <c:rich>
                  <a:bodyPr/>
                  <a:lstStyle/>
                  <a:p>
                    <a:fld id="{F640F56B-E105-4FEB-8C4A-55C60553DD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C-1252-49D8-A1F2-C20CD1694893}"/>
                </c:ext>
              </c:extLst>
            </c:dLbl>
            <c:dLbl>
              <c:idx val="397"/>
              <c:tx>
                <c:rich>
                  <a:bodyPr/>
                  <a:lstStyle/>
                  <a:p>
                    <a:fld id="{832F03C7-C10C-469C-B41C-6D71BD26C5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D-1252-49D8-A1F2-C20CD1694893}"/>
                </c:ext>
              </c:extLst>
            </c:dLbl>
            <c:dLbl>
              <c:idx val="398"/>
              <c:tx>
                <c:rich>
                  <a:bodyPr/>
                  <a:lstStyle/>
                  <a:p>
                    <a:fld id="{3CFA7E42-1B56-4BC6-B58E-CF17FDE011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E-1252-49D8-A1F2-C20CD1694893}"/>
                </c:ext>
              </c:extLst>
            </c:dLbl>
            <c:dLbl>
              <c:idx val="399"/>
              <c:tx>
                <c:rich>
                  <a:bodyPr/>
                  <a:lstStyle/>
                  <a:p>
                    <a:fld id="{509A7DC9-3817-48AC-837D-EBA20A6B35A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F-1252-49D8-A1F2-C20CD1694893}"/>
                </c:ext>
              </c:extLst>
            </c:dLbl>
            <c:dLbl>
              <c:idx val="400"/>
              <c:tx>
                <c:rich>
                  <a:bodyPr/>
                  <a:lstStyle/>
                  <a:p>
                    <a:fld id="{F8146D39-A7E2-4836-A84D-8D13FE8A1F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0-1252-49D8-A1F2-C20CD1694893}"/>
                </c:ext>
              </c:extLst>
            </c:dLbl>
            <c:dLbl>
              <c:idx val="401"/>
              <c:tx>
                <c:rich>
                  <a:bodyPr/>
                  <a:lstStyle/>
                  <a:p>
                    <a:fld id="{16C4A63E-3FA9-44F5-B596-967611F606F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1-1252-49D8-A1F2-C20CD1694893}"/>
                </c:ext>
              </c:extLst>
            </c:dLbl>
            <c:dLbl>
              <c:idx val="402"/>
              <c:tx>
                <c:rich>
                  <a:bodyPr/>
                  <a:lstStyle/>
                  <a:p>
                    <a:fld id="{BC2C2852-1444-4113-9344-3F7A25BDB9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2-1252-49D8-A1F2-C20CD1694893}"/>
                </c:ext>
              </c:extLst>
            </c:dLbl>
            <c:dLbl>
              <c:idx val="403"/>
              <c:tx>
                <c:rich>
                  <a:bodyPr/>
                  <a:lstStyle/>
                  <a:p>
                    <a:fld id="{90699CD2-0DE0-4D9F-B92F-81A4130EAFD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3-1252-49D8-A1F2-C20CD1694893}"/>
                </c:ext>
              </c:extLst>
            </c:dLbl>
            <c:dLbl>
              <c:idx val="404"/>
              <c:tx>
                <c:rich>
                  <a:bodyPr/>
                  <a:lstStyle/>
                  <a:p>
                    <a:fld id="{05B2FCE8-9077-4313-B5DB-8349E5F04D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4-1252-49D8-A1F2-C20CD1694893}"/>
                </c:ext>
              </c:extLst>
            </c:dLbl>
            <c:dLbl>
              <c:idx val="405"/>
              <c:tx>
                <c:rich>
                  <a:bodyPr/>
                  <a:lstStyle/>
                  <a:p>
                    <a:fld id="{519FB93C-55D8-4815-A06E-5D1F35B7B6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5-1252-49D8-A1F2-C20CD1694893}"/>
                </c:ext>
              </c:extLst>
            </c:dLbl>
            <c:dLbl>
              <c:idx val="406"/>
              <c:tx>
                <c:rich>
                  <a:bodyPr/>
                  <a:lstStyle/>
                  <a:p>
                    <a:fld id="{A186763F-5EA5-4A04-B888-745943DEA25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6-1252-49D8-A1F2-C20CD1694893}"/>
                </c:ext>
              </c:extLst>
            </c:dLbl>
            <c:dLbl>
              <c:idx val="407"/>
              <c:tx>
                <c:rich>
                  <a:bodyPr/>
                  <a:lstStyle/>
                  <a:p>
                    <a:fld id="{292ABCC9-B103-4179-8D34-4E5A917C1FC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7-1252-49D8-A1F2-C20CD1694893}"/>
                </c:ext>
              </c:extLst>
            </c:dLbl>
            <c:dLbl>
              <c:idx val="408"/>
              <c:tx>
                <c:rich>
                  <a:bodyPr/>
                  <a:lstStyle/>
                  <a:p>
                    <a:fld id="{8B742F8C-5C39-4BF5-9E23-11726DE13B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8-1252-49D8-A1F2-C20CD1694893}"/>
                </c:ext>
              </c:extLst>
            </c:dLbl>
            <c:dLbl>
              <c:idx val="409"/>
              <c:tx>
                <c:rich>
                  <a:bodyPr/>
                  <a:lstStyle/>
                  <a:p>
                    <a:fld id="{12BC9654-BEA6-40DF-B745-5C25763948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9-1252-49D8-A1F2-C20CD1694893}"/>
                </c:ext>
              </c:extLst>
            </c:dLbl>
            <c:dLbl>
              <c:idx val="410"/>
              <c:tx>
                <c:rich>
                  <a:bodyPr/>
                  <a:lstStyle/>
                  <a:p>
                    <a:fld id="{110379A6-27FB-47EE-B956-FF0D9002342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A-1252-49D8-A1F2-C20CD1694893}"/>
                </c:ext>
              </c:extLst>
            </c:dLbl>
            <c:dLbl>
              <c:idx val="411"/>
              <c:tx>
                <c:rich>
                  <a:bodyPr/>
                  <a:lstStyle/>
                  <a:p>
                    <a:fld id="{A3EB1CE8-87D8-4D57-9A0F-5F81F13562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B-1252-49D8-A1F2-C20CD1694893}"/>
                </c:ext>
              </c:extLst>
            </c:dLbl>
            <c:dLbl>
              <c:idx val="412"/>
              <c:tx>
                <c:rich>
                  <a:bodyPr/>
                  <a:lstStyle/>
                  <a:p>
                    <a:fld id="{B94B3CC3-D6F6-49C3-9A00-E73E47E2DC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C-1252-49D8-A1F2-C20CD1694893}"/>
                </c:ext>
              </c:extLst>
            </c:dLbl>
            <c:dLbl>
              <c:idx val="413"/>
              <c:tx>
                <c:rich>
                  <a:bodyPr/>
                  <a:lstStyle/>
                  <a:p>
                    <a:fld id="{081D1294-61C8-426E-B03F-EB64C9A9C18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D-1252-49D8-A1F2-C20CD1694893}"/>
                </c:ext>
              </c:extLst>
            </c:dLbl>
            <c:dLbl>
              <c:idx val="414"/>
              <c:tx>
                <c:rich>
                  <a:bodyPr/>
                  <a:lstStyle/>
                  <a:p>
                    <a:fld id="{D1FDCF5B-D320-43AC-8FC8-B81A674E627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E-1252-49D8-A1F2-C20CD1694893}"/>
                </c:ext>
              </c:extLst>
            </c:dLbl>
            <c:dLbl>
              <c:idx val="415"/>
              <c:tx>
                <c:rich>
                  <a:bodyPr/>
                  <a:lstStyle/>
                  <a:p>
                    <a:fld id="{5FBF08BB-3C0B-4D6A-B8A1-9379D0EF2B3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F-1252-49D8-A1F2-C20CD1694893}"/>
                </c:ext>
              </c:extLst>
            </c:dLbl>
            <c:dLbl>
              <c:idx val="416"/>
              <c:tx>
                <c:rich>
                  <a:bodyPr/>
                  <a:lstStyle/>
                  <a:p>
                    <a:fld id="{77ADA93E-7266-4417-BAE5-1E6555F80C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0-1252-49D8-A1F2-C20CD1694893}"/>
                </c:ext>
              </c:extLst>
            </c:dLbl>
            <c:dLbl>
              <c:idx val="417"/>
              <c:tx>
                <c:rich>
                  <a:bodyPr/>
                  <a:lstStyle/>
                  <a:p>
                    <a:fld id="{1831E124-8FF4-410A-9BF3-CF97DF4181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1-1252-49D8-A1F2-C20CD1694893}"/>
                </c:ext>
              </c:extLst>
            </c:dLbl>
            <c:dLbl>
              <c:idx val="418"/>
              <c:tx>
                <c:rich>
                  <a:bodyPr/>
                  <a:lstStyle/>
                  <a:p>
                    <a:fld id="{E4ED1E0C-1D1A-4F7E-8FED-84DC1B0E06C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2-1252-49D8-A1F2-C20CD1694893}"/>
                </c:ext>
              </c:extLst>
            </c:dLbl>
            <c:dLbl>
              <c:idx val="419"/>
              <c:tx>
                <c:rich>
                  <a:bodyPr/>
                  <a:lstStyle/>
                  <a:p>
                    <a:fld id="{C7A0E74A-9125-4610-8A2D-7CD6D77486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3-1252-49D8-A1F2-C20CD1694893}"/>
                </c:ext>
              </c:extLst>
            </c:dLbl>
            <c:dLbl>
              <c:idx val="420"/>
              <c:tx>
                <c:rich>
                  <a:bodyPr/>
                  <a:lstStyle/>
                  <a:p>
                    <a:fld id="{04AB97F1-8B7A-49E9-B446-6E6B2C778F2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4-1252-49D8-A1F2-C20CD1694893}"/>
                </c:ext>
              </c:extLst>
            </c:dLbl>
            <c:dLbl>
              <c:idx val="421"/>
              <c:tx>
                <c:rich>
                  <a:bodyPr/>
                  <a:lstStyle/>
                  <a:p>
                    <a:fld id="{C12EC194-337A-4E21-90F1-96AF483C04B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5-1252-49D8-A1F2-C20CD1694893}"/>
                </c:ext>
              </c:extLst>
            </c:dLbl>
            <c:dLbl>
              <c:idx val="422"/>
              <c:tx>
                <c:rich>
                  <a:bodyPr/>
                  <a:lstStyle/>
                  <a:p>
                    <a:fld id="{FAF129B0-D4A9-470D-9F7C-1F7891E14B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6-1252-49D8-A1F2-C20CD1694893}"/>
                </c:ext>
              </c:extLst>
            </c:dLbl>
            <c:dLbl>
              <c:idx val="423"/>
              <c:tx>
                <c:rich>
                  <a:bodyPr/>
                  <a:lstStyle/>
                  <a:p>
                    <a:fld id="{BBEEC4B3-66B5-497D-BA08-E55E1F99BA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7-1252-49D8-A1F2-C20CD1694893}"/>
                </c:ext>
              </c:extLst>
            </c:dLbl>
            <c:dLbl>
              <c:idx val="424"/>
              <c:tx>
                <c:rich>
                  <a:bodyPr/>
                  <a:lstStyle/>
                  <a:p>
                    <a:fld id="{0FF38970-D39A-4F94-856C-5D459CB335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8-1252-49D8-A1F2-C20CD1694893}"/>
                </c:ext>
              </c:extLst>
            </c:dLbl>
            <c:dLbl>
              <c:idx val="425"/>
              <c:tx>
                <c:rich>
                  <a:bodyPr/>
                  <a:lstStyle/>
                  <a:p>
                    <a:fld id="{C8B9E51F-15C6-4C76-BCD3-49F94D140C9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9-1252-49D8-A1F2-C20CD1694893}"/>
                </c:ext>
              </c:extLst>
            </c:dLbl>
            <c:dLbl>
              <c:idx val="426"/>
              <c:tx>
                <c:rich>
                  <a:bodyPr/>
                  <a:lstStyle/>
                  <a:p>
                    <a:fld id="{E1FD571C-3E18-4C04-9890-C1F7447ECE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A-1252-49D8-A1F2-C20CD1694893}"/>
                </c:ext>
              </c:extLst>
            </c:dLbl>
            <c:dLbl>
              <c:idx val="427"/>
              <c:tx>
                <c:rich>
                  <a:bodyPr/>
                  <a:lstStyle/>
                  <a:p>
                    <a:fld id="{E9507B50-7173-4522-B5C8-F9FB5AFAF61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B-1252-49D8-A1F2-C20CD1694893}"/>
                </c:ext>
              </c:extLst>
            </c:dLbl>
            <c:dLbl>
              <c:idx val="428"/>
              <c:tx>
                <c:rich>
                  <a:bodyPr/>
                  <a:lstStyle/>
                  <a:p>
                    <a:fld id="{1C1AB6C5-01C5-4830-8011-A464198A6DB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C-1252-49D8-A1F2-C20CD1694893}"/>
                </c:ext>
              </c:extLst>
            </c:dLbl>
            <c:dLbl>
              <c:idx val="429"/>
              <c:tx>
                <c:rich>
                  <a:bodyPr/>
                  <a:lstStyle/>
                  <a:p>
                    <a:fld id="{FBDF0970-9690-4527-9706-7E6E3ACD93C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D-1252-49D8-A1F2-C20CD1694893}"/>
                </c:ext>
              </c:extLst>
            </c:dLbl>
            <c:dLbl>
              <c:idx val="430"/>
              <c:tx>
                <c:rich>
                  <a:bodyPr/>
                  <a:lstStyle/>
                  <a:p>
                    <a:fld id="{481A2578-A9E2-4D93-89C3-B9BB360556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E-1252-49D8-A1F2-C20CD1694893}"/>
                </c:ext>
              </c:extLst>
            </c:dLbl>
            <c:dLbl>
              <c:idx val="431"/>
              <c:tx>
                <c:rich>
                  <a:bodyPr/>
                  <a:lstStyle/>
                  <a:p>
                    <a:fld id="{75CF1563-D9DB-4534-96A1-B8C2DA23A46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F-1252-49D8-A1F2-C20CD1694893}"/>
                </c:ext>
              </c:extLst>
            </c:dLbl>
            <c:dLbl>
              <c:idx val="432"/>
              <c:tx>
                <c:rich>
                  <a:bodyPr/>
                  <a:lstStyle/>
                  <a:p>
                    <a:fld id="{4E19EE40-7CD2-495F-87FA-F9D6829F96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0-1252-49D8-A1F2-C20CD1694893}"/>
                </c:ext>
              </c:extLst>
            </c:dLbl>
            <c:dLbl>
              <c:idx val="433"/>
              <c:tx>
                <c:rich>
                  <a:bodyPr/>
                  <a:lstStyle/>
                  <a:p>
                    <a:fld id="{F696BF0A-4E75-4CB5-BECB-79C7831DC4C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1-1252-49D8-A1F2-C20CD1694893}"/>
                </c:ext>
              </c:extLst>
            </c:dLbl>
            <c:dLbl>
              <c:idx val="434"/>
              <c:tx>
                <c:rich>
                  <a:bodyPr/>
                  <a:lstStyle/>
                  <a:p>
                    <a:fld id="{551C028B-FEBD-4C1B-AF49-2D747E87DD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2-1252-49D8-A1F2-C20CD1694893}"/>
                </c:ext>
              </c:extLst>
            </c:dLbl>
            <c:dLbl>
              <c:idx val="435"/>
              <c:tx>
                <c:rich>
                  <a:bodyPr/>
                  <a:lstStyle/>
                  <a:p>
                    <a:fld id="{E5504D47-B782-41B9-8E9D-12667DF708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3-1252-49D8-A1F2-C20CD1694893}"/>
                </c:ext>
              </c:extLst>
            </c:dLbl>
            <c:dLbl>
              <c:idx val="436"/>
              <c:tx>
                <c:rich>
                  <a:bodyPr/>
                  <a:lstStyle/>
                  <a:p>
                    <a:fld id="{CE253C61-3C81-461F-AC56-E07FBB7E747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4-1252-49D8-A1F2-C20CD1694893}"/>
                </c:ext>
              </c:extLst>
            </c:dLbl>
            <c:dLbl>
              <c:idx val="437"/>
              <c:tx>
                <c:rich>
                  <a:bodyPr/>
                  <a:lstStyle/>
                  <a:p>
                    <a:fld id="{6C8822BB-054C-4697-AB0D-922DB8C812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5-1252-49D8-A1F2-C20CD1694893}"/>
                </c:ext>
              </c:extLst>
            </c:dLbl>
            <c:dLbl>
              <c:idx val="438"/>
              <c:tx>
                <c:rich>
                  <a:bodyPr/>
                  <a:lstStyle/>
                  <a:p>
                    <a:fld id="{54218443-C865-4D4B-A595-BB3619661A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6-1252-49D8-A1F2-C20CD1694893}"/>
                </c:ext>
              </c:extLst>
            </c:dLbl>
            <c:dLbl>
              <c:idx val="439"/>
              <c:tx>
                <c:rich>
                  <a:bodyPr/>
                  <a:lstStyle/>
                  <a:p>
                    <a:fld id="{8798D4AA-9A95-4331-A39B-C3E14A56173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7-1252-49D8-A1F2-C20CD1694893}"/>
                </c:ext>
              </c:extLst>
            </c:dLbl>
            <c:dLbl>
              <c:idx val="440"/>
              <c:tx>
                <c:rich>
                  <a:bodyPr/>
                  <a:lstStyle/>
                  <a:p>
                    <a:fld id="{66A64AED-CC8D-4B6F-9154-BC42E2642E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8-1252-49D8-A1F2-C20CD1694893}"/>
                </c:ext>
              </c:extLst>
            </c:dLbl>
            <c:dLbl>
              <c:idx val="441"/>
              <c:tx>
                <c:rich>
                  <a:bodyPr/>
                  <a:lstStyle/>
                  <a:p>
                    <a:fld id="{257D1C73-7B5F-4761-B485-2EBFE0CC9B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9-1252-49D8-A1F2-C20CD1694893}"/>
                </c:ext>
              </c:extLst>
            </c:dLbl>
            <c:dLbl>
              <c:idx val="442"/>
              <c:tx>
                <c:rich>
                  <a:bodyPr/>
                  <a:lstStyle/>
                  <a:p>
                    <a:fld id="{DD4FD175-0D3E-4476-94B7-AE2A80B41E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A-1252-49D8-A1F2-C20CD1694893}"/>
                </c:ext>
              </c:extLst>
            </c:dLbl>
            <c:dLbl>
              <c:idx val="443"/>
              <c:tx>
                <c:rich>
                  <a:bodyPr/>
                  <a:lstStyle/>
                  <a:p>
                    <a:fld id="{A2F715ED-246C-4F0B-A0A4-2AEFA0B2889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B-1252-49D8-A1F2-C20CD1694893}"/>
                </c:ext>
              </c:extLst>
            </c:dLbl>
            <c:dLbl>
              <c:idx val="444"/>
              <c:tx>
                <c:rich>
                  <a:bodyPr/>
                  <a:lstStyle/>
                  <a:p>
                    <a:fld id="{68FD9BF8-C2BB-4933-A3DC-ECDC677434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C-1252-49D8-A1F2-C20CD1694893}"/>
                </c:ext>
              </c:extLst>
            </c:dLbl>
            <c:dLbl>
              <c:idx val="445"/>
              <c:tx>
                <c:rich>
                  <a:bodyPr/>
                  <a:lstStyle/>
                  <a:p>
                    <a:fld id="{E247427E-7EF7-4F5E-9B16-09FE2EBD1F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D-1252-49D8-A1F2-C20CD1694893}"/>
                </c:ext>
              </c:extLst>
            </c:dLbl>
            <c:dLbl>
              <c:idx val="446"/>
              <c:tx>
                <c:rich>
                  <a:bodyPr/>
                  <a:lstStyle/>
                  <a:p>
                    <a:fld id="{AAD0D668-1D2D-45A3-8E8C-2004DDB2595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E-1252-49D8-A1F2-C20CD1694893}"/>
                </c:ext>
              </c:extLst>
            </c:dLbl>
            <c:dLbl>
              <c:idx val="447"/>
              <c:tx>
                <c:rich>
                  <a:bodyPr/>
                  <a:lstStyle/>
                  <a:p>
                    <a:fld id="{3B515D07-EEA5-4C36-9D82-34E9D8DB34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F-1252-49D8-A1F2-C20CD1694893}"/>
                </c:ext>
              </c:extLst>
            </c:dLbl>
            <c:dLbl>
              <c:idx val="448"/>
              <c:tx>
                <c:rich>
                  <a:bodyPr/>
                  <a:lstStyle/>
                  <a:p>
                    <a:fld id="{97C2EE27-6F7F-486F-B376-BFAA7A96BF2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0-1252-49D8-A1F2-C20CD1694893}"/>
                </c:ext>
              </c:extLst>
            </c:dLbl>
            <c:dLbl>
              <c:idx val="449"/>
              <c:tx>
                <c:rich>
                  <a:bodyPr/>
                  <a:lstStyle/>
                  <a:p>
                    <a:fld id="{DB09B7A8-5EC5-4DC0-9632-D50663A252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1-1252-49D8-A1F2-C20CD1694893}"/>
                </c:ext>
              </c:extLst>
            </c:dLbl>
            <c:dLbl>
              <c:idx val="450"/>
              <c:tx>
                <c:rich>
                  <a:bodyPr/>
                  <a:lstStyle/>
                  <a:p>
                    <a:fld id="{B9F268DD-153C-47BA-9C1B-1606A8AE87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2-1252-49D8-A1F2-C20CD1694893}"/>
                </c:ext>
              </c:extLst>
            </c:dLbl>
            <c:dLbl>
              <c:idx val="451"/>
              <c:tx>
                <c:rich>
                  <a:bodyPr/>
                  <a:lstStyle/>
                  <a:p>
                    <a:fld id="{31E0818E-534E-4C73-8730-C398738E20B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3-1252-49D8-A1F2-C20CD1694893}"/>
                </c:ext>
              </c:extLst>
            </c:dLbl>
            <c:dLbl>
              <c:idx val="452"/>
              <c:tx>
                <c:rich>
                  <a:bodyPr/>
                  <a:lstStyle/>
                  <a:p>
                    <a:fld id="{0E366594-6C94-4458-8964-7481521EC17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4-1252-49D8-A1F2-C20CD1694893}"/>
                </c:ext>
              </c:extLst>
            </c:dLbl>
            <c:dLbl>
              <c:idx val="453"/>
              <c:tx>
                <c:rich>
                  <a:bodyPr/>
                  <a:lstStyle/>
                  <a:p>
                    <a:fld id="{4BA3F97E-3793-4849-B0BF-F29CA48C259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5-1252-49D8-A1F2-C20CD1694893}"/>
                </c:ext>
              </c:extLst>
            </c:dLbl>
            <c:dLbl>
              <c:idx val="454"/>
              <c:tx>
                <c:rich>
                  <a:bodyPr/>
                  <a:lstStyle/>
                  <a:p>
                    <a:fld id="{43C0D127-77D5-4F80-9A03-2900E1CA9A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6-1252-49D8-A1F2-C20CD1694893}"/>
                </c:ext>
              </c:extLst>
            </c:dLbl>
            <c:dLbl>
              <c:idx val="455"/>
              <c:tx>
                <c:rich>
                  <a:bodyPr/>
                  <a:lstStyle/>
                  <a:p>
                    <a:fld id="{8BD21CB0-EC9B-45A9-B945-55F35F37C3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7-1252-49D8-A1F2-C20CD1694893}"/>
                </c:ext>
              </c:extLst>
            </c:dLbl>
            <c:dLbl>
              <c:idx val="456"/>
              <c:tx>
                <c:rich>
                  <a:bodyPr/>
                  <a:lstStyle/>
                  <a:p>
                    <a:fld id="{E1E0C45F-0762-42BD-BA2E-63D076BF37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8-1252-49D8-A1F2-C20CD1694893}"/>
                </c:ext>
              </c:extLst>
            </c:dLbl>
            <c:dLbl>
              <c:idx val="457"/>
              <c:tx>
                <c:rich>
                  <a:bodyPr/>
                  <a:lstStyle/>
                  <a:p>
                    <a:fld id="{1C4A07A1-2A3C-45BE-A712-82764FADE91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9-1252-49D8-A1F2-C20CD1694893}"/>
                </c:ext>
              </c:extLst>
            </c:dLbl>
            <c:dLbl>
              <c:idx val="458"/>
              <c:tx>
                <c:rich>
                  <a:bodyPr/>
                  <a:lstStyle/>
                  <a:p>
                    <a:fld id="{86E9CD2B-C3C9-49E1-9B1E-47385EE9B3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A-1252-49D8-A1F2-C20CD1694893}"/>
                </c:ext>
              </c:extLst>
            </c:dLbl>
            <c:dLbl>
              <c:idx val="459"/>
              <c:tx>
                <c:rich>
                  <a:bodyPr/>
                  <a:lstStyle/>
                  <a:p>
                    <a:fld id="{0EAC3950-6570-4F28-AEF5-BE1CD079A30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B-1252-49D8-A1F2-C20CD1694893}"/>
                </c:ext>
              </c:extLst>
            </c:dLbl>
            <c:dLbl>
              <c:idx val="460"/>
              <c:tx>
                <c:rich>
                  <a:bodyPr/>
                  <a:lstStyle/>
                  <a:p>
                    <a:fld id="{8E37AEEA-811E-4E25-B2FB-F55E856B87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C-1252-49D8-A1F2-C20CD1694893}"/>
                </c:ext>
              </c:extLst>
            </c:dLbl>
            <c:dLbl>
              <c:idx val="461"/>
              <c:tx>
                <c:rich>
                  <a:bodyPr/>
                  <a:lstStyle/>
                  <a:p>
                    <a:fld id="{31D43A83-430C-4F55-8B84-20863B2DDB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D-1252-49D8-A1F2-C20CD1694893}"/>
                </c:ext>
              </c:extLst>
            </c:dLbl>
            <c:dLbl>
              <c:idx val="462"/>
              <c:tx>
                <c:rich>
                  <a:bodyPr/>
                  <a:lstStyle/>
                  <a:p>
                    <a:fld id="{BF15418B-81A0-4699-9257-306704804C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E-1252-49D8-A1F2-C20CD1694893}"/>
                </c:ext>
              </c:extLst>
            </c:dLbl>
            <c:dLbl>
              <c:idx val="463"/>
              <c:tx>
                <c:rich>
                  <a:bodyPr/>
                  <a:lstStyle/>
                  <a:p>
                    <a:fld id="{5567DDDF-324D-4DDD-8EDC-A4B6A15E416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F-1252-49D8-A1F2-C20CD1694893}"/>
                </c:ext>
              </c:extLst>
            </c:dLbl>
            <c:dLbl>
              <c:idx val="464"/>
              <c:tx>
                <c:rich>
                  <a:bodyPr/>
                  <a:lstStyle/>
                  <a:p>
                    <a:fld id="{86DF27E0-7E32-48E7-80B6-FF5D405ADA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0-1252-49D8-A1F2-C20CD1694893}"/>
                </c:ext>
              </c:extLst>
            </c:dLbl>
            <c:dLbl>
              <c:idx val="465"/>
              <c:tx>
                <c:rich>
                  <a:bodyPr/>
                  <a:lstStyle/>
                  <a:p>
                    <a:fld id="{3ED1C842-F88E-4759-AB16-9B1179CDF8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1-1252-49D8-A1F2-C20CD1694893}"/>
                </c:ext>
              </c:extLst>
            </c:dLbl>
            <c:dLbl>
              <c:idx val="466"/>
              <c:tx>
                <c:rich>
                  <a:bodyPr/>
                  <a:lstStyle/>
                  <a:p>
                    <a:fld id="{4986727E-075E-4049-8024-80205C5C4F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2-1252-49D8-A1F2-C20CD1694893}"/>
                </c:ext>
              </c:extLst>
            </c:dLbl>
            <c:dLbl>
              <c:idx val="467"/>
              <c:tx>
                <c:rich>
                  <a:bodyPr/>
                  <a:lstStyle/>
                  <a:p>
                    <a:fld id="{392A26F5-1393-49C3-A2FE-696780A243C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3-1252-49D8-A1F2-C20CD1694893}"/>
                </c:ext>
              </c:extLst>
            </c:dLbl>
            <c:dLbl>
              <c:idx val="468"/>
              <c:tx>
                <c:rich>
                  <a:bodyPr/>
                  <a:lstStyle/>
                  <a:p>
                    <a:fld id="{50E54FCC-E654-47C0-B6D5-1C9FFFE245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4-1252-49D8-A1F2-C20CD1694893}"/>
                </c:ext>
              </c:extLst>
            </c:dLbl>
            <c:dLbl>
              <c:idx val="469"/>
              <c:tx>
                <c:rich>
                  <a:bodyPr/>
                  <a:lstStyle/>
                  <a:p>
                    <a:fld id="{2ACD48E1-9F80-4D03-BAC3-4279A8C434F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5-1252-49D8-A1F2-C20CD1694893}"/>
                </c:ext>
              </c:extLst>
            </c:dLbl>
            <c:dLbl>
              <c:idx val="470"/>
              <c:tx>
                <c:rich>
                  <a:bodyPr/>
                  <a:lstStyle/>
                  <a:p>
                    <a:fld id="{D43D3A9B-71E9-4973-BC55-F55DD3AE6A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6-1252-49D8-A1F2-C20CD16948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yVal>
            <c:numRef>
              <c:f>'Sheet 1'!$T$2:$T$472</c:f>
              <c:numCache>
                <c:formatCode>General</c:formatCode>
                <c:ptCount val="471"/>
                <c:pt idx="0">
                  <c:v>1.2757517688018301</c:v>
                </c:pt>
                <c:pt idx="1">
                  <c:v>-8.2531919057947795E-2</c:v>
                </c:pt>
                <c:pt idx="2">
                  <c:v>-3.6686989726506997E-2</c:v>
                </c:pt>
                <c:pt idx="3">
                  <c:v>0.701014589480074</c:v>
                </c:pt>
                <c:pt idx="4">
                  <c:v>-2.0445566431792601</c:v>
                </c:pt>
                <c:pt idx="5">
                  <c:v>-2.07911626569943</c:v>
                </c:pt>
                <c:pt idx="6">
                  <c:v>0.201938827376167</c:v>
                </c:pt>
                <c:pt idx="7">
                  <c:v>-2.2851624975832201</c:v>
                </c:pt>
                <c:pt idx="8">
                  <c:v>0.24648786771296399</c:v>
                </c:pt>
                <c:pt idx="9">
                  <c:v>-1.97283471164618</c:v>
                </c:pt>
                <c:pt idx="10">
                  <c:v>0.261930433583134</c:v>
                </c:pt>
                <c:pt idx="11">
                  <c:v>0.83187985616207405</c:v>
                </c:pt>
                <c:pt idx="12">
                  <c:v>0.263967588367512</c:v>
                </c:pt>
                <c:pt idx="13">
                  <c:v>-4.33069823990457E-2</c:v>
                </c:pt>
                <c:pt idx="14">
                  <c:v>0.54545868251071705</c:v>
                </c:pt>
                <c:pt idx="15">
                  <c:v>0.14649898272086001</c:v>
                </c:pt>
                <c:pt idx="16">
                  <c:v>-0.75914566953478602</c:v>
                </c:pt>
                <c:pt idx="17">
                  <c:v>9.3475850793845794E-2</c:v>
                </c:pt>
                <c:pt idx="18">
                  <c:v>-1.96191626390903</c:v>
                </c:pt>
                <c:pt idx="19">
                  <c:v>-2.07871535447708</c:v>
                </c:pt>
                <c:pt idx="20">
                  <c:v>-1.4244824112299601</c:v>
                </c:pt>
                <c:pt idx="21">
                  <c:v>0.87024292088502997</c:v>
                </c:pt>
                <c:pt idx="22">
                  <c:v>3.8258750983154198E-2</c:v>
                </c:pt>
                <c:pt idx="23">
                  <c:v>0.61926388472632998</c:v>
                </c:pt>
                <c:pt idx="24">
                  <c:v>0.60046856961164896</c:v>
                </c:pt>
                <c:pt idx="25">
                  <c:v>-1.1838785746974401</c:v>
                </c:pt>
                <c:pt idx="26">
                  <c:v>-0.19618247353028201</c:v>
                </c:pt>
                <c:pt idx="27">
                  <c:v>-0.28725626601818699</c:v>
                </c:pt>
                <c:pt idx="28">
                  <c:v>-0.53159178882696401</c:v>
                </c:pt>
                <c:pt idx="29">
                  <c:v>-1.0021283089906901</c:v>
                </c:pt>
                <c:pt idx="30">
                  <c:v>0.36733985059576801</c:v>
                </c:pt>
                <c:pt idx="31">
                  <c:v>-4.5195739032763499E-2</c:v>
                </c:pt>
                <c:pt idx="32">
                  <c:v>-4.8816591949917498E-2</c:v>
                </c:pt>
                <c:pt idx="33">
                  <c:v>4.5547332338847502E-2</c:v>
                </c:pt>
                <c:pt idx="34">
                  <c:v>-0.37641471925964098</c:v>
                </c:pt>
                <c:pt idx="35">
                  <c:v>0.56531287260288099</c:v>
                </c:pt>
                <c:pt idx="36">
                  <c:v>0.35185812961398499</c:v>
                </c:pt>
                <c:pt idx="37">
                  <c:v>-0.19408713017847701</c:v>
                </c:pt>
                <c:pt idx="38">
                  <c:v>0.429514677455067</c:v>
                </c:pt>
                <c:pt idx="39">
                  <c:v>0.46504561539528</c:v>
                </c:pt>
                <c:pt idx="40">
                  <c:v>0.85392656952470603</c:v>
                </c:pt>
                <c:pt idx="41">
                  <c:v>-0.34605023756941899</c:v>
                </c:pt>
                <c:pt idx="42">
                  <c:v>0.82642545489610497</c:v>
                </c:pt>
                <c:pt idx="43">
                  <c:v>-0.799796827301402</c:v>
                </c:pt>
                <c:pt idx="44">
                  <c:v>-0.26295273278273601</c:v>
                </c:pt>
                <c:pt idx="45">
                  <c:v>-0.30162713146574899</c:v>
                </c:pt>
                <c:pt idx="46">
                  <c:v>-1.9597027810794401</c:v>
                </c:pt>
                <c:pt idx="47">
                  <c:v>-1.32080793073889</c:v>
                </c:pt>
                <c:pt idx="48">
                  <c:v>5.7452984024593798E-2</c:v>
                </c:pt>
                <c:pt idx="49">
                  <c:v>-0.84126648074761701</c:v>
                </c:pt>
                <c:pt idx="50">
                  <c:v>-1.8610627833037201</c:v>
                </c:pt>
                <c:pt idx="51">
                  <c:v>-0.83781710205128401</c:v>
                </c:pt>
                <c:pt idx="52">
                  <c:v>-1.6317636317628501</c:v>
                </c:pt>
                <c:pt idx="53">
                  <c:v>6.7986798613562605E-2</c:v>
                </c:pt>
                <c:pt idx="54">
                  <c:v>-0.50343599634264402</c:v>
                </c:pt>
                <c:pt idx="55">
                  <c:v>-0.134036290744831</c:v>
                </c:pt>
                <c:pt idx="56">
                  <c:v>0.47367105296669798</c:v>
                </c:pt>
                <c:pt idx="57">
                  <c:v>2.62343822049344E-2</c:v>
                </c:pt>
                <c:pt idx="58">
                  <c:v>0</c:v>
                </c:pt>
                <c:pt idx="59">
                  <c:v>-1.2475899088686899</c:v>
                </c:pt>
                <c:pt idx="60">
                  <c:v>1.5102970287835</c:v>
                </c:pt>
                <c:pt idx="61">
                  <c:v>0.74282311053908801</c:v>
                </c:pt>
                <c:pt idx="62">
                  <c:v>9.19986441351721E-2</c:v>
                </c:pt>
                <c:pt idx="63">
                  <c:v>0.44351672288813898</c:v>
                </c:pt>
                <c:pt idx="64">
                  <c:v>0.40370340095357099</c:v>
                </c:pt>
                <c:pt idx="65">
                  <c:v>4.12183634479934E-2</c:v>
                </c:pt>
                <c:pt idx="66">
                  <c:v>-0.72590190980997005</c:v>
                </c:pt>
                <c:pt idx="67">
                  <c:v>-0.34191973497919897</c:v>
                </c:pt>
                <c:pt idx="68">
                  <c:v>0.70805567076296605</c:v>
                </c:pt>
                <c:pt idx="69">
                  <c:v>-0.59349559630277904</c:v>
                </c:pt>
                <c:pt idx="70">
                  <c:v>0.77911131443537895</c:v>
                </c:pt>
                <c:pt idx="71">
                  <c:v>0.31676504012706103</c:v>
                </c:pt>
                <c:pt idx="72">
                  <c:v>0.85918291705095695</c:v>
                </c:pt>
                <c:pt idx="73">
                  <c:v>0.32973524932954201</c:v>
                </c:pt>
                <c:pt idx="74">
                  <c:v>-1.4065021063068599</c:v>
                </c:pt>
                <c:pt idx="75">
                  <c:v>0.44814666808568099</c:v>
                </c:pt>
                <c:pt idx="76">
                  <c:v>0.65817178544792398</c:v>
                </c:pt>
                <c:pt idx="77">
                  <c:v>0.82990168816948295</c:v>
                </c:pt>
                <c:pt idx="78">
                  <c:v>-1.4022790782855299</c:v>
                </c:pt>
                <c:pt idx="79">
                  <c:v>-1.1278305229799399</c:v>
                </c:pt>
                <c:pt idx="80">
                  <c:v>2.48180548689627</c:v>
                </c:pt>
                <c:pt idx="81">
                  <c:v>1.73175026699862</c:v>
                </c:pt>
                <c:pt idx="82">
                  <c:v>0.68579119529466603</c:v>
                </c:pt>
                <c:pt idx="83">
                  <c:v>-0.235480259346696</c:v>
                </c:pt>
                <c:pt idx="84">
                  <c:v>0.22558998380401901</c:v>
                </c:pt>
                <c:pt idx="85">
                  <c:v>-1.40133058492739</c:v>
                </c:pt>
                <c:pt idx="86">
                  <c:v>-0.26705826916264402</c:v>
                </c:pt>
                <c:pt idx="87">
                  <c:v>8.0357694012665501E-2</c:v>
                </c:pt>
                <c:pt idx="88">
                  <c:v>0.99257795607158406</c:v>
                </c:pt>
                <c:pt idx="89">
                  <c:v>-0.131605581684932</c:v>
                </c:pt>
                <c:pt idx="90">
                  <c:v>0.95511492767005202</c:v>
                </c:pt>
                <c:pt idx="91">
                  <c:v>-1.2489859157116301</c:v>
                </c:pt>
                <c:pt idx="92">
                  <c:v>0.58565185139383702</c:v>
                </c:pt>
                <c:pt idx="93">
                  <c:v>-5.3150759326026198E-2</c:v>
                </c:pt>
                <c:pt idx="94">
                  <c:v>0.14617547926749799</c:v>
                </c:pt>
                <c:pt idx="95">
                  <c:v>0.53198528706495296</c:v>
                </c:pt>
                <c:pt idx="96">
                  <c:v>0.76383069177608798</c:v>
                </c:pt>
                <c:pt idx="97">
                  <c:v>0.31264690800798101</c:v>
                </c:pt>
                <c:pt idx="98">
                  <c:v>0.246062172889917</c:v>
                </c:pt>
                <c:pt idx="99">
                  <c:v>-0.62454419474299405</c:v>
                </c:pt>
                <c:pt idx="100">
                  <c:v>0.95870649101521399</c:v>
                </c:pt>
                <c:pt idx="101">
                  <c:v>-0.518327651801615</c:v>
                </c:pt>
                <c:pt idx="102">
                  <c:v>0.52695318914147904</c:v>
                </c:pt>
                <c:pt idx="103">
                  <c:v>0.42644071951922602</c:v>
                </c:pt>
                <c:pt idx="104">
                  <c:v>-6.4824851943084794E-2</c:v>
                </c:pt>
                <c:pt idx="105">
                  <c:v>-0.80364272124513803</c:v>
                </c:pt>
                <c:pt idx="106">
                  <c:v>-0.467215430524071</c:v>
                </c:pt>
                <c:pt idx="107">
                  <c:v>0.689423859797345</c:v>
                </c:pt>
                <c:pt idx="108">
                  <c:v>1.17470243857801</c:v>
                </c:pt>
                <c:pt idx="109">
                  <c:v>0.36373709253437397</c:v>
                </c:pt>
                <c:pt idx="110">
                  <c:v>-0.814414114327354</c:v>
                </c:pt>
                <c:pt idx="111">
                  <c:v>-0.52864222029641506</c:v>
                </c:pt>
                <c:pt idx="112">
                  <c:v>1.6319384426983501</c:v>
                </c:pt>
                <c:pt idx="113">
                  <c:v>1.3792313692359901</c:v>
                </c:pt>
                <c:pt idx="114">
                  <c:v>0.54200715562284896</c:v>
                </c:pt>
                <c:pt idx="115">
                  <c:v>0.50974611829277605</c:v>
                </c:pt>
                <c:pt idx="116">
                  <c:v>-0.103682944330045</c:v>
                </c:pt>
                <c:pt idx="117">
                  <c:v>1.17412423975092</c:v>
                </c:pt>
                <c:pt idx="118">
                  <c:v>9.6751020245066104E-4</c:v>
                </c:pt>
                <c:pt idx="119">
                  <c:v>0.72228016734252098</c:v>
                </c:pt>
                <c:pt idx="120">
                  <c:v>-0.53275333374706801</c:v>
                </c:pt>
                <c:pt idx="121">
                  <c:v>-1.6292637781912998E-2</c:v>
                </c:pt>
                <c:pt idx="122">
                  <c:v>0.25237394766946603</c:v>
                </c:pt>
                <c:pt idx="123">
                  <c:v>0.96007594492196002</c:v>
                </c:pt>
                <c:pt idx="124">
                  <c:v>0.50943395074478504</c:v>
                </c:pt>
                <c:pt idx="125">
                  <c:v>-0.413269460533219</c:v>
                </c:pt>
                <c:pt idx="126">
                  <c:v>-1.55939969927976E-2</c:v>
                </c:pt>
                <c:pt idx="127">
                  <c:v>0</c:v>
                </c:pt>
                <c:pt idx="128">
                  <c:v>0.45179882433364599</c:v>
                </c:pt>
                <c:pt idx="129">
                  <c:v>0.54173343870840096</c:v>
                </c:pt>
                <c:pt idx="130">
                  <c:v>-0.30941850198221899</c:v>
                </c:pt>
                <c:pt idx="131">
                  <c:v>-0.169389776800945</c:v>
                </c:pt>
                <c:pt idx="132">
                  <c:v>0.28781583449055298</c:v>
                </c:pt>
                <c:pt idx="133">
                  <c:v>7.5140667485438697E-2</c:v>
                </c:pt>
                <c:pt idx="134">
                  <c:v>-0.28153349686762302</c:v>
                </c:pt>
                <c:pt idx="135">
                  <c:v>-1.2269683103695399</c:v>
                </c:pt>
                <c:pt idx="136">
                  <c:v>0.108090568132072</c:v>
                </c:pt>
                <c:pt idx="137">
                  <c:v>-0.17105616880814301</c:v>
                </c:pt>
                <c:pt idx="138">
                  <c:v>0.53102941681909399</c:v>
                </c:pt>
                <c:pt idx="139">
                  <c:v>-0.62333969210676798</c:v>
                </c:pt>
                <c:pt idx="140">
                  <c:v>0.245514070006706</c:v>
                </c:pt>
                <c:pt idx="141">
                  <c:v>-1.04075255489005</c:v>
                </c:pt>
                <c:pt idx="142">
                  <c:v>-1.0292637382015899</c:v>
                </c:pt>
                <c:pt idx="143">
                  <c:v>-1.7423814143739</c:v>
                </c:pt>
                <c:pt idx="144">
                  <c:v>-0.79352515769376197</c:v>
                </c:pt>
                <c:pt idx="145">
                  <c:v>-0.79310548454364604</c:v>
                </c:pt>
                <c:pt idx="146">
                  <c:v>-0.35622606495520398</c:v>
                </c:pt>
                <c:pt idx="147">
                  <c:v>0.36061115575270702</c:v>
                </c:pt>
                <c:pt idx="148">
                  <c:v>-0.67972680310946898</c:v>
                </c:pt>
                <c:pt idx="149">
                  <c:v>0.82517950839565402</c:v>
                </c:pt>
                <c:pt idx="150">
                  <c:v>0.50866013400985</c:v>
                </c:pt>
                <c:pt idx="151">
                  <c:v>5.96734836447841E-2</c:v>
                </c:pt>
                <c:pt idx="152">
                  <c:v>0.49449955846729499</c:v>
                </c:pt>
                <c:pt idx="153">
                  <c:v>0.36502848230310803</c:v>
                </c:pt>
                <c:pt idx="154">
                  <c:v>-0.19284553093338599</c:v>
                </c:pt>
                <c:pt idx="155">
                  <c:v>0.71881803242229303</c:v>
                </c:pt>
                <c:pt idx="156">
                  <c:v>-1.2556882599800601</c:v>
                </c:pt>
                <c:pt idx="157">
                  <c:v>-0.26909314743687102</c:v>
                </c:pt>
                <c:pt idx="158">
                  <c:v>-0.82820703898076997</c:v>
                </c:pt>
                <c:pt idx="159">
                  <c:v>-0.18898653705284801</c:v>
                </c:pt>
                <c:pt idx="160">
                  <c:v>2.8696435346540201E-3</c:v>
                </c:pt>
                <c:pt idx="161">
                  <c:v>-8.8647128785073401E-3</c:v>
                </c:pt>
                <c:pt idx="162">
                  <c:v>-0.17285688036979799</c:v>
                </c:pt>
                <c:pt idx="163">
                  <c:v>1.8337142585370399E-2</c:v>
                </c:pt>
                <c:pt idx="164">
                  <c:v>-0.58026112095926896</c:v>
                </c:pt>
                <c:pt idx="165">
                  <c:v>-1.28710416823721</c:v>
                </c:pt>
                <c:pt idx="166">
                  <c:v>0.70301071614890198</c:v>
                </c:pt>
                <c:pt idx="167">
                  <c:v>0.89112905008930199</c:v>
                </c:pt>
                <c:pt idx="168">
                  <c:v>5.2867062402168298E-2</c:v>
                </c:pt>
                <c:pt idx="169">
                  <c:v>-0.168412900349203</c:v>
                </c:pt>
                <c:pt idx="170">
                  <c:v>-0.58845313629846796</c:v>
                </c:pt>
                <c:pt idx="171">
                  <c:v>0.855092769037892</c:v>
                </c:pt>
                <c:pt idx="172">
                  <c:v>-1.4325169771981501</c:v>
                </c:pt>
                <c:pt idx="173">
                  <c:v>-0.764484335851081</c:v>
                </c:pt>
                <c:pt idx="174">
                  <c:v>0.71700546162432699</c:v>
                </c:pt>
                <c:pt idx="175">
                  <c:v>0.19574382441507501</c:v>
                </c:pt>
                <c:pt idx="176">
                  <c:v>-0.69116319460446496</c:v>
                </c:pt>
                <c:pt idx="177">
                  <c:v>-0.54971812725840996</c:v>
                </c:pt>
                <c:pt idx="178">
                  <c:v>-0.205357230495023</c:v>
                </c:pt>
                <c:pt idx="179">
                  <c:v>-9.6649510087036594E-2</c:v>
                </c:pt>
                <c:pt idx="180">
                  <c:v>0.73650891628332305</c:v>
                </c:pt>
                <c:pt idx="181">
                  <c:v>-0.35771684659066399</c:v>
                </c:pt>
                <c:pt idx="182">
                  <c:v>6.7678558421508397E-2</c:v>
                </c:pt>
                <c:pt idx="183">
                  <c:v>-0.41446045316479502</c:v>
                </c:pt>
                <c:pt idx="184">
                  <c:v>0.62055466468405296</c:v>
                </c:pt>
                <c:pt idx="185">
                  <c:v>-0.60498583669593398</c:v>
                </c:pt>
                <c:pt idx="186">
                  <c:v>0.14742620668223999</c:v>
                </c:pt>
                <c:pt idx="187">
                  <c:v>0.36836736398413</c:v>
                </c:pt>
                <c:pt idx="188">
                  <c:v>0.358117260919328</c:v>
                </c:pt>
                <c:pt idx="189">
                  <c:v>0.61824964322999998</c:v>
                </c:pt>
                <c:pt idx="190">
                  <c:v>0.65830272461997696</c:v>
                </c:pt>
                <c:pt idx="191">
                  <c:v>-2.2801018737286599E-2</c:v>
                </c:pt>
                <c:pt idx="192">
                  <c:v>-0.47013312668127799</c:v>
                </c:pt>
                <c:pt idx="193">
                  <c:v>0.71351932402273699</c:v>
                </c:pt>
                <c:pt idx="194">
                  <c:v>0.48972724773853199</c:v>
                </c:pt>
                <c:pt idx="195">
                  <c:v>4.5259297267927302E-2</c:v>
                </c:pt>
                <c:pt idx="196">
                  <c:v>0.41744444754785098</c:v>
                </c:pt>
                <c:pt idx="197">
                  <c:v>-0.38512784040049203</c:v>
                </c:pt>
                <c:pt idx="198">
                  <c:v>-2.6075494720516301E-2</c:v>
                </c:pt>
                <c:pt idx="199">
                  <c:v>-0.512596617471613</c:v>
                </c:pt>
                <c:pt idx="200">
                  <c:v>0.34250742763325798</c:v>
                </c:pt>
                <c:pt idx="201">
                  <c:v>1.60554561910104</c:v>
                </c:pt>
                <c:pt idx="202">
                  <c:v>0.58527587338027398</c:v>
                </c:pt>
                <c:pt idx="203">
                  <c:v>5.0581939867484001E-2</c:v>
                </c:pt>
                <c:pt idx="204">
                  <c:v>-0.128121467174201</c:v>
                </c:pt>
                <c:pt idx="205">
                  <c:v>0.34227422678227698</c:v>
                </c:pt>
                <c:pt idx="206">
                  <c:v>-0.22977441503693999</c:v>
                </c:pt>
                <c:pt idx="207">
                  <c:v>-0.83032063367818598</c:v>
                </c:pt>
                <c:pt idx="208">
                  <c:v>-0.15743562442318301</c:v>
                </c:pt>
                <c:pt idx="209">
                  <c:v>6.8270284991767405E-2</c:v>
                </c:pt>
                <c:pt idx="210">
                  <c:v>0.56069088558247604</c:v>
                </c:pt>
                <c:pt idx="211">
                  <c:v>1.2974409462437899</c:v>
                </c:pt>
                <c:pt idx="212">
                  <c:v>0.52002267858510798</c:v>
                </c:pt>
                <c:pt idx="213">
                  <c:v>0.120189326877901</c:v>
                </c:pt>
                <c:pt idx="214">
                  <c:v>0.72166235773391596</c:v>
                </c:pt>
                <c:pt idx="215">
                  <c:v>-0.36567752682569599</c:v>
                </c:pt>
                <c:pt idx="216">
                  <c:v>0.98152790179554095</c:v>
                </c:pt>
                <c:pt idx="217">
                  <c:v>0.196164732882536</c:v>
                </c:pt>
                <c:pt idx="218">
                  <c:v>0.80929001496022701</c:v>
                </c:pt>
                <c:pt idx="219">
                  <c:v>0.97862590167592001</c:v>
                </c:pt>
                <c:pt idx="220">
                  <c:v>-0.46974873647484899</c:v>
                </c:pt>
                <c:pt idx="221">
                  <c:v>0.59180830467529399</c:v>
                </c:pt>
                <c:pt idx="222">
                  <c:v>1.242540526685</c:v>
                </c:pt>
                <c:pt idx="223">
                  <c:v>0.61914618034618996</c:v>
                </c:pt>
                <c:pt idx="224">
                  <c:v>1.0020948898458999</c:v>
                </c:pt>
                <c:pt idx="225">
                  <c:v>0.70434699503682696</c:v>
                </c:pt>
                <c:pt idx="226">
                  <c:v>0.20781245745166799</c:v>
                </c:pt>
                <c:pt idx="227">
                  <c:v>-0.89894596904328805</c:v>
                </c:pt>
                <c:pt idx="228">
                  <c:v>-0.141181350809647</c:v>
                </c:pt>
                <c:pt idx="229">
                  <c:v>-0.45617138239146898</c:v>
                </c:pt>
                <c:pt idx="230">
                  <c:v>0.484041079383495</c:v>
                </c:pt>
                <c:pt idx="231">
                  <c:v>0.24908242356273599</c:v>
                </c:pt>
                <c:pt idx="232">
                  <c:v>-0.49521392872630099</c:v>
                </c:pt>
                <c:pt idx="233">
                  <c:v>-0.259535673954774</c:v>
                </c:pt>
                <c:pt idx="234">
                  <c:v>-0.44477464350215101</c:v>
                </c:pt>
                <c:pt idx="235">
                  <c:v>-0.39738851038717299</c:v>
                </c:pt>
                <c:pt idx="236">
                  <c:v>-1.1905350171021301</c:v>
                </c:pt>
                <c:pt idx="237">
                  <c:v>0.45314566249398702</c:v>
                </c:pt>
                <c:pt idx="238">
                  <c:v>-0.17983564432565599</c:v>
                </c:pt>
                <c:pt idx="239">
                  <c:v>0.65094019248165902</c:v>
                </c:pt>
                <c:pt idx="240">
                  <c:v>-0.22156295506000201</c:v>
                </c:pt>
                <c:pt idx="241">
                  <c:v>-0.68913104381219004</c:v>
                </c:pt>
                <c:pt idx="242">
                  <c:v>-0.72660968168659901</c:v>
                </c:pt>
                <c:pt idx="243">
                  <c:v>1.26010237103166E-2</c:v>
                </c:pt>
                <c:pt idx="244">
                  <c:v>-0.72023998951993096</c:v>
                </c:pt>
                <c:pt idx="245">
                  <c:v>-0.42145939847884301</c:v>
                </c:pt>
                <c:pt idx="246">
                  <c:v>1.94104988162079</c:v>
                </c:pt>
                <c:pt idx="247">
                  <c:v>0.232395767214673</c:v>
                </c:pt>
                <c:pt idx="248">
                  <c:v>0</c:v>
                </c:pt>
                <c:pt idx="249">
                  <c:v>-0.59032739097546005</c:v>
                </c:pt>
                <c:pt idx="250">
                  <c:v>0.82025086157781202</c:v>
                </c:pt>
                <c:pt idx="251">
                  <c:v>-1.28604409588158</c:v>
                </c:pt>
                <c:pt idx="252">
                  <c:v>1.4626096612472099</c:v>
                </c:pt>
                <c:pt idx="253">
                  <c:v>1.91372008429136</c:v>
                </c:pt>
                <c:pt idx="254">
                  <c:v>0.54412980531131205</c:v>
                </c:pt>
                <c:pt idx="255">
                  <c:v>0.15515822499246301</c:v>
                </c:pt>
                <c:pt idx="256">
                  <c:v>-7.2838325404806906E-2</c:v>
                </c:pt>
                <c:pt idx="257">
                  <c:v>1.2293333129186099E-2</c:v>
                </c:pt>
                <c:pt idx="258">
                  <c:v>0.376744109349687</c:v>
                </c:pt>
                <c:pt idx="259">
                  <c:v>0.47679749173591701</c:v>
                </c:pt>
                <c:pt idx="260">
                  <c:v>-0.33135556218798001</c:v>
                </c:pt>
                <c:pt idx="261">
                  <c:v>-0.45547656060554698</c:v>
                </c:pt>
                <c:pt idx="262">
                  <c:v>0.25144669119340601</c:v>
                </c:pt>
                <c:pt idx="263">
                  <c:v>0.94152458350023804</c:v>
                </c:pt>
                <c:pt idx="264">
                  <c:v>-9.17748344672632E-2</c:v>
                </c:pt>
                <c:pt idx="265">
                  <c:v>-1.0352033753219001</c:v>
                </c:pt>
                <c:pt idx="266">
                  <c:v>-0.120663524419253</c:v>
                </c:pt>
                <c:pt idx="267">
                  <c:v>0.64192274289437501</c:v>
                </c:pt>
                <c:pt idx="268">
                  <c:v>0.23381589284979401</c:v>
                </c:pt>
                <c:pt idx="269">
                  <c:v>0.35971262363526602</c:v>
                </c:pt>
                <c:pt idx="270">
                  <c:v>-0.445131255457002</c:v>
                </c:pt>
                <c:pt idx="271">
                  <c:v>0.38426233127723602</c:v>
                </c:pt>
                <c:pt idx="272">
                  <c:v>0.35380918310779602</c:v>
                </c:pt>
                <c:pt idx="273">
                  <c:v>-0.50124968733747999</c:v>
                </c:pt>
                <c:pt idx="274">
                  <c:v>-0.108347938516165</c:v>
                </c:pt>
                <c:pt idx="275">
                  <c:v>0.51303757595716204</c:v>
                </c:pt>
                <c:pt idx="276">
                  <c:v>-1.19486589372672</c:v>
                </c:pt>
                <c:pt idx="277">
                  <c:v>-6.3742532524725899</c:v>
                </c:pt>
                <c:pt idx="278">
                  <c:v>0.75605171836736895</c:v>
                </c:pt>
                <c:pt idx="279">
                  <c:v>0.462876521624207</c:v>
                </c:pt>
                <c:pt idx="280">
                  <c:v>-0.24846207673362899</c:v>
                </c:pt>
                <c:pt idx="281">
                  <c:v>0.80924014142037803</c:v>
                </c:pt>
                <c:pt idx="282">
                  <c:v>0.98679874642668497</c:v>
                </c:pt>
                <c:pt idx="283">
                  <c:v>0.655300347523608</c:v>
                </c:pt>
                <c:pt idx="284">
                  <c:v>-0.56580654659095797</c:v>
                </c:pt>
                <c:pt idx="285">
                  <c:v>0.52512850219872098</c:v>
                </c:pt>
                <c:pt idx="286">
                  <c:v>-0.43103998227697499</c:v>
                </c:pt>
                <c:pt idx="287">
                  <c:v>0.21266131491041901</c:v>
                </c:pt>
                <c:pt idx="288">
                  <c:v>0</c:v>
                </c:pt>
                <c:pt idx="289">
                  <c:v>-0.17625279872223101</c:v>
                </c:pt>
                <c:pt idx="290">
                  <c:v>-0.228277146797044</c:v>
                </c:pt>
                <c:pt idx="291">
                  <c:v>-2.5370913244461599</c:v>
                </c:pt>
                <c:pt idx="292">
                  <c:v>0.80829082205793501</c:v>
                </c:pt>
                <c:pt idx="293">
                  <c:v>-0.44639520688894702</c:v>
                </c:pt>
                <c:pt idx="294">
                  <c:v>-1.33240641034886</c:v>
                </c:pt>
                <c:pt idx="295">
                  <c:v>1.46381070696551</c:v>
                </c:pt>
                <c:pt idx="296">
                  <c:v>-1.6810213166597601</c:v>
                </c:pt>
                <c:pt idx="297">
                  <c:v>3.8849682452749001</c:v>
                </c:pt>
                <c:pt idx="298">
                  <c:v>-0.78194517360621196</c:v>
                </c:pt>
                <c:pt idx="299">
                  <c:v>-0.30818041988488998</c:v>
                </c:pt>
                <c:pt idx="300">
                  <c:v>-0.971670419190234</c:v>
                </c:pt>
                <c:pt idx="301">
                  <c:v>0.22225488492298701</c:v>
                </c:pt>
                <c:pt idx="302">
                  <c:v>-0.77196131460064299</c:v>
                </c:pt>
                <c:pt idx="303">
                  <c:v>0.899321075061848</c:v>
                </c:pt>
                <c:pt idx="304">
                  <c:v>-0.203692166295772</c:v>
                </c:pt>
                <c:pt idx="305">
                  <c:v>-0.77082833351663704</c:v>
                </c:pt>
                <c:pt idx="306">
                  <c:v>0.67252484520380595</c:v>
                </c:pt>
                <c:pt idx="307">
                  <c:v>-0.25924045171060001</c:v>
                </c:pt>
                <c:pt idx="308">
                  <c:v>-0.33457610303288299</c:v>
                </c:pt>
                <c:pt idx="309">
                  <c:v>0.58028904927730396</c:v>
                </c:pt>
                <c:pt idx="310">
                  <c:v>0.65439298217503405</c:v>
                </c:pt>
                <c:pt idx="311">
                  <c:v>-1.4024516406737499</c:v>
                </c:pt>
                <c:pt idx="312">
                  <c:v>-0.98680460270220705</c:v>
                </c:pt>
                <c:pt idx="313">
                  <c:v>2.6442274153438201</c:v>
                </c:pt>
                <c:pt idx="314">
                  <c:v>-0.22519294111887</c:v>
                </c:pt>
                <c:pt idx="315">
                  <c:v>7.9650974030716901E-2</c:v>
                </c:pt>
                <c:pt idx="316">
                  <c:v>-0.280621839602539</c:v>
                </c:pt>
                <c:pt idx="317">
                  <c:v>-0.88698780070973404</c:v>
                </c:pt>
                <c:pt idx="318">
                  <c:v>-0.61304736496493595</c:v>
                </c:pt>
                <c:pt idx="319">
                  <c:v>0.52229702255422294</c:v>
                </c:pt>
                <c:pt idx="320">
                  <c:v>0.70633697650748595</c:v>
                </c:pt>
                <c:pt idx="321">
                  <c:v>1.5779973414181001</c:v>
                </c:pt>
                <c:pt idx="322">
                  <c:v>-0.41197180362733599</c:v>
                </c:pt>
                <c:pt idx="323">
                  <c:v>-0.211893038947811</c:v>
                </c:pt>
                <c:pt idx="324">
                  <c:v>-0.62844988828597204</c:v>
                </c:pt>
                <c:pt idx="325">
                  <c:v>-0.643360595752417</c:v>
                </c:pt>
                <c:pt idx="326">
                  <c:v>0.37675281213037398</c:v>
                </c:pt>
                <c:pt idx="327">
                  <c:v>0.692467524273497</c:v>
                </c:pt>
                <c:pt idx="328">
                  <c:v>9.8893829736890395E-3</c:v>
                </c:pt>
                <c:pt idx="329">
                  <c:v>0.492877426712167</c:v>
                </c:pt>
                <c:pt idx="330">
                  <c:v>-0.41841278398082099</c:v>
                </c:pt>
                <c:pt idx="331">
                  <c:v>1.00335225239666</c:v>
                </c:pt>
                <c:pt idx="332">
                  <c:v>1.6814302089720901</c:v>
                </c:pt>
                <c:pt idx="333">
                  <c:v>1.7517147360868901</c:v>
                </c:pt>
                <c:pt idx="334">
                  <c:v>-0.16701922669375399</c:v>
                </c:pt>
                <c:pt idx="335">
                  <c:v>0.16381241386791701</c:v>
                </c:pt>
                <c:pt idx="336">
                  <c:v>-0.822931894991346</c:v>
                </c:pt>
                <c:pt idx="337">
                  <c:v>0.35214947075772601</c:v>
                </c:pt>
                <c:pt idx="338">
                  <c:v>0.47286624398460497</c:v>
                </c:pt>
                <c:pt idx="339">
                  <c:v>-0.32612136664313501</c:v>
                </c:pt>
                <c:pt idx="340">
                  <c:v>0.102726486088752</c:v>
                </c:pt>
                <c:pt idx="341">
                  <c:v>-0.383366960295142</c:v>
                </c:pt>
                <c:pt idx="342">
                  <c:v>-0.48066923421270202</c:v>
                </c:pt>
                <c:pt idx="343">
                  <c:v>-0.70255629729779601</c:v>
                </c:pt>
                <c:pt idx="344">
                  <c:v>-0.880884934896074</c:v>
                </c:pt>
                <c:pt idx="345">
                  <c:v>-0.200250900129925</c:v>
                </c:pt>
                <c:pt idx="346">
                  <c:v>0.447036111685293</c:v>
                </c:pt>
                <c:pt idx="347">
                  <c:v>-0.207473799857325</c:v>
                </c:pt>
                <c:pt idx="348">
                  <c:v>-0.36522420878159201</c:v>
                </c:pt>
                <c:pt idx="349">
                  <c:v>0.50316824939843496</c:v>
                </c:pt>
                <c:pt idx="350">
                  <c:v>2.5595959588542598</c:v>
                </c:pt>
                <c:pt idx="351">
                  <c:v>-0.115202296559501</c:v>
                </c:pt>
                <c:pt idx="352">
                  <c:v>0</c:v>
                </c:pt>
                <c:pt idx="353">
                  <c:v>-0.53701907348543199</c:v>
                </c:pt>
                <c:pt idx="354">
                  <c:v>0.200406516414045</c:v>
                </c:pt>
                <c:pt idx="355">
                  <c:v>0.114834490497061</c:v>
                </c:pt>
                <c:pt idx="356">
                  <c:v>0</c:v>
                </c:pt>
                <c:pt idx="357">
                  <c:v>-0.99349883561710495</c:v>
                </c:pt>
                <c:pt idx="358">
                  <c:v>-0.13537904105443199</c:v>
                </c:pt>
                <c:pt idx="359">
                  <c:v>0.30550622634638203</c:v>
                </c:pt>
                <c:pt idx="360">
                  <c:v>0.71406417293597002</c:v>
                </c:pt>
                <c:pt idx="361">
                  <c:v>0.503639359589103</c:v>
                </c:pt>
                <c:pt idx="362">
                  <c:v>-0.29259237329287902</c:v>
                </c:pt>
                <c:pt idx="363">
                  <c:v>-0.47494074649412099</c:v>
                </c:pt>
                <c:pt idx="364">
                  <c:v>1.14125479976778</c:v>
                </c:pt>
                <c:pt idx="365">
                  <c:v>-0.123222407192506</c:v>
                </c:pt>
                <c:pt idx="366">
                  <c:v>-0.35453262519650403</c:v>
                </c:pt>
                <c:pt idx="367">
                  <c:v>-0.30422638192559998</c:v>
                </c:pt>
                <c:pt idx="368">
                  <c:v>1.1148074471898</c:v>
                </c:pt>
                <c:pt idx="369">
                  <c:v>0.39451206435394198</c:v>
                </c:pt>
                <c:pt idx="370">
                  <c:v>-0.52477989435368599</c:v>
                </c:pt>
                <c:pt idx="371">
                  <c:v>1.0686266907161199</c:v>
                </c:pt>
                <c:pt idx="372">
                  <c:v>-1.1337644141443299</c:v>
                </c:pt>
                <c:pt idx="373">
                  <c:v>0.32644084887644198</c:v>
                </c:pt>
                <c:pt idx="374">
                  <c:v>-0.75788292348708497</c:v>
                </c:pt>
                <c:pt idx="375">
                  <c:v>-0.59629266347319299</c:v>
                </c:pt>
                <c:pt idx="376">
                  <c:v>-0.167990993580827</c:v>
                </c:pt>
                <c:pt idx="377">
                  <c:v>-0.221196597132964</c:v>
                </c:pt>
                <c:pt idx="378">
                  <c:v>-0.347235173713626</c:v>
                </c:pt>
                <c:pt idx="379">
                  <c:v>-0.96805024465808398</c:v>
                </c:pt>
                <c:pt idx="380">
                  <c:v>-0.104013801433412</c:v>
                </c:pt>
                <c:pt idx="381">
                  <c:v>-0.87375356167665397</c:v>
                </c:pt>
                <c:pt idx="382">
                  <c:v>-0.94275910590777401</c:v>
                </c:pt>
                <c:pt idx="383">
                  <c:v>-0.31238771574134899</c:v>
                </c:pt>
                <c:pt idx="384">
                  <c:v>-0.72587173304619601</c:v>
                </c:pt>
                <c:pt idx="385">
                  <c:v>-0.63383750436690101</c:v>
                </c:pt>
                <c:pt idx="386">
                  <c:v>-0.64333310106504404</c:v>
                </c:pt>
                <c:pt idx="387">
                  <c:v>0.41629659169981598</c:v>
                </c:pt>
                <c:pt idx="388">
                  <c:v>0.22999377947032701</c:v>
                </c:pt>
                <c:pt idx="389">
                  <c:v>-0.36673915278124902</c:v>
                </c:pt>
                <c:pt idx="390">
                  <c:v>0.28916599876205201</c:v>
                </c:pt>
                <c:pt idx="391">
                  <c:v>0.15598094336107299</c:v>
                </c:pt>
                <c:pt idx="392">
                  <c:v>0.86510710963375603</c:v>
                </c:pt>
                <c:pt idx="393">
                  <c:v>0.87305916117665205</c:v>
                </c:pt>
                <c:pt idx="394">
                  <c:v>-3.2492183318298597E-2</c:v>
                </c:pt>
                <c:pt idx="395">
                  <c:v>-0.25871563473794301</c:v>
                </c:pt>
                <c:pt idx="396">
                  <c:v>-0.54633525087133294</c:v>
                </c:pt>
                <c:pt idx="397">
                  <c:v>-1.9417653158438901E-2</c:v>
                </c:pt>
                <c:pt idx="398">
                  <c:v>-1.5426938914449899</c:v>
                </c:pt>
                <c:pt idx="399">
                  <c:v>-2.78744511482143E-2</c:v>
                </c:pt>
                <c:pt idx="400">
                  <c:v>0.52844169729707102</c:v>
                </c:pt>
                <c:pt idx="401">
                  <c:v>-0.385164372335841</c:v>
                </c:pt>
                <c:pt idx="402">
                  <c:v>1.1084818921813899</c:v>
                </c:pt>
                <c:pt idx="403">
                  <c:v>0.47737777998096098</c:v>
                </c:pt>
                <c:pt idx="404">
                  <c:v>0.23376363070228401</c:v>
                </c:pt>
                <c:pt idx="405">
                  <c:v>0.299987786983065</c:v>
                </c:pt>
                <c:pt idx="406">
                  <c:v>-0.36861967125968298</c:v>
                </c:pt>
                <c:pt idx="407">
                  <c:v>0.55583294704649799</c:v>
                </c:pt>
                <c:pt idx="408">
                  <c:v>0.44718170591602902</c:v>
                </c:pt>
                <c:pt idx="409">
                  <c:v>1.1482141605307601</c:v>
                </c:pt>
                <c:pt idx="410">
                  <c:v>0.83682102064033803</c:v>
                </c:pt>
                <c:pt idx="411">
                  <c:v>0.92585109726622195</c:v>
                </c:pt>
                <c:pt idx="412">
                  <c:v>-0.52607171328497804</c:v>
                </c:pt>
                <c:pt idx="413">
                  <c:v>0.98357844535146699</c:v>
                </c:pt>
                <c:pt idx="414">
                  <c:v>-2.2640190980913799E-2</c:v>
                </c:pt>
                <c:pt idx="415">
                  <c:v>0.95005812236937504</c:v>
                </c:pt>
                <c:pt idx="416">
                  <c:v>-0.756885825303652</c:v>
                </c:pt>
                <c:pt idx="417">
                  <c:v>0.85680121334704695</c:v>
                </c:pt>
                <c:pt idx="418">
                  <c:v>-0.48568278813145499</c:v>
                </c:pt>
                <c:pt idx="419">
                  <c:v>8.4168045612272993E-2</c:v>
                </c:pt>
                <c:pt idx="420">
                  <c:v>-1.4833000160660701</c:v>
                </c:pt>
                <c:pt idx="421">
                  <c:v>0.95252471366194702</c:v>
                </c:pt>
                <c:pt idx="422">
                  <c:v>0.11442643688905201</c:v>
                </c:pt>
                <c:pt idx="423">
                  <c:v>0.49958230317125701</c:v>
                </c:pt>
                <c:pt idx="424">
                  <c:v>1.0481771316883499</c:v>
                </c:pt>
                <c:pt idx="425">
                  <c:v>0.48406164185306899</c:v>
                </c:pt>
                <c:pt idx="426">
                  <c:v>0.53828911388126</c:v>
                </c:pt>
                <c:pt idx="427">
                  <c:v>0.27699614108281201</c:v>
                </c:pt>
                <c:pt idx="428">
                  <c:v>1.26333082489156</c:v>
                </c:pt>
                <c:pt idx="429">
                  <c:v>0.26661121154370898</c:v>
                </c:pt>
                <c:pt idx="430">
                  <c:v>0.603971999725054</c:v>
                </c:pt>
                <c:pt idx="431">
                  <c:v>2.4013366042312301E-2</c:v>
                </c:pt>
                <c:pt idx="432">
                  <c:v>-1.39394273455999</c:v>
                </c:pt>
                <c:pt idx="433">
                  <c:v>0.163642737484919</c:v>
                </c:pt>
                <c:pt idx="434">
                  <c:v>1.51937454393131</c:v>
                </c:pt>
                <c:pt idx="435">
                  <c:v>0.429301450850612</c:v>
                </c:pt>
                <c:pt idx="436">
                  <c:v>-6.6634095143456001E-2</c:v>
                </c:pt>
                <c:pt idx="437">
                  <c:v>1.25845142956883</c:v>
                </c:pt>
                <c:pt idx="438">
                  <c:v>-5.4846638611143701E-2</c:v>
                </c:pt>
                <c:pt idx="439">
                  <c:v>1.88193937459478E-2</c:v>
                </c:pt>
                <c:pt idx="440">
                  <c:v>-8.1154969147705994E-2</c:v>
                </c:pt>
                <c:pt idx="441">
                  <c:v>-0.27274239264935901</c:v>
                </c:pt>
                <c:pt idx="442">
                  <c:v>-0.85982046449970295</c:v>
                </c:pt>
                <c:pt idx="443">
                  <c:v>0.59289263262110903</c:v>
                </c:pt>
                <c:pt idx="444">
                  <c:v>-1.0450670895330301</c:v>
                </c:pt>
                <c:pt idx="445">
                  <c:v>0.193796748280852</c:v>
                </c:pt>
                <c:pt idx="446">
                  <c:v>0.83475117245682995</c:v>
                </c:pt>
                <c:pt idx="447">
                  <c:v>6.4870699702702594E-2</c:v>
                </c:pt>
                <c:pt idx="448">
                  <c:v>-5.1553722521238701E-2</c:v>
                </c:pt>
                <c:pt idx="449">
                  <c:v>3.6556002683991701E-2</c:v>
                </c:pt>
                <c:pt idx="450">
                  <c:v>2.3998516502769802</c:v>
                </c:pt>
                <c:pt idx="451">
                  <c:v>1.20786002998137</c:v>
                </c:pt>
                <c:pt idx="452">
                  <c:v>0.90174013983071799</c:v>
                </c:pt>
                <c:pt idx="453">
                  <c:v>-3.5163924715201203E-2</c:v>
                </c:pt>
                <c:pt idx="454">
                  <c:v>0.43722463187590299</c:v>
                </c:pt>
                <c:pt idx="455">
                  <c:v>1.33843512317643</c:v>
                </c:pt>
                <c:pt idx="456">
                  <c:v>0.480858436532898</c:v>
                </c:pt>
                <c:pt idx="457">
                  <c:v>0</c:v>
                </c:pt>
                <c:pt idx="458">
                  <c:v>0.70032941686198202</c:v>
                </c:pt>
                <c:pt idx="459">
                  <c:v>-5.7479233917799304</c:v>
                </c:pt>
                <c:pt idx="460">
                  <c:v>0.84249289208622002</c:v>
                </c:pt>
                <c:pt idx="461">
                  <c:v>-0.35920348638147598</c:v>
                </c:pt>
                <c:pt idx="462">
                  <c:v>-7.7878554195554397</c:v>
                </c:pt>
                <c:pt idx="463">
                  <c:v>-0.236622757301335</c:v>
                </c:pt>
                <c:pt idx="464">
                  <c:v>0.31738871311508199</c:v>
                </c:pt>
                <c:pt idx="465">
                  <c:v>0.68769110855888704</c:v>
                </c:pt>
                <c:pt idx="466">
                  <c:v>0.424560798985329</c:v>
                </c:pt>
                <c:pt idx="467">
                  <c:v>0.27174867123492402</c:v>
                </c:pt>
                <c:pt idx="468">
                  <c:v>0.67934266748238803</c:v>
                </c:pt>
                <c:pt idx="469">
                  <c:v>2.4282325437355299</c:v>
                </c:pt>
                <c:pt idx="470">
                  <c:v>-6.1643218967507103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'Sheet 1'!$A$2:$A$472</c15:f>
                <c15:dlblRangeCache>
                  <c:ptCount val="471"/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8</c:v>
                  </c:pt>
                  <c:pt idx="7">
                    <c:v>9</c:v>
                  </c:pt>
                  <c:pt idx="8">
                    <c:v>10</c:v>
                  </c:pt>
                  <c:pt idx="9">
                    <c:v>11</c:v>
                  </c:pt>
                  <c:pt idx="10">
                    <c:v>12</c:v>
                  </c:pt>
                  <c:pt idx="11">
                    <c:v>13</c:v>
                  </c:pt>
                  <c:pt idx="12">
                    <c:v>14</c:v>
                  </c:pt>
                  <c:pt idx="13">
                    <c:v>15</c:v>
                  </c:pt>
                  <c:pt idx="14">
                    <c:v>16</c:v>
                  </c:pt>
                  <c:pt idx="15">
                    <c:v>17</c:v>
                  </c:pt>
                  <c:pt idx="16">
                    <c:v>18</c:v>
                  </c:pt>
                  <c:pt idx="17">
                    <c:v>20</c:v>
                  </c:pt>
                  <c:pt idx="18">
                    <c:v>21</c:v>
                  </c:pt>
                  <c:pt idx="19">
                    <c:v>22</c:v>
                  </c:pt>
                  <c:pt idx="20">
                    <c:v>23</c:v>
                  </c:pt>
                  <c:pt idx="21">
                    <c:v>24</c:v>
                  </c:pt>
                  <c:pt idx="22">
                    <c:v>25</c:v>
                  </c:pt>
                  <c:pt idx="23">
                    <c:v>26</c:v>
                  </c:pt>
                  <c:pt idx="24">
                    <c:v>27</c:v>
                  </c:pt>
                  <c:pt idx="25">
                    <c:v>29</c:v>
                  </c:pt>
                  <c:pt idx="26">
                    <c:v>30</c:v>
                  </c:pt>
                  <c:pt idx="27">
                    <c:v>31</c:v>
                  </c:pt>
                  <c:pt idx="28">
                    <c:v>32</c:v>
                  </c:pt>
                  <c:pt idx="29">
                    <c:v>33</c:v>
                  </c:pt>
                  <c:pt idx="30">
                    <c:v>34</c:v>
                  </c:pt>
                  <c:pt idx="31">
                    <c:v>35</c:v>
                  </c:pt>
                  <c:pt idx="32">
                    <c:v>36</c:v>
                  </c:pt>
                  <c:pt idx="33">
                    <c:v>37</c:v>
                  </c:pt>
                  <c:pt idx="34">
                    <c:v>38</c:v>
                  </c:pt>
                  <c:pt idx="35">
                    <c:v>39</c:v>
                  </c:pt>
                  <c:pt idx="36">
                    <c:v>40</c:v>
                  </c:pt>
                  <c:pt idx="37">
                    <c:v>41</c:v>
                  </c:pt>
                  <c:pt idx="38">
                    <c:v>43</c:v>
                  </c:pt>
                  <c:pt idx="39">
                    <c:v>44</c:v>
                  </c:pt>
                  <c:pt idx="40">
                    <c:v>45</c:v>
                  </c:pt>
                  <c:pt idx="41">
                    <c:v>46</c:v>
                  </c:pt>
                  <c:pt idx="42">
                    <c:v>47</c:v>
                  </c:pt>
                  <c:pt idx="43">
                    <c:v>48</c:v>
                  </c:pt>
                  <c:pt idx="44">
                    <c:v>50</c:v>
                  </c:pt>
                  <c:pt idx="45">
                    <c:v>53</c:v>
                  </c:pt>
                  <c:pt idx="46">
                    <c:v>55</c:v>
                  </c:pt>
                  <c:pt idx="47">
                    <c:v>57</c:v>
                  </c:pt>
                  <c:pt idx="48">
                    <c:v>58</c:v>
                  </c:pt>
                  <c:pt idx="49">
                    <c:v>59</c:v>
                  </c:pt>
                  <c:pt idx="50">
                    <c:v>60</c:v>
                  </c:pt>
                  <c:pt idx="51">
                    <c:v>61</c:v>
                  </c:pt>
                  <c:pt idx="52">
                    <c:v>62</c:v>
                  </c:pt>
                  <c:pt idx="53">
                    <c:v>64</c:v>
                  </c:pt>
                  <c:pt idx="54">
                    <c:v>65</c:v>
                  </c:pt>
                  <c:pt idx="55">
                    <c:v>67</c:v>
                  </c:pt>
                  <c:pt idx="56">
                    <c:v>68</c:v>
                  </c:pt>
                  <c:pt idx="57">
                    <c:v>69</c:v>
                  </c:pt>
                  <c:pt idx="58">
                    <c:v>70</c:v>
                  </c:pt>
                  <c:pt idx="59">
                    <c:v>71</c:v>
                  </c:pt>
                  <c:pt idx="60">
                    <c:v>72</c:v>
                  </c:pt>
                  <c:pt idx="61">
                    <c:v>73</c:v>
                  </c:pt>
                  <c:pt idx="62">
                    <c:v>74</c:v>
                  </c:pt>
                  <c:pt idx="63">
                    <c:v>75</c:v>
                  </c:pt>
                  <c:pt idx="64">
                    <c:v>76</c:v>
                  </c:pt>
                  <c:pt idx="65">
                    <c:v>77</c:v>
                  </c:pt>
                  <c:pt idx="66">
                    <c:v>78</c:v>
                  </c:pt>
                  <c:pt idx="67">
                    <c:v>79</c:v>
                  </c:pt>
                  <c:pt idx="68">
                    <c:v>81</c:v>
                  </c:pt>
                  <c:pt idx="69">
                    <c:v>82</c:v>
                  </c:pt>
                  <c:pt idx="70">
                    <c:v>83</c:v>
                  </c:pt>
                  <c:pt idx="71">
                    <c:v>84</c:v>
                  </c:pt>
                  <c:pt idx="72">
                    <c:v>85</c:v>
                  </c:pt>
                  <c:pt idx="73">
                    <c:v>86</c:v>
                  </c:pt>
                  <c:pt idx="74">
                    <c:v>87</c:v>
                  </c:pt>
                  <c:pt idx="75">
                    <c:v>88</c:v>
                  </c:pt>
                  <c:pt idx="76">
                    <c:v>89</c:v>
                  </c:pt>
                  <c:pt idx="77">
                    <c:v>90</c:v>
                  </c:pt>
                  <c:pt idx="78">
                    <c:v>91</c:v>
                  </c:pt>
                  <c:pt idx="79">
                    <c:v>93</c:v>
                  </c:pt>
                  <c:pt idx="80">
                    <c:v>94</c:v>
                  </c:pt>
                  <c:pt idx="81">
                    <c:v>95</c:v>
                  </c:pt>
                  <c:pt idx="82">
                    <c:v>96</c:v>
                  </c:pt>
                  <c:pt idx="83">
                    <c:v>97</c:v>
                  </c:pt>
                  <c:pt idx="84">
                    <c:v>98</c:v>
                  </c:pt>
                  <c:pt idx="85">
                    <c:v>99</c:v>
                  </c:pt>
                  <c:pt idx="86">
                    <c:v>100</c:v>
                  </c:pt>
                  <c:pt idx="87">
                    <c:v>101</c:v>
                  </c:pt>
                  <c:pt idx="88">
                    <c:v>102</c:v>
                  </c:pt>
                  <c:pt idx="89">
                    <c:v>103</c:v>
                  </c:pt>
                  <c:pt idx="90">
                    <c:v>104</c:v>
                  </c:pt>
                  <c:pt idx="91">
                    <c:v>105</c:v>
                  </c:pt>
                  <c:pt idx="92">
                    <c:v>106</c:v>
                  </c:pt>
                  <c:pt idx="93">
                    <c:v>107</c:v>
                  </c:pt>
                  <c:pt idx="94">
                    <c:v>108</c:v>
                  </c:pt>
                  <c:pt idx="95">
                    <c:v>109</c:v>
                  </c:pt>
                  <c:pt idx="96">
                    <c:v>110</c:v>
                  </c:pt>
                  <c:pt idx="97">
                    <c:v>111</c:v>
                  </c:pt>
                  <c:pt idx="98">
                    <c:v>112</c:v>
                  </c:pt>
                  <c:pt idx="99">
                    <c:v>113</c:v>
                  </c:pt>
                  <c:pt idx="100">
                    <c:v>114</c:v>
                  </c:pt>
                  <c:pt idx="101">
                    <c:v>115</c:v>
                  </c:pt>
                  <c:pt idx="102">
                    <c:v>116</c:v>
                  </c:pt>
                  <c:pt idx="103">
                    <c:v>117</c:v>
                  </c:pt>
                  <c:pt idx="104">
                    <c:v>118</c:v>
                  </c:pt>
                  <c:pt idx="105">
                    <c:v>120</c:v>
                  </c:pt>
                  <c:pt idx="106">
                    <c:v>121</c:v>
                  </c:pt>
                  <c:pt idx="107">
                    <c:v>122</c:v>
                  </c:pt>
                  <c:pt idx="108">
                    <c:v>123</c:v>
                  </c:pt>
                  <c:pt idx="109">
                    <c:v>124</c:v>
                  </c:pt>
                  <c:pt idx="110">
                    <c:v>125</c:v>
                  </c:pt>
                  <c:pt idx="111">
                    <c:v>126</c:v>
                  </c:pt>
                  <c:pt idx="112">
                    <c:v>128</c:v>
                  </c:pt>
                  <c:pt idx="113">
                    <c:v>129</c:v>
                  </c:pt>
                  <c:pt idx="114">
                    <c:v>130</c:v>
                  </c:pt>
                  <c:pt idx="115">
                    <c:v>132</c:v>
                  </c:pt>
                  <c:pt idx="116">
                    <c:v>133</c:v>
                  </c:pt>
                  <c:pt idx="117">
                    <c:v>134</c:v>
                  </c:pt>
                  <c:pt idx="118">
                    <c:v>135</c:v>
                  </c:pt>
                  <c:pt idx="119">
                    <c:v>137</c:v>
                  </c:pt>
                  <c:pt idx="120">
                    <c:v>138</c:v>
                  </c:pt>
                  <c:pt idx="121">
                    <c:v>139</c:v>
                  </c:pt>
                  <c:pt idx="122">
                    <c:v>140</c:v>
                  </c:pt>
                  <c:pt idx="123">
                    <c:v>141</c:v>
                  </c:pt>
                  <c:pt idx="124">
                    <c:v>147</c:v>
                  </c:pt>
                  <c:pt idx="125">
                    <c:v>150</c:v>
                  </c:pt>
                  <c:pt idx="126">
                    <c:v>153</c:v>
                  </c:pt>
                  <c:pt idx="127">
                    <c:v>154</c:v>
                  </c:pt>
                  <c:pt idx="128">
                    <c:v>156</c:v>
                  </c:pt>
                  <c:pt idx="129">
                    <c:v>157</c:v>
                  </c:pt>
                  <c:pt idx="130">
                    <c:v>163</c:v>
                  </c:pt>
                  <c:pt idx="131">
                    <c:v>166</c:v>
                  </c:pt>
                  <c:pt idx="132">
                    <c:v>171</c:v>
                  </c:pt>
                  <c:pt idx="133">
                    <c:v>173</c:v>
                  </c:pt>
                  <c:pt idx="134">
                    <c:v>174</c:v>
                  </c:pt>
                  <c:pt idx="135">
                    <c:v>175</c:v>
                  </c:pt>
                  <c:pt idx="136">
                    <c:v>179</c:v>
                  </c:pt>
                  <c:pt idx="137">
                    <c:v>180</c:v>
                  </c:pt>
                  <c:pt idx="138">
                    <c:v>182</c:v>
                  </c:pt>
                  <c:pt idx="139">
                    <c:v>184</c:v>
                  </c:pt>
                  <c:pt idx="140">
                    <c:v>186</c:v>
                  </c:pt>
                  <c:pt idx="141">
                    <c:v>187</c:v>
                  </c:pt>
                  <c:pt idx="142">
                    <c:v>188</c:v>
                  </c:pt>
                  <c:pt idx="143">
                    <c:v>189</c:v>
                  </c:pt>
                  <c:pt idx="144">
                    <c:v>190</c:v>
                  </c:pt>
                  <c:pt idx="145">
                    <c:v>194</c:v>
                  </c:pt>
                  <c:pt idx="146">
                    <c:v>195</c:v>
                  </c:pt>
                  <c:pt idx="147">
                    <c:v>197</c:v>
                  </c:pt>
                  <c:pt idx="148">
                    <c:v>199</c:v>
                  </c:pt>
                  <c:pt idx="149">
                    <c:v>200</c:v>
                  </c:pt>
                  <c:pt idx="150">
                    <c:v>201</c:v>
                  </c:pt>
                  <c:pt idx="151">
                    <c:v>202</c:v>
                  </c:pt>
                  <c:pt idx="152">
                    <c:v>203</c:v>
                  </c:pt>
                  <c:pt idx="153">
                    <c:v>204</c:v>
                  </c:pt>
                  <c:pt idx="154">
                    <c:v>205</c:v>
                  </c:pt>
                  <c:pt idx="155">
                    <c:v>206</c:v>
                  </c:pt>
                  <c:pt idx="156">
                    <c:v>207</c:v>
                  </c:pt>
                  <c:pt idx="157">
                    <c:v>208</c:v>
                  </c:pt>
                  <c:pt idx="158">
                    <c:v>209</c:v>
                  </c:pt>
                  <c:pt idx="159">
                    <c:v>210</c:v>
                  </c:pt>
                  <c:pt idx="160">
                    <c:v>211</c:v>
                  </c:pt>
                  <c:pt idx="161">
                    <c:v>212</c:v>
                  </c:pt>
                  <c:pt idx="162">
                    <c:v>213</c:v>
                  </c:pt>
                  <c:pt idx="163">
                    <c:v>214</c:v>
                  </c:pt>
                  <c:pt idx="164">
                    <c:v>215</c:v>
                  </c:pt>
                  <c:pt idx="165">
                    <c:v>216</c:v>
                  </c:pt>
                  <c:pt idx="166">
                    <c:v>217</c:v>
                  </c:pt>
                  <c:pt idx="167">
                    <c:v>218</c:v>
                  </c:pt>
                  <c:pt idx="168">
                    <c:v>219</c:v>
                  </c:pt>
                  <c:pt idx="169">
                    <c:v>220</c:v>
                  </c:pt>
                  <c:pt idx="170">
                    <c:v>221</c:v>
                  </c:pt>
                  <c:pt idx="171">
                    <c:v>224</c:v>
                  </c:pt>
                  <c:pt idx="172">
                    <c:v>225</c:v>
                  </c:pt>
                  <c:pt idx="173">
                    <c:v>226</c:v>
                  </c:pt>
                  <c:pt idx="174">
                    <c:v>227</c:v>
                  </c:pt>
                  <c:pt idx="175">
                    <c:v>228</c:v>
                  </c:pt>
                  <c:pt idx="176">
                    <c:v>230</c:v>
                  </c:pt>
                  <c:pt idx="177">
                    <c:v>231</c:v>
                  </c:pt>
                  <c:pt idx="178">
                    <c:v>232</c:v>
                  </c:pt>
                  <c:pt idx="179">
                    <c:v>233</c:v>
                  </c:pt>
                  <c:pt idx="180">
                    <c:v>234</c:v>
                  </c:pt>
                  <c:pt idx="181">
                    <c:v>235</c:v>
                  </c:pt>
                  <c:pt idx="182">
                    <c:v>238</c:v>
                  </c:pt>
                  <c:pt idx="183">
                    <c:v>239</c:v>
                  </c:pt>
                  <c:pt idx="184">
                    <c:v>240</c:v>
                  </c:pt>
                  <c:pt idx="185">
                    <c:v>241</c:v>
                  </c:pt>
                  <c:pt idx="186">
                    <c:v>242</c:v>
                  </c:pt>
                  <c:pt idx="187">
                    <c:v>243</c:v>
                  </c:pt>
                  <c:pt idx="188">
                    <c:v>244</c:v>
                  </c:pt>
                  <c:pt idx="189">
                    <c:v>245</c:v>
                  </c:pt>
                  <c:pt idx="190">
                    <c:v>246</c:v>
                  </c:pt>
                  <c:pt idx="191">
                    <c:v>247</c:v>
                  </c:pt>
                  <c:pt idx="192">
                    <c:v>248</c:v>
                  </c:pt>
                  <c:pt idx="193">
                    <c:v>249</c:v>
                  </c:pt>
                  <c:pt idx="194">
                    <c:v>251</c:v>
                  </c:pt>
                  <c:pt idx="195">
                    <c:v>252</c:v>
                  </c:pt>
                  <c:pt idx="196">
                    <c:v>253</c:v>
                  </c:pt>
                  <c:pt idx="197">
                    <c:v>254</c:v>
                  </c:pt>
                  <c:pt idx="198">
                    <c:v>256</c:v>
                  </c:pt>
                  <c:pt idx="199">
                    <c:v>257</c:v>
                  </c:pt>
                  <c:pt idx="200">
                    <c:v>259</c:v>
                  </c:pt>
                  <c:pt idx="201">
                    <c:v>260</c:v>
                  </c:pt>
                  <c:pt idx="202">
                    <c:v>261</c:v>
                  </c:pt>
                  <c:pt idx="203">
                    <c:v>264</c:v>
                  </c:pt>
                  <c:pt idx="204">
                    <c:v>265</c:v>
                  </c:pt>
                  <c:pt idx="205">
                    <c:v>266</c:v>
                  </c:pt>
                  <c:pt idx="206">
                    <c:v>267</c:v>
                  </c:pt>
                  <c:pt idx="207">
                    <c:v>268</c:v>
                  </c:pt>
                  <c:pt idx="208">
                    <c:v>269</c:v>
                  </c:pt>
                  <c:pt idx="209">
                    <c:v>270</c:v>
                  </c:pt>
                  <c:pt idx="210">
                    <c:v>273</c:v>
                  </c:pt>
                  <c:pt idx="211">
                    <c:v>276</c:v>
                  </c:pt>
                  <c:pt idx="212">
                    <c:v>277</c:v>
                  </c:pt>
                  <c:pt idx="213">
                    <c:v>278</c:v>
                  </c:pt>
                  <c:pt idx="214">
                    <c:v>279</c:v>
                  </c:pt>
                  <c:pt idx="215">
                    <c:v>280</c:v>
                  </c:pt>
                  <c:pt idx="216">
                    <c:v>282</c:v>
                  </c:pt>
                  <c:pt idx="217">
                    <c:v>284</c:v>
                  </c:pt>
                  <c:pt idx="218">
                    <c:v>285</c:v>
                  </c:pt>
                  <c:pt idx="219">
                    <c:v>286</c:v>
                  </c:pt>
                  <c:pt idx="220">
                    <c:v>287</c:v>
                  </c:pt>
                  <c:pt idx="221">
                    <c:v>288</c:v>
                  </c:pt>
                  <c:pt idx="222">
                    <c:v>289</c:v>
                  </c:pt>
                  <c:pt idx="223">
                    <c:v>291</c:v>
                  </c:pt>
                  <c:pt idx="224">
                    <c:v>292</c:v>
                  </c:pt>
                  <c:pt idx="225">
                    <c:v>293</c:v>
                  </c:pt>
                  <c:pt idx="226">
                    <c:v>294</c:v>
                  </c:pt>
                  <c:pt idx="227">
                    <c:v>295</c:v>
                  </c:pt>
                  <c:pt idx="228">
                    <c:v>296</c:v>
                  </c:pt>
                  <c:pt idx="229">
                    <c:v>297</c:v>
                  </c:pt>
                  <c:pt idx="230">
                    <c:v>299</c:v>
                  </c:pt>
                  <c:pt idx="231">
                    <c:v>300</c:v>
                  </c:pt>
                  <c:pt idx="232">
                    <c:v>302</c:v>
                  </c:pt>
                  <c:pt idx="233">
                    <c:v>303</c:v>
                  </c:pt>
                  <c:pt idx="234">
                    <c:v>304</c:v>
                  </c:pt>
                  <c:pt idx="235">
                    <c:v>305</c:v>
                  </c:pt>
                  <c:pt idx="236">
                    <c:v>306</c:v>
                  </c:pt>
                  <c:pt idx="237">
                    <c:v>307</c:v>
                  </c:pt>
                  <c:pt idx="238">
                    <c:v>308</c:v>
                  </c:pt>
                  <c:pt idx="239">
                    <c:v>309</c:v>
                  </c:pt>
                  <c:pt idx="240">
                    <c:v>310</c:v>
                  </c:pt>
                  <c:pt idx="241">
                    <c:v>312</c:v>
                  </c:pt>
                  <c:pt idx="242">
                    <c:v>313</c:v>
                  </c:pt>
                  <c:pt idx="243">
                    <c:v>314</c:v>
                  </c:pt>
                  <c:pt idx="244">
                    <c:v>317</c:v>
                  </c:pt>
                  <c:pt idx="245">
                    <c:v>318</c:v>
                  </c:pt>
                  <c:pt idx="246">
                    <c:v>319</c:v>
                  </c:pt>
                  <c:pt idx="247">
                    <c:v>321</c:v>
                  </c:pt>
                  <c:pt idx="248">
                    <c:v>322</c:v>
                  </c:pt>
                  <c:pt idx="249">
                    <c:v>323</c:v>
                  </c:pt>
                  <c:pt idx="250">
                    <c:v>324</c:v>
                  </c:pt>
                  <c:pt idx="251">
                    <c:v>326</c:v>
                  </c:pt>
                  <c:pt idx="252">
                    <c:v>327</c:v>
                  </c:pt>
                  <c:pt idx="253">
                    <c:v>328</c:v>
                  </c:pt>
                  <c:pt idx="254">
                    <c:v>329</c:v>
                  </c:pt>
                  <c:pt idx="255">
                    <c:v>330</c:v>
                  </c:pt>
                  <c:pt idx="256">
                    <c:v>331</c:v>
                  </c:pt>
                  <c:pt idx="257">
                    <c:v>332</c:v>
                  </c:pt>
                  <c:pt idx="258">
                    <c:v>334</c:v>
                  </c:pt>
                  <c:pt idx="259">
                    <c:v>336</c:v>
                  </c:pt>
                  <c:pt idx="260">
                    <c:v>337</c:v>
                  </c:pt>
                  <c:pt idx="261">
                    <c:v>338</c:v>
                  </c:pt>
                  <c:pt idx="262">
                    <c:v>339</c:v>
                  </c:pt>
                  <c:pt idx="263">
                    <c:v>341</c:v>
                  </c:pt>
                  <c:pt idx="264">
                    <c:v>342</c:v>
                  </c:pt>
                  <c:pt idx="265">
                    <c:v>343</c:v>
                  </c:pt>
                  <c:pt idx="266">
                    <c:v>344</c:v>
                  </c:pt>
                  <c:pt idx="267">
                    <c:v>345</c:v>
                  </c:pt>
                  <c:pt idx="268">
                    <c:v>346</c:v>
                  </c:pt>
                  <c:pt idx="269">
                    <c:v>347</c:v>
                  </c:pt>
                  <c:pt idx="270">
                    <c:v>348</c:v>
                  </c:pt>
                  <c:pt idx="271">
                    <c:v>349</c:v>
                  </c:pt>
                  <c:pt idx="272">
                    <c:v>350</c:v>
                  </c:pt>
                  <c:pt idx="273">
                    <c:v>351</c:v>
                  </c:pt>
                  <c:pt idx="274">
                    <c:v>352</c:v>
                  </c:pt>
                  <c:pt idx="275">
                    <c:v>353</c:v>
                  </c:pt>
                  <c:pt idx="276">
                    <c:v>354</c:v>
                  </c:pt>
                  <c:pt idx="277">
                    <c:v>355</c:v>
                  </c:pt>
                  <c:pt idx="278">
                    <c:v>356</c:v>
                  </c:pt>
                  <c:pt idx="279">
                    <c:v>357</c:v>
                  </c:pt>
                  <c:pt idx="280">
                    <c:v>359</c:v>
                  </c:pt>
                  <c:pt idx="281">
                    <c:v>360</c:v>
                  </c:pt>
                  <c:pt idx="282">
                    <c:v>362</c:v>
                  </c:pt>
                  <c:pt idx="283">
                    <c:v>363</c:v>
                  </c:pt>
                  <c:pt idx="284">
                    <c:v>365</c:v>
                  </c:pt>
                  <c:pt idx="285">
                    <c:v>366</c:v>
                  </c:pt>
                  <c:pt idx="286">
                    <c:v>367</c:v>
                  </c:pt>
                  <c:pt idx="287">
                    <c:v>368</c:v>
                  </c:pt>
                  <c:pt idx="288">
                    <c:v>369</c:v>
                  </c:pt>
                  <c:pt idx="289">
                    <c:v>370</c:v>
                  </c:pt>
                  <c:pt idx="290">
                    <c:v>371</c:v>
                  </c:pt>
                  <c:pt idx="291">
                    <c:v>374</c:v>
                  </c:pt>
                  <c:pt idx="292">
                    <c:v>375</c:v>
                  </c:pt>
                  <c:pt idx="293">
                    <c:v>376</c:v>
                  </c:pt>
                  <c:pt idx="294">
                    <c:v>377</c:v>
                  </c:pt>
                  <c:pt idx="295">
                    <c:v>378</c:v>
                  </c:pt>
                  <c:pt idx="296">
                    <c:v>379</c:v>
                  </c:pt>
                  <c:pt idx="297">
                    <c:v>380</c:v>
                  </c:pt>
                  <c:pt idx="298">
                    <c:v>382</c:v>
                  </c:pt>
                  <c:pt idx="299">
                    <c:v>383</c:v>
                  </c:pt>
                  <c:pt idx="300">
                    <c:v>384</c:v>
                  </c:pt>
                  <c:pt idx="301">
                    <c:v>385</c:v>
                  </c:pt>
                  <c:pt idx="302">
                    <c:v>386</c:v>
                  </c:pt>
                  <c:pt idx="303">
                    <c:v>387</c:v>
                  </c:pt>
                  <c:pt idx="304">
                    <c:v>388</c:v>
                  </c:pt>
                  <c:pt idx="305">
                    <c:v>389</c:v>
                  </c:pt>
                  <c:pt idx="306">
                    <c:v>390</c:v>
                  </c:pt>
                  <c:pt idx="307">
                    <c:v>391</c:v>
                  </c:pt>
                  <c:pt idx="308">
                    <c:v>392</c:v>
                  </c:pt>
                  <c:pt idx="309">
                    <c:v>393</c:v>
                  </c:pt>
                  <c:pt idx="310">
                    <c:v>394</c:v>
                  </c:pt>
                  <c:pt idx="311">
                    <c:v>395</c:v>
                  </c:pt>
                  <c:pt idx="312">
                    <c:v>396</c:v>
                  </c:pt>
                  <c:pt idx="313">
                    <c:v>398</c:v>
                  </c:pt>
                  <c:pt idx="314">
                    <c:v>399</c:v>
                  </c:pt>
                  <c:pt idx="315">
                    <c:v>401</c:v>
                  </c:pt>
                  <c:pt idx="316">
                    <c:v>402</c:v>
                  </c:pt>
                  <c:pt idx="317">
                    <c:v>403</c:v>
                  </c:pt>
                  <c:pt idx="318">
                    <c:v>404</c:v>
                  </c:pt>
                  <c:pt idx="319">
                    <c:v>406</c:v>
                  </c:pt>
                  <c:pt idx="320">
                    <c:v>409</c:v>
                  </c:pt>
                  <c:pt idx="321">
                    <c:v>410</c:v>
                  </c:pt>
                  <c:pt idx="322">
                    <c:v>413</c:v>
                  </c:pt>
                  <c:pt idx="323">
                    <c:v>414</c:v>
                  </c:pt>
                  <c:pt idx="324">
                    <c:v>415</c:v>
                  </c:pt>
                  <c:pt idx="325">
                    <c:v>416</c:v>
                  </c:pt>
                  <c:pt idx="326">
                    <c:v>417</c:v>
                  </c:pt>
                  <c:pt idx="327">
                    <c:v>418</c:v>
                  </c:pt>
                  <c:pt idx="328">
                    <c:v>419</c:v>
                  </c:pt>
                  <c:pt idx="329">
                    <c:v>421</c:v>
                  </c:pt>
                  <c:pt idx="330">
                    <c:v>422</c:v>
                  </c:pt>
                  <c:pt idx="331">
                    <c:v>423</c:v>
                  </c:pt>
                  <c:pt idx="332">
                    <c:v>424</c:v>
                  </c:pt>
                  <c:pt idx="333">
                    <c:v>425</c:v>
                  </c:pt>
                  <c:pt idx="334">
                    <c:v>426</c:v>
                  </c:pt>
                  <c:pt idx="335">
                    <c:v>427</c:v>
                  </c:pt>
                  <c:pt idx="336">
                    <c:v>428</c:v>
                  </c:pt>
                  <c:pt idx="337">
                    <c:v>433</c:v>
                  </c:pt>
                  <c:pt idx="338">
                    <c:v>434</c:v>
                  </c:pt>
                  <c:pt idx="339">
                    <c:v>437</c:v>
                  </c:pt>
                  <c:pt idx="340">
                    <c:v>438</c:v>
                  </c:pt>
                  <c:pt idx="341">
                    <c:v>440</c:v>
                  </c:pt>
                  <c:pt idx="342">
                    <c:v>441</c:v>
                  </c:pt>
                  <c:pt idx="343">
                    <c:v>443</c:v>
                  </c:pt>
                  <c:pt idx="344">
                    <c:v>444</c:v>
                  </c:pt>
                  <c:pt idx="345">
                    <c:v>445</c:v>
                  </c:pt>
                  <c:pt idx="346">
                    <c:v>446</c:v>
                  </c:pt>
                  <c:pt idx="347">
                    <c:v>447</c:v>
                  </c:pt>
                  <c:pt idx="348">
                    <c:v>448</c:v>
                  </c:pt>
                  <c:pt idx="349">
                    <c:v>449</c:v>
                  </c:pt>
                  <c:pt idx="350">
                    <c:v>451</c:v>
                  </c:pt>
                  <c:pt idx="351">
                    <c:v>452</c:v>
                  </c:pt>
                  <c:pt idx="352">
                    <c:v>453</c:v>
                  </c:pt>
                  <c:pt idx="353">
                    <c:v>454</c:v>
                  </c:pt>
                  <c:pt idx="354">
                    <c:v>456</c:v>
                  </c:pt>
                  <c:pt idx="355">
                    <c:v>457</c:v>
                  </c:pt>
                  <c:pt idx="356">
                    <c:v>458</c:v>
                  </c:pt>
                  <c:pt idx="357">
                    <c:v>460</c:v>
                  </c:pt>
                  <c:pt idx="358">
                    <c:v>461</c:v>
                  </c:pt>
                  <c:pt idx="359">
                    <c:v>462</c:v>
                  </c:pt>
                  <c:pt idx="360">
                    <c:v>463</c:v>
                  </c:pt>
                  <c:pt idx="361">
                    <c:v>464</c:v>
                  </c:pt>
                  <c:pt idx="362">
                    <c:v>465</c:v>
                  </c:pt>
                  <c:pt idx="363">
                    <c:v>466</c:v>
                  </c:pt>
                  <c:pt idx="364">
                    <c:v>467</c:v>
                  </c:pt>
                  <c:pt idx="365">
                    <c:v>468</c:v>
                  </c:pt>
                  <c:pt idx="366">
                    <c:v>469</c:v>
                  </c:pt>
                  <c:pt idx="367">
                    <c:v>470</c:v>
                  </c:pt>
                  <c:pt idx="368">
                    <c:v>472</c:v>
                  </c:pt>
                  <c:pt idx="369">
                    <c:v>473</c:v>
                  </c:pt>
                  <c:pt idx="370">
                    <c:v>474</c:v>
                  </c:pt>
                  <c:pt idx="371">
                    <c:v>475</c:v>
                  </c:pt>
                  <c:pt idx="372">
                    <c:v>476</c:v>
                  </c:pt>
                  <c:pt idx="373">
                    <c:v>477</c:v>
                  </c:pt>
                  <c:pt idx="374">
                    <c:v>478</c:v>
                  </c:pt>
                  <c:pt idx="375">
                    <c:v>479</c:v>
                  </c:pt>
                  <c:pt idx="376">
                    <c:v>480</c:v>
                  </c:pt>
                  <c:pt idx="377">
                    <c:v>481</c:v>
                  </c:pt>
                  <c:pt idx="378">
                    <c:v>482</c:v>
                  </c:pt>
                  <c:pt idx="379">
                    <c:v>483</c:v>
                  </c:pt>
                  <c:pt idx="380">
                    <c:v>484</c:v>
                  </c:pt>
                  <c:pt idx="381">
                    <c:v>485</c:v>
                  </c:pt>
                  <c:pt idx="382">
                    <c:v>486</c:v>
                  </c:pt>
                  <c:pt idx="383">
                    <c:v>488</c:v>
                  </c:pt>
                  <c:pt idx="384">
                    <c:v>489</c:v>
                  </c:pt>
                  <c:pt idx="385">
                    <c:v>490</c:v>
                  </c:pt>
                  <c:pt idx="386">
                    <c:v>494</c:v>
                  </c:pt>
                  <c:pt idx="387">
                    <c:v>495</c:v>
                  </c:pt>
                  <c:pt idx="388">
                    <c:v>497</c:v>
                  </c:pt>
                  <c:pt idx="389">
                    <c:v>498</c:v>
                  </c:pt>
                  <c:pt idx="390">
                    <c:v>500</c:v>
                  </c:pt>
                  <c:pt idx="391">
                    <c:v>502</c:v>
                  </c:pt>
                  <c:pt idx="392">
                    <c:v>503</c:v>
                  </c:pt>
                  <c:pt idx="393">
                    <c:v>504</c:v>
                  </c:pt>
                  <c:pt idx="394">
                    <c:v>506</c:v>
                  </c:pt>
                  <c:pt idx="395">
                    <c:v>507</c:v>
                  </c:pt>
                  <c:pt idx="396">
                    <c:v>509</c:v>
                  </c:pt>
                  <c:pt idx="397">
                    <c:v>510</c:v>
                  </c:pt>
                  <c:pt idx="398">
                    <c:v>511</c:v>
                  </c:pt>
                  <c:pt idx="399">
                    <c:v>512</c:v>
                  </c:pt>
                  <c:pt idx="400">
                    <c:v>513</c:v>
                  </c:pt>
                  <c:pt idx="401">
                    <c:v>514</c:v>
                  </c:pt>
                  <c:pt idx="402">
                    <c:v>515</c:v>
                  </c:pt>
                  <c:pt idx="403">
                    <c:v>516</c:v>
                  </c:pt>
                  <c:pt idx="404">
                    <c:v>517</c:v>
                  </c:pt>
                  <c:pt idx="405">
                    <c:v>518</c:v>
                  </c:pt>
                  <c:pt idx="406">
                    <c:v>519</c:v>
                  </c:pt>
                  <c:pt idx="407">
                    <c:v>520</c:v>
                  </c:pt>
                  <c:pt idx="408">
                    <c:v>521</c:v>
                  </c:pt>
                  <c:pt idx="409">
                    <c:v>522</c:v>
                  </c:pt>
                  <c:pt idx="410">
                    <c:v>523</c:v>
                  </c:pt>
                  <c:pt idx="411">
                    <c:v>524</c:v>
                  </c:pt>
                  <c:pt idx="412">
                    <c:v>525</c:v>
                  </c:pt>
                  <c:pt idx="413">
                    <c:v>526</c:v>
                  </c:pt>
                  <c:pt idx="414">
                    <c:v>527</c:v>
                  </c:pt>
                  <c:pt idx="415">
                    <c:v>528</c:v>
                  </c:pt>
                  <c:pt idx="416">
                    <c:v>530</c:v>
                  </c:pt>
                  <c:pt idx="417">
                    <c:v>531</c:v>
                  </c:pt>
                  <c:pt idx="418">
                    <c:v>532</c:v>
                  </c:pt>
                  <c:pt idx="419">
                    <c:v>533</c:v>
                  </c:pt>
                  <c:pt idx="420">
                    <c:v>534</c:v>
                  </c:pt>
                  <c:pt idx="421">
                    <c:v>536</c:v>
                  </c:pt>
                  <c:pt idx="422">
                    <c:v>537</c:v>
                  </c:pt>
                  <c:pt idx="423">
                    <c:v>538</c:v>
                  </c:pt>
                  <c:pt idx="424">
                    <c:v>539</c:v>
                  </c:pt>
                  <c:pt idx="425">
                    <c:v>540</c:v>
                  </c:pt>
                  <c:pt idx="426">
                    <c:v>541</c:v>
                  </c:pt>
                  <c:pt idx="427">
                    <c:v>542</c:v>
                  </c:pt>
                  <c:pt idx="428">
                    <c:v>543</c:v>
                  </c:pt>
                  <c:pt idx="429">
                    <c:v>544</c:v>
                  </c:pt>
                  <c:pt idx="430">
                    <c:v>545</c:v>
                  </c:pt>
                  <c:pt idx="431">
                    <c:v>547</c:v>
                  </c:pt>
                  <c:pt idx="432">
                    <c:v>548</c:v>
                  </c:pt>
                  <c:pt idx="433">
                    <c:v>549</c:v>
                  </c:pt>
                  <c:pt idx="434">
                    <c:v>550</c:v>
                  </c:pt>
                  <c:pt idx="435">
                    <c:v>551</c:v>
                  </c:pt>
                  <c:pt idx="436">
                    <c:v>552</c:v>
                  </c:pt>
                  <c:pt idx="437">
                    <c:v>553</c:v>
                  </c:pt>
                  <c:pt idx="438">
                    <c:v>555</c:v>
                  </c:pt>
                  <c:pt idx="439">
                    <c:v>556</c:v>
                  </c:pt>
                  <c:pt idx="440">
                    <c:v>557</c:v>
                  </c:pt>
                  <c:pt idx="441">
                    <c:v>558</c:v>
                  </c:pt>
                  <c:pt idx="442">
                    <c:v>559</c:v>
                  </c:pt>
                  <c:pt idx="443">
                    <c:v>560</c:v>
                  </c:pt>
                  <c:pt idx="444">
                    <c:v>561</c:v>
                  </c:pt>
                  <c:pt idx="445">
                    <c:v>562</c:v>
                  </c:pt>
                  <c:pt idx="446">
                    <c:v>563</c:v>
                  </c:pt>
                  <c:pt idx="447">
                    <c:v>564</c:v>
                  </c:pt>
                  <c:pt idx="448">
                    <c:v>565</c:v>
                  </c:pt>
                  <c:pt idx="449">
                    <c:v>566</c:v>
                  </c:pt>
                  <c:pt idx="450">
                    <c:v>567</c:v>
                  </c:pt>
                  <c:pt idx="451">
                    <c:v>568</c:v>
                  </c:pt>
                  <c:pt idx="452">
                    <c:v>569</c:v>
                  </c:pt>
                  <c:pt idx="453">
                    <c:v>570</c:v>
                  </c:pt>
                  <c:pt idx="454">
                    <c:v>571</c:v>
                  </c:pt>
                  <c:pt idx="455">
                    <c:v>572</c:v>
                  </c:pt>
                  <c:pt idx="456">
                    <c:v>573</c:v>
                  </c:pt>
                  <c:pt idx="457">
                    <c:v>574</c:v>
                  </c:pt>
                  <c:pt idx="458">
                    <c:v>575</c:v>
                  </c:pt>
                  <c:pt idx="459">
                    <c:v>576</c:v>
                  </c:pt>
                  <c:pt idx="460">
                    <c:v>577</c:v>
                  </c:pt>
                  <c:pt idx="461">
                    <c:v>578</c:v>
                  </c:pt>
                  <c:pt idx="462">
                    <c:v>579</c:v>
                  </c:pt>
                  <c:pt idx="463">
                    <c:v>580</c:v>
                  </c:pt>
                  <c:pt idx="464">
                    <c:v>581</c:v>
                  </c:pt>
                  <c:pt idx="465">
                    <c:v>582</c:v>
                  </c:pt>
                  <c:pt idx="466">
                    <c:v>583</c:v>
                  </c:pt>
                  <c:pt idx="467">
                    <c:v>584</c:v>
                  </c:pt>
                  <c:pt idx="468">
                    <c:v>585</c:v>
                  </c:pt>
                  <c:pt idx="469">
                    <c:v>586</c:v>
                  </c:pt>
                  <c:pt idx="470">
                    <c:v>587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D7-1252-49D8-A1F2-C20CD169489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016484480"/>
        <c:axId val="2016480320"/>
      </c:scatterChart>
      <c:valAx>
        <c:axId val="2016484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480320"/>
        <c:crosses val="autoZero"/>
        <c:crossBetween val="midCat"/>
      </c:valAx>
      <c:valAx>
        <c:axId val="201648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48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'Sheet 1'!$U$1</c:f>
              <c:strCache>
                <c:ptCount val="1"/>
                <c:pt idx="0">
                  <c:v>log2_Hu_TNF_a__36_std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5568607E-5BD9-4638-932B-DCA4921F50C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714-48C5-89A9-3BDCDF9467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E968608-2A27-4841-94FD-C72A260059B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714-48C5-89A9-3BDCDF94675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AF6A0D2-A380-4834-874D-14790566A8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714-48C5-89A9-3BDCDF94675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47A6488-C1C6-480D-8AAD-05CD8809B9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714-48C5-89A9-3BDCDF94675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B1A497C-792E-4515-9D84-AF0A1DF24C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714-48C5-89A9-3BDCDF94675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FC7D373-04B8-4885-B72E-39350A5CD3E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714-48C5-89A9-3BDCDF94675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4F7FC2D-C72C-4FEB-BDE4-A031EEDBD40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714-48C5-89A9-3BDCDF94675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A355A4B-DC1B-4210-8511-7005638ED2C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714-48C5-89A9-3BDCDF94675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0397E6A-2BA2-4F88-9129-FB30CD900AE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714-48C5-89A9-3BDCDF94675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1001526-1E87-456E-94F5-5FD72AA588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714-48C5-89A9-3BDCDF94675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4992FEC-5768-452F-AC75-7523D760E23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714-48C5-89A9-3BDCDF94675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EA14B05-053C-4EE3-9529-A05AE4D110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C714-48C5-89A9-3BDCDF94675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CAE60C8-8800-4FA0-A41B-7EA2E4DF0E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C714-48C5-89A9-3BDCDF94675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11AD2A9-2A10-4AF9-B22D-3F85C41BEE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C714-48C5-89A9-3BDCDF946757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60DD443-F2B0-43BC-ABB0-47C69F90FA5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C714-48C5-89A9-3BDCDF946757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F2A031B0-381C-4A2C-A080-DF0EF5D2B95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C714-48C5-89A9-3BDCDF946757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B30CA1B8-CAA5-47C1-9F4E-9B42C2B39D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C714-48C5-89A9-3BDCDF946757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E84EC741-82D9-4639-A27A-5C0C11CD8C0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C714-48C5-89A9-3BDCDF946757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3CA7745A-E334-4BC3-A087-CC35C66B2C9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C714-48C5-89A9-3BDCDF946757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3A2DEC7A-CAD4-4B7C-BFCD-D4EF9532FE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C714-48C5-89A9-3BDCDF946757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D05BBF4D-0A89-4CC9-8EC3-1602AE79DF0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C714-48C5-89A9-3BDCDF946757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AA946132-F1C4-4485-8F29-CF9D9AC40C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C714-48C5-89A9-3BDCDF946757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63F10F4C-0B4F-47C2-92E3-6BF10C297B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C714-48C5-89A9-3BDCDF946757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3B3CD1D7-EA8C-4E4C-857F-C761669629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C714-48C5-89A9-3BDCDF946757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D93B71D3-1F58-4C62-83C0-F7EA9391A8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C714-48C5-89A9-3BDCDF946757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96F81002-26C2-45AC-B1A2-344920A98E8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C714-48C5-89A9-3BDCDF946757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379C2D12-C4C6-4754-9285-F4D08BE314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C714-48C5-89A9-3BDCDF946757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11C27A30-3A0B-4CDD-B372-CD393DC980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C714-48C5-89A9-3BDCDF946757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7F5B0E5-E18C-4454-B99C-98EBE1E1DBD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C714-48C5-89A9-3BDCDF946757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4B131046-4D6A-4568-AC9A-F090C49AE18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C714-48C5-89A9-3BDCDF946757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7672ECA3-C6B7-4714-9987-D9A28EAC291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C714-48C5-89A9-3BDCDF946757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654FBBC-2F63-4B17-899B-3C103217EEC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C714-48C5-89A9-3BDCDF946757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2D9B04DD-5C44-4147-B722-06BD57E372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C714-48C5-89A9-3BDCDF946757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03D9695C-E081-40BF-937C-69290820D0D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C714-48C5-89A9-3BDCDF946757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2C47CCE3-9F8D-4662-9CBE-4A1C17D2E41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C714-48C5-89A9-3BDCDF946757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9E119A8A-FADF-4146-B1BC-E4976F5CC2B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C714-48C5-89A9-3BDCDF946757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FEECC099-FC1E-49F5-B9DC-F0DFC3A10C9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C714-48C5-89A9-3BDCDF946757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18D91927-4290-4536-85E7-DD51328EAA6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C714-48C5-89A9-3BDCDF946757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37B38A7-9172-491C-938A-23F4FA336D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C714-48C5-89A9-3BDCDF946757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5791B159-E4E8-4F6A-94F5-A12D80FF02D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C714-48C5-89A9-3BDCDF946757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37A22EBE-22E9-4517-9F94-9889D06C9C7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C714-48C5-89A9-3BDCDF946757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B6B11617-A630-4024-B2FA-2C9C8612447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C714-48C5-89A9-3BDCDF94675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117F49A0-C147-478D-9E40-8CF20471F3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C714-48C5-89A9-3BDCDF946757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9F4022D2-1148-437E-990F-F652C7DD6A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C714-48C5-89A9-3BDCDF946757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55463C30-04D9-49A3-A5E0-3804C2FD7F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C714-48C5-89A9-3BDCDF946757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3B746D80-AEEE-46D1-A7FD-A4E9CE95CA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C714-48C5-89A9-3BDCDF946757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1382C692-BE79-4210-88E0-13DAC63DB6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C714-48C5-89A9-3BDCDF946757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6AE58592-0E06-4008-A8C5-89D4F3E051E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C714-48C5-89A9-3BDCDF946757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ACAC7ED2-F703-498B-81D0-0D7EF87A74A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C714-48C5-89A9-3BDCDF946757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78B17DDE-620C-444A-AB94-8B50A3A5DB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C714-48C5-89A9-3BDCDF946757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FC489B15-B99B-4269-9926-FB2818F48D9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C714-48C5-89A9-3BDCDF946757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B9445A75-2DE7-4064-9D5E-9DD2B67A8E7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C714-48C5-89A9-3BDCDF946757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39016166-1E4D-49E4-9E5B-166CA0CCAA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C714-48C5-89A9-3BDCDF946757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C7256BC4-50E5-4735-AAD8-6E82951253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C714-48C5-89A9-3BDCDF946757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69A2DA0C-A92F-43D3-8633-456A95EDDB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C714-48C5-89A9-3BDCDF946757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E9D37B5A-3AF4-4F8D-9AB4-A31664A788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C714-48C5-89A9-3BDCDF946757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1E44EB3A-54C9-4B82-BC39-840B0DB584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C714-48C5-89A9-3BDCDF946757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8B46A796-6277-4ED0-975E-CA3DD78FA00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C714-48C5-89A9-3BDCDF946757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ED518589-6CEA-439B-AE03-C6DD6D56EA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C714-48C5-89A9-3BDCDF946757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CD724760-58B9-41EE-910B-580DCE3473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C714-48C5-89A9-3BDCDF946757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B7073084-428A-4D4F-A54D-83749A246A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C714-48C5-89A9-3BDCDF946757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17EFDCB0-6081-4FAF-A3B5-F9D7B23936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C714-48C5-89A9-3BDCDF946757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2978457D-3959-4DC1-8E55-64BED16360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C714-48C5-89A9-3BDCDF946757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1751C949-E98E-4293-B650-A1268ADE81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C714-48C5-89A9-3BDCDF946757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E63AC20A-B2F5-4DA8-8A49-4A0FC706E4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C714-48C5-89A9-3BDCDF946757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F4653E0A-06C0-4386-A81C-CC56CEE41E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C714-48C5-89A9-3BDCDF946757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4E76D046-C108-46BF-B14E-67C9837D5B7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C714-48C5-89A9-3BDCDF946757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FA0017D0-9D63-41A4-8B40-26D004936CD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C714-48C5-89A9-3BDCDF946757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2481ED08-B27D-4888-85F2-4708498D6DC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C714-48C5-89A9-3BDCDF946757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D91A13B1-C4E3-4CE6-820F-C129959856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C714-48C5-89A9-3BDCDF946757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FE54FB7D-2BDB-483A-B267-62211756DD4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C714-48C5-89A9-3BDCDF946757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EF3CB09E-94BB-4505-8036-BC05BCD120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C714-48C5-89A9-3BDCDF946757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45FD48DD-EBFB-484A-94A5-20D99B5C4CB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C714-48C5-89A9-3BDCDF946757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F5EC4581-E4E1-4353-990B-323661EF44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C714-48C5-89A9-3BDCDF946757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401751C8-7BD6-4806-B7EB-27E64A7EE1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C714-48C5-89A9-3BDCDF946757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4930E9D8-ED29-4EC3-A634-3991216F42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C714-48C5-89A9-3BDCDF946757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E15A7798-739D-4FF6-9BF8-0980E9AB47A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C714-48C5-89A9-3BDCDF946757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387AB155-9416-4DA6-B422-2A5B324AB5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C714-48C5-89A9-3BDCDF946757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6D5F5A2F-79BF-46AA-806F-2DA638EA6C7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C714-48C5-89A9-3BDCDF946757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D773A363-A444-41B0-906A-6170E253A7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C714-48C5-89A9-3BDCDF946757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8A1FE249-044E-4C5A-9269-60791A8E8B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C714-48C5-89A9-3BDCDF946757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31174FC9-EAD6-4938-BF6C-5CBF403182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C714-48C5-89A9-3BDCDF946757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A6CAD94E-5DB1-4B4B-BD25-67182C3E84F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C714-48C5-89A9-3BDCDF946757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FE468583-5DE0-4868-AF22-B488CEBF39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C714-48C5-89A9-3BDCDF946757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F2345556-BE62-45FC-9939-595C6E61270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C714-48C5-89A9-3BDCDF946757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5BE0B0DC-E91E-463F-933B-58535EA770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C714-48C5-89A9-3BDCDF946757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62098013-E2DC-4942-B7D5-B4FD61E995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C714-48C5-89A9-3BDCDF946757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31704861-B3CD-4800-99BE-FF865E4BFBC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C714-48C5-89A9-3BDCDF946757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40919CCA-9494-4831-8D3F-D8960A5A48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C714-48C5-89A9-3BDCDF946757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60054075-9391-4F91-9137-39A18A62FF2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C714-48C5-89A9-3BDCDF946757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893243B6-AD19-46F4-A798-A9B9C478FE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C714-48C5-89A9-3BDCDF946757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970E6A92-658A-4405-9DCC-D6D89BC87E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C714-48C5-89A9-3BDCDF94675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22FBE599-B7F1-40D8-9B10-6DE11CF9527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C714-48C5-89A9-3BDCDF946757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E8A4326A-1794-48AF-B083-3D141E94EB1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C714-48C5-89A9-3BDCDF94675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9C4DFB67-97DB-4FCD-8ECD-A26702F881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C714-48C5-89A9-3BDCDF946757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0971596B-0693-4562-9BBE-4818FAC1660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C714-48C5-89A9-3BDCDF946757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C7CF2B83-0CDE-4B58-8609-F88315D121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C714-48C5-89A9-3BDCDF946757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BA61A508-E4F1-4CAF-9ACC-18BA0017487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C714-48C5-89A9-3BDCDF946757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47C48AEF-DA3C-459B-A275-0742439E53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C714-48C5-89A9-3BDCDF946757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63865E78-5280-4CD7-A04B-E08AE6EF38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C714-48C5-89A9-3BDCDF946757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F2097C5B-8147-43F1-90AE-E2C3B38492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C714-48C5-89A9-3BDCDF946757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950686ED-7E48-4EF2-81DB-23F411D825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C714-48C5-89A9-3BDCDF946757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50472DC5-BD2F-4320-8647-4A6F9AB140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C714-48C5-89A9-3BDCDF946757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1D41212D-FF1D-4DD6-9BA8-21DBB047C5D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C714-48C5-89A9-3BDCDF946757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84FDDC11-FF38-4E00-93C2-6EC2B82F9EF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C714-48C5-89A9-3BDCDF946757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3D15FA28-4D96-41BC-AB66-45A8C7A257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C714-48C5-89A9-3BDCDF946757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E3DF61B6-4B6C-4659-8CDE-B164A61E40F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C714-48C5-89A9-3BDCDF946757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88487324-B8CD-4350-940D-5012A5988A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C714-48C5-89A9-3BDCDF946757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DA4626E0-9EF9-4262-930F-66152A695F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C714-48C5-89A9-3BDCDF946757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3AA9C6DB-1163-4970-A558-F61398343C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C714-48C5-89A9-3BDCDF946757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C196C5CA-9DDA-44B5-B6C4-B8840D6C5D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C714-48C5-89A9-3BDCDF946757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8421CFED-ABCC-4FE9-A805-1A6F1A21C6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C714-48C5-89A9-3BDCDF946757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3D69DB2B-961F-4D72-888E-4EFC3DE5AB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C714-48C5-89A9-3BDCDF946757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6363B417-75E6-4DA5-A006-449AE3BA54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C714-48C5-89A9-3BDCDF946757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6383CF11-7873-4DB4-A6B2-9EC73E7F74E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C714-48C5-89A9-3BDCDF946757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56E7AC3D-58BE-451F-BDD1-5BE0FEB15E2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C714-48C5-89A9-3BDCDF946757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B3B0A8B2-D7F5-4E12-977D-A3D0C2BA0FC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C714-48C5-89A9-3BDCDF946757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988F596D-46E9-4DE9-A6D6-477FE921D7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C714-48C5-89A9-3BDCDF946757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BA1C0984-5569-475F-8BC2-F296B707E7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C714-48C5-89A9-3BDCDF946757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fld id="{EAFA4C55-13B8-4420-92F7-5637E964BEA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C714-48C5-89A9-3BDCDF946757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fld id="{3C63D7BD-F2A7-4043-81AA-F100AB09D6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C714-48C5-89A9-3BDCDF946757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B21523A2-615C-459C-A98E-7A3CE3D38A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C714-48C5-89A9-3BDCDF946757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67E73B83-BE11-4927-9E1A-E02D530ED6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C714-48C5-89A9-3BDCDF946757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9CAEC5FB-13F9-407F-A345-628E3FF733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C714-48C5-89A9-3BDCDF946757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79C08C63-0C7F-4057-B292-2B6ACA36F3B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C714-48C5-89A9-3BDCDF946757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A042092D-F023-4DE1-9BD8-824B86A58A5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C714-48C5-89A9-3BDCDF946757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E7ED03E5-2A82-45B5-B596-50B093CBECC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C714-48C5-89A9-3BDCDF946757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53FD28D6-979A-4B78-9DE5-0CF22CB930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C714-48C5-89A9-3BDCDF946757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DFEE8470-8006-4CE1-BCFD-0DFE4E7258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C714-48C5-89A9-3BDCDF946757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8D14539B-E58D-4227-B38A-AFC0F7F5ED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C714-48C5-89A9-3BDCDF946757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30AC5ECE-328C-40D5-948E-74917D17FA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C714-48C5-89A9-3BDCDF946757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F76718FA-BBDF-46F7-B754-D1C2053987F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C714-48C5-89A9-3BDCDF946757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1072369C-0E75-4C35-8FF5-FD4FA75749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C714-48C5-89A9-3BDCDF946757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309CC331-6A94-4AF6-9E1D-D4D2462461A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C714-48C5-89A9-3BDCDF946757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fld id="{F486EF4B-BCF8-4D0A-9B6F-92016ED6DAE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C714-48C5-89A9-3BDCDF946757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fld id="{8D9D6090-CA26-49AA-AF84-B0D7CBDC560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C714-48C5-89A9-3BDCDF946757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fld id="{FA8F3AA8-08F0-4C45-8E19-4E37E6A26E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C714-48C5-89A9-3BDCDF946757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fld id="{8AFEE2D5-04D5-43F6-B041-21F29C83F3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C714-48C5-89A9-3BDCDF946757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fld id="{E6633F30-E86C-47CF-BF4D-EBA86E4E53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C714-48C5-89A9-3BDCDF946757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fld id="{AFA6F0CF-DBBB-45F1-A069-2602A82688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C714-48C5-89A9-3BDCDF946757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fld id="{C91CF4AD-7339-4FC5-8F11-C3403E1879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C714-48C5-89A9-3BDCDF946757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fld id="{7643F8A2-C157-4700-A3C3-AE5286C067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C714-48C5-89A9-3BDCDF946757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fld id="{F1A5A133-8D29-4464-8182-A950A50E2EF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C714-48C5-89A9-3BDCDF946757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fld id="{F9EE5872-B751-401D-BD38-74C7B02A9D8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C714-48C5-89A9-3BDCDF946757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fld id="{950C79CC-EE70-4430-B16A-B5AE6D918A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C714-48C5-89A9-3BDCDF946757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fld id="{37F38FBC-FD2B-41DE-A2B6-F44ACEC42EF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C714-48C5-89A9-3BDCDF946757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fld id="{9E0AD794-6273-4CB2-AAF7-2AF02207399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C714-48C5-89A9-3BDCDF946757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fld id="{285BF319-D49D-406F-8216-CC2B5FCED16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C714-48C5-89A9-3BDCDF946757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fld id="{DFA691BD-88BF-491E-8B1E-E6BF7B3A0C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C714-48C5-89A9-3BDCDF946757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fld id="{B51296D7-C2F1-4DC4-9EDB-BFDFD24F6D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C714-48C5-89A9-3BDCDF946757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fld id="{71959763-23EA-497D-A7CC-369EA2757AD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C714-48C5-89A9-3BDCDF946757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fld id="{15D789C2-113B-4AE3-A117-F10F211967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C714-48C5-89A9-3BDCDF946757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fld id="{6273939E-CE50-4BB4-B1AA-5931421E0A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C714-48C5-89A9-3BDCDF946757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fld id="{CFFA9B7A-FFCF-4E66-82CE-3678CD9D11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C714-48C5-89A9-3BDCDF946757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fld id="{025A1CF5-A4BB-464F-BD17-43B75BE0C0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C714-48C5-89A9-3BDCDF946757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fld id="{8A208888-C304-412C-9EB7-D5E17E11FE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C714-48C5-89A9-3BDCDF946757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fld id="{15E24B20-058E-4281-A9F2-AE5CA2480F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C714-48C5-89A9-3BDCDF946757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fld id="{0FC4A8B9-9DA5-41CA-AFCD-CAD45D65A8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C714-48C5-89A9-3BDCDF946757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fld id="{D6E297C8-AA19-46C9-B193-A5C3F4F315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C714-48C5-89A9-3BDCDF946757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fld id="{F6174D7F-EED7-4CA8-9222-DE79E64FF2C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C714-48C5-89A9-3BDCDF946757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fld id="{405B9185-578F-4255-A698-C67942DFA4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C714-48C5-89A9-3BDCDF946757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fld id="{8B70E222-3A81-42E4-B1F9-6FAAD2567B2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C714-48C5-89A9-3BDCDF946757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fld id="{AB105296-203D-439A-8AA3-F3E1AB98B17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C714-48C5-89A9-3BDCDF946757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fld id="{FDF47A52-F916-42B6-ACBB-14A2DC25E5D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C714-48C5-89A9-3BDCDF946757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fld id="{EA698939-5DAC-444A-9742-866601F2CE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C714-48C5-89A9-3BDCDF946757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fld id="{7B802FC3-7947-4C23-BF92-9A85CF6150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C714-48C5-89A9-3BDCDF946757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fld id="{FF00AB6B-850C-4E67-A42C-5897911D6E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C714-48C5-89A9-3BDCDF946757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fld id="{7CE06B4B-98DC-40E8-BB57-5938F596B70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C714-48C5-89A9-3BDCDF946757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fld id="{8E22C2CD-5A4B-4FD9-AA8E-B2B4538C7C4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C714-48C5-89A9-3BDCDF946757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fld id="{F8C89B2F-62C9-4AC2-8EA0-FA902D8823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C714-48C5-89A9-3BDCDF946757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fld id="{C9030C84-C38C-46F6-911D-8CC70388C0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C714-48C5-89A9-3BDCDF946757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fld id="{09815366-1D6A-45F7-8E65-5D5A6E2C68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C714-48C5-89A9-3BDCDF946757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fld id="{E4F33A5C-FD74-4F90-AEA5-690345370E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C714-48C5-89A9-3BDCDF946757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fld id="{3E9C6709-D9CF-4E2A-9C46-5CDAF6AAD8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C714-48C5-89A9-3BDCDF946757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fld id="{C34F8292-AE60-4321-93AD-9CCD7B03B58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C714-48C5-89A9-3BDCDF946757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fld id="{078F59F8-F785-4F03-8506-8B5B1848F6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C714-48C5-89A9-3BDCDF946757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fld id="{E1090131-8AA4-440E-AF97-C763D76E183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C714-48C5-89A9-3BDCDF946757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fld id="{5D44B963-147A-4958-B0AA-095721A8FA6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C714-48C5-89A9-3BDCDF946757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fld id="{1C271C55-5B1B-4165-990B-61A1E5AFEC6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C714-48C5-89A9-3BDCDF946757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fld id="{002BB24B-BA83-4A33-92B6-F32C8BE7F63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C714-48C5-89A9-3BDCDF946757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fld id="{89EB72E4-2372-450B-9AED-A283967C7F6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C714-48C5-89A9-3BDCDF946757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fld id="{4F0A8174-7FE2-454D-A656-BC03091C6E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C714-48C5-89A9-3BDCDF946757}"/>
                </c:ext>
              </c:extLst>
            </c:dLbl>
            <c:dLbl>
              <c:idx val="182"/>
              <c:tx>
                <c:rich>
                  <a:bodyPr/>
                  <a:lstStyle/>
                  <a:p>
                    <a:fld id="{77DE375D-B4B9-4C7F-B4DD-32B6A779A17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C714-48C5-89A9-3BDCDF946757}"/>
                </c:ext>
              </c:extLst>
            </c:dLbl>
            <c:dLbl>
              <c:idx val="183"/>
              <c:tx>
                <c:rich>
                  <a:bodyPr/>
                  <a:lstStyle/>
                  <a:p>
                    <a:fld id="{1443931E-7682-4CA3-BF34-EB6C511513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C714-48C5-89A9-3BDCDF946757}"/>
                </c:ext>
              </c:extLst>
            </c:dLbl>
            <c:dLbl>
              <c:idx val="184"/>
              <c:tx>
                <c:rich>
                  <a:bodyPr/>
                  <a:lstStyle/>
                  <a:p>
                    <a:fld id="{686ECB79-9AD1-42CA-A644-38D586F30B8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C714-48C5-89A9-3BDCDF946757}"/>
                </c:ext>
              </c:extLst>
            </c:dLbl>
            <c:dLbl>
              <c:idx val="185"/>
              <c:tx>
                <c:rich>
                  <a:bodyPr/>
                  <a:lstStyle/>
                  <a:p>
                    <a:fld id="{983C3EB5-9BEF-4850-B52C-1754D40E05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C714-48C5-89A9-3BDCDF946757}"/>
                </c:ext>
              </c:extLst>
            </c:dLbl>
            <c:dLbl>
              <c:idx val="186"/>
              <c:tx>
                <c:rich>
                  <a:bodyPr/>
                  <a:lstStyle/>
                  <a:p>
                    <a:fld id="{F32DCFB7-AF31-4F4B-A34F-81733C56C67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C714-48C5-89A9-3BDCDF946757}"/>
                </c:ext>
              </c:extLst>
            </c:dLbl>
            <c:dLbl>
              <c:idx val="187"/>
              <c:tx>
                <c:rich>
                  <a:bodyPr/>
                  <a:lstStyle/>
                  <a:p>
                    <a:fld id="{E1536283-81EA-457D-A3E6-7CAD74224C9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C714-48C5-89A9-3BDCDF946757}"/>
                </c:ext>
              </c:extLst>
            </c:dLbl>
            <c:dLbl>
              <c:idx val="188"/>
              <c:tx>
                <c:rich>
                  <a:bodyPr/>
                  <a:lstStyle/>
                  <a:p>
                    <a:fld id="{2778C4A5-8AF1-46C4-9681-B95A2B70AD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C714-48C5-89A9-3BDCDF946757}"/>
                </c:ext>
              </c:extLst>
            </c:dLbl>
            <c:dLbl>
              <c:idx val="189"/>
              <c:tx>
                <c:rich>
                  <a:bodyPr/>
                  <a:lstStyle/>
                  <a:p>
                    <a:fld id="{F17E1219-E4C3-4F90-B623-DE7F4CBE19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C714-48C5-89A9-3BDCDF946757}"/>
                </c:ext>
              </c:extLst>
            </c:dLbl>
            <c:dLbl>
              <c:idx val="190"/>
              <c:tx>
                <c:rich>
                  <a:bodyPr/>
                  <a:lstStyle/>
                  <a:p>
                    <a:fld id="{1640C871-8577-4FB3-B81E-63D8917DFCC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C714-48C5-89A9-3BDCDF946757}"/>
                </c:ext>
              </c:extLst>
            </c:dLbl>
            <c:dLbl>
              <c:idx val="191"/>
              <c:tx>
                <c:rich>
                  <a:bodyPr/>
                  <a:lstStyle/>
                  <a:p>
                    <a:fld id="{C1105BCE-6EDD-4F52-B024-2C3CAF24E4C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C714-48C5-89A9-3BDCDF946757}"/>
                </c:ext>
              </c:extLst>
            </c:dLbl>
            <c:dLbl>
              <c:idx val="192"/>
              <c:tx>
                <c:rich>
                  <a:bodyPr/>
                  <a:lstStyle/>
                  <a:p>
                    <a:fld id="{64E6F17A-2926-4F02-A820-21987428D4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C714-48C5-89A9-3BDCDF946757}"/>
                </c:ext>
              </c:extLst>
            </c:dLbl>
            <c:dLbl>
              <c:idx val="193"/>
              <c:tx>
                <c:rich>
                  <a:bodyPr/>
                  <a:lstStyle/>
                  <a:p>
                    <a:fld id="{52E56448-4605-4175-8F10-E108C7FE3C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C714-48C5-89A9-3BDCDF946757}"/>
                </c:ext>
              </c:extLst>
            </c:dLbl>
            <c:dLbl>
              <c:idx val="194"/>
              <c:tx>
                <c:rich>
                  <a:bodyPr/>
                  <a:lstStyle/>
                  <a:p>
                    <a:fld id="{4A1F556F-2CA0-4712-A6A3-45C2199337F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C714-48C5-89A9-3BDCDF946757}"/>
                </c:ext>
              </c:extLst>
            </c:dLbl>
            <c:dLbl>
              <c:idx val="195"/>
              <c:tx>
                <c:rich>
                  <a:bodyPr/>
                  <a:lstStyle/>
                  <a:p>
                    <a:fld id="{EB15406E-310B-4AC5-9FC7-1C76BC80772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C714-48C5-89A9-3BDCDF946757}"/>
                </c:ext>
              </c:extLst>
            </c:dLbl>
            <c:dLbl>
              <c:idx val="196"/>
              <c:tx>
                <c:rich>
                  <a:bodyPr/>
                  <a:lstStyle/>
                  <a:p>
                    <a:fld id="{8A93D879-6A7A-4FCA-B96F-19B1EF87528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C714-48C5-89A9-3BDCDF946757}"/>
                </c:ext>
              </c:extLst>
            </c:dLbl>
            <c:dLbl>
              <c:idx val="197"/>
              <c:tx>
                <c:rich>
                  <a:bodyPr/>
                  <a:lstStyle/>
                  <a:p>
                    <a:fld id="{4DA39BD1-296A-4B93-B30E-33B4E81C9EF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C714-48C5-89A9-3BDCDF946757}"/>
                </c:ext>
              </c:extLst>
            </c:dLbl>
            <c:dLbl>
              <c:idx val="198"/>
              <c:tx>
                <c:rich>
                  <a:bodyPr/>
                  <a:lstStyle/>
                  <a:p>
                    <a:fld id="{A410DC4F-6DB6-4033-9882-E79E385FA0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C714-48C5-89A9-3BDCDF946757}"/>
                </c:ext>
              </c:extLst>
            </c:dLbl>
            <c:dLbl>
              <c:idx val="199"/>
              <c:tx>
                <c:rich>
                  <a:bodyPr/>
                  <a:lstStyle/>
                  <a:p>
                    <a:fld id="{588F1AD4-79DA-4ACC-9435-15D7AC099B4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C714-48C5-89A9-3BDCDF946757}"/>
                </c:ext>
              </c:extLst>
            </c:dLbl>
            <c:dLbl>
              <c:idx val="200"/>
              <c:tx>
                <c:rich>
                  <a:bodyPr/>
                  <a:lstStyle/>
                  <a:p>
                    <a:fld id="{EC0AFC53-E44A-4EC0-803F-9B8624D14A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C714-48C5-89A9-3BDCDF946757}"/>
                </c:ext>
              </c:extLst>
            </c:dLbl>
            <c:dLbl>
              <c:idx val="201"/>
              <c:tx>
                <c:rich>
                  <a:bodyPr/>
                  <a:lstStyle/>
                  <a:p>
                    <a:fld id="{42F5C6D2-EA70-4379-AD72-5C755887C35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C714-48C5-89A9-3BDCDF946757}"/>
                </c:ext>
              </c:extLst>
            </c:dLbl>
            <c:dLbl>
              <c:idx val="202"/>
              <c:tx>
                <c:rich>
                  <a:bodyPr/>
                  <a:lstStyle/>
                  <a:p>
                    <a:fld id="{80BBD678-62D6-4582-A9CA-507436B7B2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C714-48C5-89A9-3BDCDF946757}"/>
                </c:ext>
              </c:extLst>
            </c:dLbl>
            <c:dLbl>
              <c:idx val="203"/>
              <c:tx>
                <c:rich>
                  <a:bodyPr/>
                  <a:lstStyle/>
                  <a:p>
                    <a:fld id="{2DD7960E-83C8-4B05-A8A0-6DE58FC4DF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C714-48C5-89A9-3BDCDF946757}"/>
                </c:ext>
              </c:extLst>
            </c:dLbl>
            <c:dLbl>
              <c:idx val="204"/>
              <c:tx>
                <c:rich>
                  <a:bodyPr/>
                  <a:lstStyle/>
                  <a:p>
                    <a:fld id="{E1903A2F-3ECF-4A36-B39D-6FDEDC6F05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C714-48C5-89A9-3BDCDF946757}"/>
                </c:ext>
              </c:extLst>
            </c:dLbl>
            <c:dLbl>
              <c:idx val="205"/>
              <c:tx>
                <c:rich>
                  <a:bodyPr/>
                  <a:lstStyle/>
                  <a:p>
                    <a:fld id="{05E354A3-2569-447F-B7BD-7EE4432FA9C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C714-48C5-89A9-3BDCDF946757}"/>
                </c:ext>
              </c:extLst>
            </c:dLbl>
            <c:dLbl>
              <c:idx val="206"/>
              <c:tx>
                <c:rich>
                  <a:bodyPr/>
                  <a:lstStyle/>
                  <a:p>
                    <a:fld id="{AB4EE270-4345-4447-AADB-E8274065510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C714-48C5-89A9-3BDCDF946757}"/>
                </c:ext>
              </c:extLst>
            </c:dLbl>
            <c:dLbl>
              <c:idx val="207"/>
              <c:tx>
                <c:rich>
                  <a:bodyPr/>
                  <a:lstStyle/>
                  <a:p>
                    <a:fld id="{B173DCA4-FEED-44AC-8FC0-BC200669B63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C714-48C5-89A9-3BDCDF946757}"/>
                </c:ext>
              </c:extLst>
            </c:dLbl>
            <c:dLbl>
              <c:idx val="208"/>
              <c:tx>
                <c:rich>
                  <a:bodyPr/>
                  <a:lstStyle/>
                  <a:p>
                    <a:fld id="{17A61295-26D5-47F9-A796-E9957DF0D5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C714-48C5-89A9-3BDCDF946757}"/>
                </c:ext>
              </c:extLst>
            </c:dLbl>
            <c:dLbl>
              <c:idx val="209"/>
              <c:tx>
                <c:rich>
                  <a:bodyPr/>
                  <a:lstStyle/>
                  <a:p>
                    <a:fld id="{E8538DDB-1164-42C6-9415-1A76BA1776B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C714-48C5-89A9-3BDCDF946757}"/>
                </c:ext>
              </c:extLst>
            </c:dLbl>
            <c:dLbl>
              <c:idx val="210"/>
              <c:tx>
                <c:rich>
                  <a:bodyPr/>
                  <a:lstStyle/>
                  <a:p>
                    <a:fld id="{27D9C7EC-2AC8-4AE3-A01D-6FF0210148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C714-48C5-89A9-3BDCDF946757}"/>
                </c:ext>
              </c:extLst>
            </c:dLbl>
            <c:dLbl>
              <c:idx val="211"/>
              <c:tx>
                <c:rich>
                  <a:bodyPr/>
                  <a:lstStyle/>
                  <a:p>
                    <a:fld id="{0C5310F7-9D3F-4E8A-BE14-5AB24824C44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C714-48C5-89A9-3BDCDF946757}"/>
                </c:ext>
              </c:extLst>
            </c:dLbl>
            <c:dLbl>
              <c:idx val="212"/>
              <c:tx>
                <c:rich>
                  <a:bodyPr/>
                  <a:lstStyle/>
                  <a:p>
                    <a:fld id="{469CD6AF-906E-48BD-AECE-2597CD4FBDF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C714-48C5-89A9-3BDCDF946757}"/>
                </c:ext>
              </c:extLst>
            </c:dLbl>
            <c:dLbl>
              <c:idx val="213"/>
              <c:tx>
                <c:rich>
                  <a:bodyPr/>
                  <a:lstStyle/>
                  <a:p>
                    <a:fld id="{E59CC586-3993-4118-A6D7-56D4A0F8E1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C714-48C5-89A9-3BDCDF946757}"/>
                </c:ext>
              </c:extLst>
            </c:dLbl>
            <c:dLbl>
              <c:idx val="214"/>
              <c:tx>
                <c:rich>
                  <a:bodyPr/>
                  <a:lstStyle/>
                  <a:p>
                    <a:fld id="{50EC1CD1-4DD4-4492-948B-16E9E7A03F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C714-48C5-89A9-3BDCDF946757}"/>
                </c:ext>
              </c:extLst>
            </c:dLbl>
            <c:dLbl>
              <c:idx val="215"/>
              <c:tx>
                <c:rich>
                  <a:bodyPr/>
                  <a:lstStyle/>
                  <a:p>
                    <a:fld id="{B1E9C247-1AA9-46E4-B795-AA7716B4479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C714-48C5-89A9-3BDCDF946757}"/>
                </c:ext>
              </c:extLst>
            </c:dLbl>
            <c:dLbl>
              <c:idx val="216"/>
              <c:tx>
                <c:rich>
                  <a:bodyPr/>
                  <a:lstStyle/>
                  <a:p>
                    <a:fld id="{3245F1D2-0C70-4654-BA7B-4B6D9A23AD8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C714-48C5-89A9-3BDCDF946757}"/>
                </c:ext>
              </c:extLst>
            </c:dLbl>
            <c:dLbl>
              <c:idx val="217"/>
              <c:tx>
                <c:rich>
                  <a:bodyPr/>
                  <a:lstStyle/>
                  <a:p>
                    <a:fld id="{6EEECB19-59CA-402D-85E6-0F4C98EF315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C714-48C5-89A9-3BDCDF946757}"/>
                </c:ext>
              </c:extLst>
            </c:dLbl>
            <c:dLbl>
              <c:idx val="218"/>
              <c:tx>
                <c:rich>
                  <a:bodyPr/>
                  <a:lstStyle/>
                  <a:p>
                    <a:fld id="{929EE9DE-7769-4B6A-B663-586813CBFF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C714-48C5-89A9-3BDCDF946757}"/>
                </c:ext>
              </c:extLst>
            </c:dLbl>
            <c:dLbl>
              <c:idx val="219"/>
              <c:tx>
                <c:rich>
                  <a:bodyPr/>
                  <a:lstStyle/>
                  <a:p>
                    <a:fld id="{CD030790-7278-458F-9494-44EEA3952E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C714-48C5-89A9-3BDCDF946757}"/>
                </c:ext>
              </c:extLst>
            </c:dLbl>
            <c:dLbl>
              <c:idx val="220"/>
              <c:tx>
                <c:rich>
                  <a:bodyPr/>
                  <a:lstStyle/>
                  <a:p>
                    <a:fld id="{250FF12C-602F-4BC3-8404-631118CA36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C714-48C5-89A9-3BDCDF946757}"/>
                </c:ext>
              </c:extLst>
            </c:dLbl>
            <c:dLbl>
              <c:idx val="221"/>
              <c:tx>
                <c:rich>
                  <a:bodyPr/>
                  <a:lstStyle/>
                  <a:p>
                    <a:fld id="{24431494-9C2C-428E-9AE9-F657D43977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C714-48C5-89A9-3BDCDF946757}"/>
                </c:ext>
              </c:extLst>
            </c:dLbl>
            <c:dLbl>
              <c:idx val="222"/>
              <c:tx>
                <c:rich>
                  <a:bodyPr/>
                  <a:lstStyle/>
                  <a:p>
                    <a:fld id="{AEF4B0AF-E149-41ED-B546-933BC764B42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C714-48C5-89A9-3BDCDF946757}"/>
                </c:ext>
              </c:extLst>
            </c:dLbl>
            <c:dLbl>
              <c:idx val="223"/>
              <c:tx>
                <c:rich>
                  <a:bodyPr/>
                  <a:lstStyle/>
                  <a:p>
                    <a:fld id="{9238B46F-B3B0-4A9B-A14E-ABF6ED4CB1F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C714-48C5-89A9-3BDCDF946757}"/>
                </c:ext>
              </c:extLst>
            </c:dLbl>
            <c:dLbl>
              <c:idx val="224"/>
              <c:tx>
                <c:rich>
                  <a:bodyPr/>
                  <a:lstStyle/>
                  <a:p>
                    <a:fld id="{48B8EDE1-26BE-467C-9227-354016E69C1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C714-48C5-89A9-3BDCDF946757}"/>
                </c:ext>
              </c:extLst>
            </c:dLbl>
            <c:dLbl>
              <c:idx val="225"/>
              <c:tx>
                <c:rich>
                  <a:bodyPr/>
                  <a:lstStyle/>
                  <a:p>
                    <a:fld id="{B21E5C5D-7657-4C5C-BE9B-8FCD944573E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C714-48C5-89A9-3BDCDF946757}"/>
                </c:ext>
              </c:extLst>
            </c:dLbl>
            <c:dLbl>
              <c:idx val="226"/>
              <c:tx>
                <c:rich>
                  <a:bodyPr/>
                  <a:lstStyle/>
                  <a:p>
                    <a:fld id="{4A8962F8-6850-435B-BEBE-0C3FB41F65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C714-48C5-89A9-3BDCDF946757}"/>
                </c:ext>
              </c:extLst>
            </c:dLbl>
            <c:dLbl>
              <c:idx val="227"/>
              <c:tx>
                <c:rich>
                  <a:bodyPr/>
                  <a:lstStyle/>
                  <a:p>
                    <a:fld id="{75AC5572-39B9-413E-8DCE-BBA47B41AE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C714-48C5-89A9-3BDCDF946757}"/>
                </c:ext>
              </c:extLst>
            </c:dLbl>
            <c:dLbl>
              <c:idx val="228"/>
              <c:tx>
                <c:rich>
                  <a:bodyPr/>
                  <a:lstStyle/>
                  <a:p>
                    <a:fld id="{54F4EF0F-91A9-4368-ADFC-0B10D7C9FD8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C714-48C5-89A9-3BDCDF946757}"/>
                </c:ext>
              </c:extLst>
            </c:dLbl>
            <c:dLbl>
              <c:idx val="229"/>
              <c:tx>
                <c:rich>
                  <a:bodyPr/>
                  <a:lstStyle/>
                  <a:p>
                    <a:fld id="{91868E83-1F2E-4672-BBE2-24D76AE36FA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C714-48C5-89A9-3BDCDF946757}"/>
                </c:ext>
              </c:extLst>
            </c:dLbl>
            <c:dLbl>
              <c:idx val="230"/>
              <c:tx>
                <c:rich>
                  <a:bodyPr/>
                  <a:lstStyle/>
                  <a:p>
                    <a:fld id="{AE1D1DA5-3851-4DFD-B2B3-4F718A7B786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C714-48C5-89A9-3BDCDF946757}"/>
                </c:ext>
              </c:extLst>
            </c:dLbl>
            <c:dLbl>
              <c:idx val="231"/>
              <c:tx>
                <c:rich>
                  <a:bodyPr/>
                  <a:lstStyle/>
                  <a:p>
                    <a:fld id="{011ECA9F-DA58-4B50-B5F0-EC112C5727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C714-48C5-89A9-3BDCDF946757}"/>
                </c:ext>
              </c:extLst>
            </c:dLbl>
            <c:dLbl>
              <c:idx val="232"/>
              <c:tx>
                <c:rich>
                  <a:bodyPr/>
                  <a:lstStyle/>
                  <a:p>
                    <a:fld id="{63C84DD4-3AE9-4D8E-BD07-A64B2C58E8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C714-48C5-89A9-3BDCDF946757}"/>
                </c:ext>
              </c:extLst>
            </c:dLbl>
            <c:dLbl>
              <c:idx val="233"/>
              <c:tx>
                <c:rich>
                  <a:bodyPr/>
                  <a:lstStyle/>
                  <a:p>
                    <a:fld id="{F1348FB6-72FC-45F1-8E73-33E4FC3EDEE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C714-48C5-89A9-3BDCDF946757}"/>
                </c:ext>
              </c:extLst>
            </c:dLbl>
            <c:dLbl>
              <c:idx val="234"/>
              <c:tx>
                <c:rich>
                  <a:bodyPr/>
                  <a:lstStyle/>
                  <a:p>
                    <a:fld id="{A9A9A016-C849-4C6E-BA6A-2814EABBDD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C714-48C5-89A9-3BDCDF946757}"/>
                </c:ext>
              </c:extLst>
            </c:dLbl>
            <c:dLbl>
              <c:idx val="235"/>
              <c:tx>
                <c:rich>
                  <a:bodyPr/>
                  <a:lstStyle/>
                  <a:p>
                    <a:fld id="{3520A5A6-2AE6-4B58-9701-6419E34C7E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C714-48C5-89A9-3BDCDF946757}"/>
                </c:ext>
              </c:extLst>
            </c:dLbl>
            <c:dLbl>
              <c:idx val="236"/>
              <c:tx>
                <c:rich>
                  <a:bodyPr/>
                  <a:lstStyle/>
                  <a:p>
                    <a:fld id="{C71DEAD7-DADE-49CA-AD61-55B7038BE8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C714-48C5-89A9-3BDCDF946757}"/>
                </c:ext>
              </c:extLst>
            </c:dLbl>
            <c:dLbl>
              <c:idx val="237"/>
              <c:tx>
                <c:rich>
                  <a:bodyPr/>
                  <a:lstStyle/>
                  <a:p>
                    <a:fld id="{CCE01ACA-1B1F-41F6-9357-A5F6829C12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C714-48C5-89A9-3BDCDF946757}"/>
                </c:ext>
              </c:extLst>
            </c:dLbl>
            <c:dLbl>
              <c:idx val="238"/>
              <c:tx>
                <c:rich>
                  <a:bodyPr/>
                  <a:lstStyle/>
                  <a:p>
                    <a:fld id="{5975C409-1B76-412F-BF78-BD2C854AD27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C714-48C5-89A9-3BDCDF946757}"/>
                </c:ext>
              </c:extLst>
            </c:dLbl>
            <c:dLbl>
              <c:idx val="239"/>
              <c:tx>
                <c:rich>
                  <a:bodyPr/>
                  <a:lstStyle/>
                  <a:p>
                    <a:fld id="{E8D2D557-2EE4-4AF9-BDC9-B6B940ED3E1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C714-48C5-89A9-3BDCDF946757}"/>
                </c:ext>
              </c:extLst>
            </c:dLbl>
            <c:dLbl>
              <c:idx val="240"/>
              <c:tx>
                <c:rich>
                  <a:bodyPr/>
                  <a:lstStyle/>
                  <a:p>
                    <a:fld id="{53C3DBF3-62DB-4BBD-8BDD-05BC4E12F0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C714-48C5-89A9-3BDCDF946757}"/>
                </c:ext>
              </c:extLst>
            </c:dLbl>
            <c:dLbl>
              <c:idx val="241"/>
              <c:tx>
                <c:rich>
                  <a:bodyPr/>
                  <a:lstStyle/>
                  <a:p>
                    <a:fld id="{782BAEC4-3EF9-48D2-A6A3-0D2A7469930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C714-48C5-89A9-3BDCDF946757}"/>
                </c:ext>
              </c:extLst>
            </c:dLbl>
            <c:dLbl>
              <c:idx val="242"/>
              <c:tx>
                <c:rich>
                  <a:bodyPr/>
                  <a:lstStyle/>
                  <a:p>
                    <a:fld id="{A8325184-547A-43D7-BA97-F05665B21F1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C714-48C5-89A9-3BDCDF946757}"/>
                </c:ext>
              </c:extLst>
            </c:dLbl>
            <c:dLbl>
              <c:idx val="243"/>
              <c:tx>
                <c:rich>
                  <a:bodyPr/>
                  <a:lstStyle/>
                  <a:p>
                    <a:fld id="{24F67288-066F-432F-8914-7C9AB33AD9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C714-48C5-89A9-3BDCDF946757}"/>
                </c:ext>
              </c:extLst>
            </c:dLbl>
            <c:dLbl>
              <c:idx val="244"/>
              <c:tx>
                <c:rich>
                  <a:bodyPr/>
                  <a:lstStyle/>
                  <a:p>
                    <a:fld id="{5D1CFD3F-22D7-41C2-8EE5-1D3611DA8C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C714-48C5-89A9-3BDCDF946757}"/>
                </c:ext>
              </c:extLst>
            </c:dLbl>
            <c:dLbl>
              <c:idx val="245"/>
              <c:tx>
                <c:rich>
                  <a:bodyPr/>
                  <a:lstStyle/>
                  <a:p>
                    <a:fld id="{C90AFF4B-60E6-4D6E-A432-838CD534451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C714-48C5-89A9-3BDCDF946757}"/>
                </c:ext>
              </c:extLst>
            </c:dLbl>
            <c:dLbl>
              <c:idx val="246"/>
              <c:tx>
                <c:rich>
                  <a:bodyPr/>
                  <a:lstStyle/>
                  <a:p>
                    <a:fld id="{C0A3F9FC-8E3D-4D36-808C-910E3D0F239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C714-48C5-89A9-3BDCDF946757}"/>
                </c:ext>
              </c:extLst>
            </c:dLbl>
            <c:dLbl>
              <c:idx val="247"/>
              <c:tx>
                <c:rich>
                  <a:bodyPr/>
                  <a:lstStyle/>
                  <a:p>
                    <a:fld id="{A8A7DE8A-D3EE-4F2B-82A4-A6115AC9F0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C714-48C5-89A9-3BDCDF946757}"/>
                </c:ext>
              </c:extLst>
            </c:dLbl>
            <c:dLbl>
              <c:idx val="248"/>
              <c:tx>
                <c:rich>
                  <a:bodyPr/>
                  <a:lstStyle/>
                  <a:p>
                    <a:fld id="{4B17F135-C88A-4D9F-B135-C8390649B73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C714-48C5-89A9-3BDCDF946757}"/>
                </c:ext>
              </c:extLst>
            </c:dLbl>
            <c:dLbl>
              <c:idx val="249"/>
              <c:tx>
                <c:rich>
                  <a:bodyPr/>
                  <a:lstStyle/>
                  <a:p>
                    <a:fld id="{50E38C4A-F329-4F52-9577-66B0AADDBAF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C714-48C5-89A9-3BDCDF946757}"/>
                </c:ext>
              </c:extLst>
            </c:dLbl>
            <c:dLbl>
              <c:idx val="250"/>
              <c:tx>
                <c:rich>
                  <a:bodyPr/>
                  <a:lstStyle/>
                  <a:p>
                    <a:fld id="{26583691-6E59-4DFB-9DF7-04AAD9F7B55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C714-48C5-89A9-3BDCDF946757}"/>
                </c:ext>
              </c:extLst>
            </c:dLbl>
            <c:dLbl>
              <c:idx val="251"/>
              <c:tx>
                <c:rich>
                  <a:bodyPr/>
                  <a:lstStyle/>
                  <a:p>
                    <a:fld id="{D1090B58-353C-4354-A555-0F4C6E75EEC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C714-48C5-89A9-3BDCDF946757}"/>
                </c:ext>
              </c:extLst>
            </c:dLbl>
            <c:dLbl>
              <c:idx val="252"/>
              <c:tx>
                <c:rich>
                  <a:bodyPr/>
                  <a:lstStyle/>
                  <a:p>
                    <a:fld id="{C92D7555-1D01-46CF-BEB1-F8CB05ED36A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C714-48C5-89A9-3BDCDF946757}"/>
                </c:ext>
              </c:extLst>
            </c:dLbl>
            <c:dLbl>
              <c:idx val="253"/>
              <c:tx>
                <c:rich>
                  <a:bodyPr/>
                  <a:lstStyle/>
                  <a:p>
                    <a:fld id="{AA54EA19-C19B-497B-A68A-20A46FCD5B2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C714-48C5-89A9-3BDCDF946757}"/>
                </c:ext>
              </c:extLst>
            </c:dLbl>
            <c:dLbl>
              <c:idx val="254"/>
              <c:tx>
                <c:rich>
                  <a:bodyPr/>
                  <a:lstStyle/>
                  <a:p>
                    <a:fld id="{5A8F3E83-F86C-4A42-A9AA-D6EAA77E81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C714-48C5-89A9-3BDCDF946757}"/>
                </c:ext>
              </c:extLst>
            </c:dLbl>
            <c:dLbl>
              <c:idx val="255"/>
              <c:tx>
                <c:rich>
                  <a:bodyPr/>
                  <a:lstStyle/>
                  <a:p>
                    <a:fld id="{B92EAAEF-CEA5-48E1-AA5A-BAD0CE5AED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C714-48C5-89A9-3BDCDF946757}"/>
                </c:ext>
              </c:extLst>
            </c:dLbl>
            <c:dLbl>
              <c:idx val="256"/>
              <c:tx>
                <c:rich>
                  <a:bodyPr/>
                  <a:lstStyle/>
                  <a:p>
                    <a:fld id="{D6678FEF-B9D8-4830-A13F-DAD3CF62D0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C714-48C5-89A9-3BDCDF946757}"/>
                </c:ext>
              </c:extLst>
            </c:dLbl>
            <c:dLbl>
              <c:idx val="257"/>
              <c:tx>
                <c:rich>
                  <a:bodyPr/>
                  <a:lstStyle/>
                  <a:p>
                    <a:fld id="{029B665A-9C6D-4967-9BEF-D31A080D636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C714-48C5-89A9-3BDCDF946757}"/>
                </c:ext>
              </c:extLst>
            </c:dLbl>
            <c:dLbl>
              <c:idx val="258"/>
              <c:tx>
                <c:rich>
                  <a:bodyPr/>
                  <a:lstStyle/>
                  <a:p>
                    <a:fld id="{75CFA9DD-8A00-4C87-A65A-72012278ECB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C714-48C5-89A9-3BDCDF946757}"/>
                </c:ext>
              </c:extLst>
            </c:dLbl>
            <c:dLbl>
              <c:idx val="259"/>
              <c:tx>
                <c:rich>
                  <a:bodyPr/>
                  <a:lstStyle/>
                  <a:p>
                    <a:fld id="{CFC6EDB7-3619-47BB-8312-73C7098A935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C714-48C5-89A9-3BDCDF946757}"/>
                </c:ext>
              </c:extLst>
            </c:dLbl>
            <c:dLbl>
              <c:idx val="260"/>
              <c:tx>
                <c:rich>
                  <a:bodyPr/>
                  <a:lstStyle/>
                  <a:p>
                    <a:fld id="{8726C5CF-F574-4E9F-994D-4245CB45745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C714-48C5-89A9-3BDCDF946757}"/>
                </c:ext>
              </c:extLst>
            </c:dLbl>
            <c:dLbl>
              <c:idx val="261"/>
              <c:tx>
                <c:rich>
                  <a:bodyPr/>
                  <a:lstStyle/>
                  <a:p>
                    <a:fld id="{8615BA6A-75D0-45BC-BEF1-C570C7EEBA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C714-48C5-89A9-3BDCDF946757}"/>
                </c:ext>
              </c:extLst>
            </c:dLbl>
            <c:dLbl>
              <c:idx val="262"/>
              <c:tx>
                <c:rich>
                  <a:bodyPr/>
                  <a:lstStyle/>
                  <a:p>
                    <a:fld id="{F95FFE5C-9E6F-46DC-9C29-315DAB6503C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C714-48C5-89A9-3BDCDF946757}"/>
                </c:ext>
              </c:extLst>
            </c:dLbl>
            <c:dLbl>
              <c:idx val="263"/>
              <c:tx>
                <c:rich>
                  <a:bodyPr/>
                  <a:lstStyle/>
                  <a:p>
                    <a:fld id="{D09F7197-8DF1-444F-AAEE-BB2C261801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C714-48C5-89A9-3BDCDF946757}"/>
                </c:ext>
              </c:extLst>
            </c:dLbl>
            <c:dLbl>
              <c:idx val="264"/>
              <c:tx>
                <c:rich>
                  <a:bodyPr/>
                  <a:lstStyle/>
                  <a:p>
                    <a:fld id="{4A682F01-7D50-4BC7-980E-7DA234623F4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C714-48C5-89A9-3BDCDF946757}"/>
                </c:ext>
              </c:extLst>
            </c:dLbl>
            <c:dLbl>
              <c:idx val="265"/>
              <c:tx>
                <c:rich>
                  <a:bodyPr/>
                  <a:lstStyle/>
                  <a:p>
                    <a:fld id="{11844FFB-804C-40CE-9B6F-DC26973F02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C714-48C5-89A9-3BDCDF946757}"/>
                </c:ext>
              </c:extLst>
            </c:dLbl>
            <c:dLbl>
              <c:idx val="266"/>
              <c:tx>
                <c:rich>
                  <a:bodyPr/>
                  <a:lstStyle/>
                  <a:p>
                    <a:fld id="{5DA0CB2B-7C0C-46EC-8A80-54BB869E1FE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C714-48C5-89A9-3BDCDF946757}"/>
                </c:ext>
              </c:extLst>
            </c:dLbl>
            <c:dLbl>
              <c:idx val="267"/>
              <c:tx>
                <c:rich>
                  <a:bodyPr/>
                  <a:lstStyle/>
                  <a:p>
                    <a:fld id="{21F5176C-D0B6-48E3-8B35-26FFCCE88A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C714-48C5-89A9-3BDCDF946757}"/>
                </c:ext>
              </c:extLst>
            </c:dLbl>
            <c:dLbl>
              <c:idx val="268"/>
              <c:tx>
                <c:rich>
                  <a:bodyPr/>
                  <a:lstStyle/>
                  <a:p>
                    <a:fld id="{B1A5B6E8-DA2E-46C3-871F-86AA621564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C714-48C5-89A9-3BDCDF946757}"/>
                </c:ext>
              </c:extLst>
            </c:dLbl>
            <c:dLbl>
              <c:idx val="269"/>
              <c:tx>
                <c:rich>
                  <a:bodyPr/>
                  <a:lstStyle/>
                  <a:p>
                    <a:fld id="{30BE8F30-81DA-44E4-8EFA-4877B696B1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C714-48C5-89A9-3BDCDF946757}"/>
                </c:ext>
              </c:extLst>
            </c:dLbl>
            <c:dLbl>
              <c:idx val="270"/>
              <c:tx>
                <c:rich>
                  <a:bodyPr/>
                  <a:lstStyle/>
                  <a:p>
                    <a:fld id="{4BC05A4B-439B-4D91-89ED-5D621976E9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C714-48C5-89A9-3BDCDF946757}"/>
                </c:ext>
              </c:extLst>
            </c:dLbl>
            <c:dLbl>
              <c:idx val="271"/>
              <c:tx>
                <c:rich>
                  <a:bodyPr/>
                  <a:lstStyle/>
                  <a:p>
                    <a:fld id="{629E321D-6224-481E-A9F3-1469A9BC1F4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C714-48C5-89A9-3BDCDF946757}"/>
                </c:ext>
              </c:extLst>
            </c:dLbl>
            <c:dLbl>
              <c:idx val="272"/>
              <c:tx>
                <c:rich>
                  <a:bodyPr/>
                  <a:lstStyle/>
                  <a:p>
                    <a:fld id="{A3E79DDA-AE53-4794-B6E4-24CEB31A51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C714-48C5-89A9-3BDCDF946757}"/>
                </c:ext>
              </c:extLst>
            </c:dLbl>
            <c:dLbl>
              <c:idx val="273"/>
              <c:tx>
                <c:rich>
                  <a:bodyPr/>
                  <a:lstStyle/>
                  <a:p>
                    <a:fld id="{D3CB86E4-8A1D-4E31-A0C3-6C6812F688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C714-48C5-89A9-3BDCDF946757}"/>
                </c:ext>
              </c:extLst>
            </c:dLbl>
            <c:dLbl>
              <c:idx val="274"/>
              <c:tx>
                <c:rich>
                  <a:bodyPr/>
                  <a:lstStyle/>
                  <a:p>
                    <a:fld id="{6984BBC9-D1A7-4575-81D6-7C55EA36714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C714-48C5-89A9-3BDCDF946757}"/>
                </c:ext>
              </c:extLst>
            </c:dLbl>
            <c:dLbl>
              <c:idx val="275"/>
              <c:tx>
                <c:rich>
                  <a:bodyPr/>
                  <a:lstStyle/>
                  <a:p>
                    <a:fld id="{D77E2881-A472-41E1-827F-57483EDDB2D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C714-48C5-89A9-3BDCDF946757}"/>
                </c:ext>
              </c:extLst>
            </c:dLbl>
            <c:dLbl>
              <c:idx val="276"/>
              <c:tx>
                <c:rich>
                  <a:bodyPr/>
                  <a:lstStyle/>
                  <a:p>
                    <a:fld id="{4E64AFC6-8C5F-403B-8A7B-63195807C68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C714-48C5-89A9-3BDCDF946757}"/>
                </c:ext>
              </c:extLst>
            </c:dLbl>
            <c:dLbl>
              <c:idx val="277"/>
              <c:tx>
                <c:rich>
                  <a:bodyPr/>
                  <a:lstStyle/>
                  <a:p>
                    <a:fld id="{DE5B9D8E-5EF9-48F7-A48D-EE27C0BF391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C714-48C5-89A9-3BDCDF946757}"/>
                </c:ext>
              </c:extLst>
            </c:dLbl>
            <c:dLbl>
              <c:idx val="278"/>
              <c:tx>
                <c:rich>
                  <a:bodyPr/>
                  <a:lstStyle/>
                  <a:p>
                    <a:fld id="{E98DDB10-3A75-4819-A365-1D8D483FC08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C714-48C5-89A9-3BDCDF946757}"/>
                </c:ext>
              </c:extLst>
            </c:dLbl>
            <c:dLbl>
              <c:idx val="279"/>
              <c:tx>
                <c:rich>
                  <a:bodyPr/>
                  <a:lstStyle/>
                  <a:p>
                    <a:fld id="{30B011A6-9F58-4983-BD0A-782B14455A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C714-48C5-89A9-3BDCDF946757}"/>
                </c:ext>
              </c:extLst>
            </c:dLbl>
            <c:dLbl>
              <c:idx val="280"/>
              <c:tx>
                <c:rich>
                  <a:bodyPr/>
                  <a:lstStyle/>
                  <a:p>
                    <a:fld id="{B8F4DAD2-82D7-4053-BACC-36661654AFC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C714-48C5-89A9-3BDCDF946757}"/>
                </c:ext>
              </c:extLst>
            </c:dLbl>
            <c:dLbl>
              <c:idx val="281"/>
              <c:tx>
                <c:rich>
                  <a:bodyPr/>
                  <a:lstStyle/>
                  <a:p>
                    <a:fld id="{F410866B-C7A6-47E3-80CB-27F98DAA89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C714-48C5-89A9-3BDCDF946757}"/>
                </c:ext>
              </c:extLst>
            </c:dLbl>
            <c:dLbl>
              <c:idx val="282"/>
              <c:tx>
                <c:rich>
                  <a:bodyPr/>
                  <a:lstStyle/>
                  <a:p>
                    <a:fld id="{EB000451-A2E0-4B67-8705-0983BF5F10B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C714-48C5-89A9-3BDCDF946757}"/>
                </c:ext>
              </c:extLst>
            </c:dLbl>
            <c:dLbl>
              <c:idx val="283"/>
              <c:tx>
                <c:rich>
                  <a:bodyPr/>
                  <a:lstStyle/>
                  <a:p>
                    <a:fld id="{0D983E32-BF06-4BE2-B4CA-C2B4459BC0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C714-48C5-89A9-3BDCDF946757}"/>
                </c:ext>
              </c:extLst>
            </c:dLbl>
            <c:dLbl>
              <c:idx val="284"/>
              <c:tx>
                <c:rich>
                  <a:bodyPr/>
                  <a:lstStyle/>
                  <a:p>
                    <a:fld id="{D07E907F-D699-4358-84EC-29D48F313FB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C714-48C5-89A9-3BDCDF946757}"/>
                </c:ext>
              </c:extLst>
            </c:dLbl>
            <c:dLbl>
              <c:idx val="285"/>
              <c:tx>
                <c:rich>
                  <a:bodyPr/>
                  <a:lstStyle/>
                  <a:p>
                    <a:fld id="{593E53A7-FCA2-4447-AA8F-0093FDF1330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C714-48C5-89A9-3BDCDF946757}"/>
                </c:ext>
              </c:extLst>
            </c:dLbl>
            <c:dLbl>
              <c:idx val="286"/>
              <c:tx>
                <c:rich>
                  <a:bodyPr/>
                  <a:lstStyle/>
                  <a:p>
                    <a:fld id="{89B6EC29-B819-4EF9-94BB-AF112CB6CD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C714-48C5-89A9-3BDCDF946757}"/>
                </c:ext>
              </c:extLst>
            </c:dLbl>
            <c:dLbl>
              <c:idx val="287"/>
              <c:tx>
                <c:rich>
                  <a:bodyPr/>
                  <a:lstStyle/>
                  <a:p>
                    <a:fld id="{DF50BD6F-565B-409F-820C-36DBA3C1197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C714-48C5-89A9-3BDCDF946757}"/>
                </c:ext>
              </c:extLst>
            </c:dLbl>
            <c:dLbl>
              <c:idx val="288"/>
              <c:tx>
                <c:rich>
                  <a:bodyPr/>
                  <a:lstStyle/>
                  <a:p>
                    <a:fld id="{24450433-36A3-4E24-99B8-486BC61E00F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C714-48C5-89A9-3BDCDF946757}"/>
                </c:ext>
              </c:extLst>
            </c:dLbl>
            <c:dLbl>
              <c:idx val="289"/>
              <c:tx>
                <c:rich>
                  <a:bodyPr/>
                  <a:lstStyle/>
                  <a:p>
                    <a:fld id="{65B13468-CBB9-470D-ACF0-5E71E722116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C714-48C5-89A9-3BDCDF946757}"/>
                </c:ext>
              </c:extLst>
            </c:dLbl>
            <c:dLbl>
              <c:idx val="290"/>
              <c:tx>
                <c:rich>
                  <a:bodyPr/>
                  <a:lstStyle/>
                  <a:p>
                    <a:fld id="{7122626F-5BCC-4A9B-BAD9-97069FFF77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2-C714-48C5-89A9-3BDCDF946757}"/>
                </c:ext>
              </c:extLst>
            </c:dLbl>
            <c:dLbl>
              <c:idx val="291"/>
              <c:tx>
                <c:rich>
                  <a:bodyPr/>
                  <a:lstStyle/>
                  <a:p>
                    <a:fld id="{FEAC5C3C-4499-4BD9-A42D-237D28BDA5C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3-C714-48C5-89A9-3BDCDF946757}"/>
                </c:ext>
              </c:extLst>
            </c:dLbl>
            <c:dLbl>
              <c:idx val="292"/>
              <c:tx>
                <c:rich>
                  <a:bodyPr/>
                  <a:lstStyle/>
                  <a:p>
                    <a:fld id="{191A2343-E7CD-4769-95C9-D0B8D96ADD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4-C714-48C5-89A9-3BDCDF946757}"/>
                </c:ext>
              </c:extLst>
            </c:dLbl>
            <c:dLbl>
              <c:idx val="293"/>
              <c:tx>
                <c:rich>
                  <a:bodyPr/>
                  <a:lstStyle/>
                  <a:p>
                    <a:fld id="{F6D9D242-22D8-4591-BA4C-B2F3389C2E9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5-C714-48C5-89A9-3BDCDF946757}"/>
                </c:ext>
              </c:extLst>
            </c:dLbl>
            <c:dLbl>
              <c:idx val="294"/>
              <c:tx>
                <c:rich>
                  <a:bodyPr/>
                  <a:lstStyle/>
                  <a:p>
                    <a:fld id="{033B36A6-EF88-4CAE-ADFB-F3595DC046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6-C714-48C5-89A9-3BDCDF946757}"/>
                </c:ext>
              </c:extLst>
            </c:dLbl>
            <c:dLbl>
              <c:idx val="295"/>
              <c:tx>
                <c:rich>
                  <a:bodyPr/>
                  <a:lstStyle/>
                  <a:p>
                    <a:fld id="{185DC5FC-C7AE-4E07-8BAB-4FC4EF1BA7C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7-C714-48C5-89A9-3BDCDF946757}"/>
                </c:ext>
              </c:extLst>
            </c:dLbl>
            <c:dLbl>
              <c:idx val="296"/>
              <c:tx>
                <c:rich>
                  <a:bodyPr/>
                  <a:lstStyle/>
                  <a:p>
                    <a:fld id="{E31C4B3D-9F4D-41C3-AE26-11D4269DA0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8-C714-48C5-89A9-3BDCDF946757}"/>
                </c:ext>
              </c:extLst>
            </c:dLbl>
            <c:dLbl>
              <c:idx val="297"/>
              <c:tx>
                <c:rich>
                  <a:bodyPr/>
                  <a:lstStyle/>
                  <a:p>
                    <a:fld id="{FB501FB9-FD2A-4588-9157-4A52419F87D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9-C714-48C5-89A9-3BDCDF946757}"/>
                </c:ext>
              </c:extLst>
            </c:dLbl>
            <c:dLbl>
              <c:idx val="298"/>
              <c:tx>
                <c:rich>
                  <a:bodyPr/>
                  <a:lstStyle/>
                  <a:p>
                    <a:fld id="{507DE1E8-F933-4D92-A67D-F1020DFC0A2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A-C714-48C5-89A9-3BDCDF946757}"/>
                </c:ext>
              </c:extLst>
            </c:dLbl>
            <c:dLbl>
              <c:idx val="299"/>
              <c:tx>
                <c:rich>
                  <a:bodyPr/>
                  <a:lstStyle/>
                  <a:p>
                    <a:fld id="{57A0DAC4-CC04-43C7-ACCB-26C65F08F90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B-C714-48C5-89A9-3BDCDF946757}"/>
                </c:ext>
              </c:extLst>
            </c:dLbl>
            <c:dLbl>
              <c:idx val="300"/>
              <c:tx>
                <c:rich>
                  <a:bodyPr/>
                  <a:lstStyle/>
                  <a:p>
                    <a:fld id="{0B1344CA-44BE-4696-9347-81C676AA59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C-C714-48C5-89A9-3BDCDF946757}"/>
                </c:ext>
              </c:extLst>
            </c:dLbl>
            <c:dLbl>
              <c:idx val="301"/>
              <c:tx>
                <c:rich>
                  <a:bodyPr/>
                  <a:lstStyle/>
                  <a:p>
                    <a:fld id="{7AB19085-A9E5-4A01-BBF2-7CEA1E98C58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D-C714-48C5-89A9-3BDCDF946757}"/>
                </c:ext>
              </c:extLst>
            </c:dLbl>
            <c:dLbl>
              <c:idx val="302"/>
              <c:tx>
                <c:rich>
                  <a:bodyPr/>
                  <a:lstStyle/>
                  <a:p>
                    <a:fld id="{069D708E-84FE-461D-A0A1-92FFA3CDA0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E-C714-48C5-89A9-3BDCDF946757}"/>
                </c:ext>
              </c:extLst>
            </c:dLbl>
            <c:dLbl>
              <c:idx val="303"/>
              <c:tx>
                <c:rich>
                  <a:bodyPr/>
                  <a:lstStyle/>
                  <a:p>
                    <a:fld id="{47D7E249-DECD-493B-B0CE-F0492863A7B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F-C714-48C5-89A9-3BDCDF946757}"/>
                </c:ext>
              </c:extLst>
            </c:dLbl>
            <c:dLbl>
              <c:idx val="304"/>
              <c:tx>
                <c:rich>
                  <a:bodyPr/>
                  <a:lstStyle/>
                  <a:p>
                    <a:fld id="{BE434D40-F591-4981-A49D-D14936DE0FF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0-C714-48C5-89A9-3BDCDF946757}"/>
                </c:ext>
              </c:extLst>
            </c:dLbl>
            <c:dLbl>
              <c:idx val="305"/>
              <c:tx>
                <c:rich>
                  <a:bodyPr/>
                  <a:lstStyle/>
                  <a:p>
                    <a:fld id="{7EE3586A-992F-4163-AC9B-2ACEC683E41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1-C714-48C5-89A9-3BDCDF946757}"/>
                </c:ext>
              </c:extLst>
            </c:dLbl>
            <c:dLbl>
              <c:idx val="306"/>
              <c:tx>
                <c:rich>
                  <a:bodyPr/>
                  <a:lstStyle/>
                  <a:p>
                    <a:fld id="{981DE7BC-7BB8-4519-BBA8-05B720EBE1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2-C714-48C5-89A9-3BDCDF946757}"/>
                </c:ext>
              </c:extLst>
            </c:dLbl>
            <c:dLbl>
              <c:idx val="307"/>
              <c:tx>
                <c:rich>
                  <a:bodyPr/>
                  <a:lstStyle/>
                  <a:p>
                    <a:fld id="{01D74D80-5928-4FB7-A6BE-E7DC16B400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3-C714-48C5-89A9-3BDCDF946757}"/>
                </c:ext>
              </c:extLst>
            </c:dLbl>
            <c:dLbl>
              <c:idx val="308"/>
              <c:tx>
                <c:rich>
                  <a:bodyPr/>
                  <a:lstStyle/>
                  <a:p>
                    <a:fld id="{9E44D529-E3C0-4863-8891-B60571C4DA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4-C714-48C5-89A9-3BDCDF946757}"/>
                </c:ext>
              </c:extLst>
            </c:dLbl>
            <c:dLbl>
              <c:idx val="309"/>
              <c:tx>
                <c:rich>
                  <a:bodyPr/>
                  <a:lstStyle/>
                  <a:p>
                    <a:fld id="{C61468AB-192B-43BD-9155-5A97BB016B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5-C714-48C5-89A9-3BDCDF946757}"/>
                </c:ext>
              </c:extLst>
            </c:dLbl>
            <c:dLbl>
              <c:idx val="310"/>
              <c:tx>
                <c:rich>
                  <a:bodyPr/>
                  <a:lstStyle/>
                  <a:p>
                    <a:fld id="{488BF093-42E8-42EB-926A-BEFD3FCD30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6-C714-48C5-89A9-3BDCDF946757}"/>
                </c:ext>
              </c:extLst>
            </c:dLbl>
            <c:dLbl>
              <c:idx val="311"/>
              <c:tx>
                <c:rich>
                  <a:bodyPr/>
                  <a:lstStyle/>
                  <a:p>
                    <a:fld id="{BF52DE0E-FB46-4F41-BA06-1B8000EAE6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7-C714-48C5-89A9-3BDCDF946757}"/>
                </c:ext>
              </c:extLst>
            </c:dLbl>
            <c:dLbl>
              <c:idx val="312"/>
              <c:tx>
                <c:rich>
                  <a:bodyPr/>
                  <a:lstStyle/>
                  <a:p>
                    <a:fld id="{FE50F32D-DC47-4278-85F9-771A455F41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8-C714-48C5-89A9-3BDCDF946757}"/>
                </c:ext>
              </c:extLst>
            </c:dLbl>
            <c:dLbl>
              <c:idx val="313"/>
              <c:tx>
                <c:rich>
                  <a:bodyPr/>
                  <a:lstStyle/>
                  <a:p>
                    <a:fld id="{FA5749B3-6AA8-4249-A080-35CA7E97E7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9-C714-48C5-89A9-3BDCDF946757}"/>
                </c:ext>
              </c:extLst>
            </c:dLbl>
            <c:dLbl>
              <c:idx val="314"/>
              <c:tx>
                <c:rich>
                  <a:bodyPr/>
                  <a:lstStyle/>
                  <a:p>
                    <a:fld id="{8BACA536-5964-490F-8846-E5BC633452D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A-C714-48C5-89A9-3BDCDF946757}"/>
                </c:ext>
              </c:extLst>
            </c:dLbl>
            <c:dLbl>
              <c:idx val="315"/>
              <c:tx>
                <c:rich>
                  <a:bodyPr/>
                  <a:lstStyle/>
                  <a:p>
                    <a:fld id="{A122EB10-6CF9-4A89-AE66-2EE722090D2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B-C714-48C5-89A9-3BDCDF946757}"/>
                </c:ext>
              </c:extLst>
            </c:dLbl>
            <c:dLbl>
              <c:idx val="316"/>
              <c:tx>
                <c:rich>
                  <a:bodyPr/>
                  <a:lstStyle/>
                  <a:p>
                    <a:fld id="{57C625E3-6035-479B-BD3F-1A6BAF47664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C-C714-48C5-89A9-3BDCDF946757}"/>
                </c:ext>
              </c:extLst>
            </c:dLbl>
            <c:dLbl>
              <c:idx val="317"/>
              <c:tx>
                <c:rich>
                  <a:bodyPr/>
                  <a:lstStyle/>
                  <a:p>
                    <a:fld id="{369A40AE-C304-42E6-8CB0-CDD546A191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D-C714-48C5-89A9-3BDCDF946757}"/>
                </c:ext>
              </c:extLst>
            </c:dLbl>
            <c:dLbl>
              <c:idx val="318"/>
              <c:tx>
                <c:rich>
                  <a:bodyPr/>
                  <a:lstStyle/>
                  <a:p>
                    <a:fld id="{77002179-4363-4C11-A16D-D3DDC4D6DF1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E-C714-48C5-89A9-3BDCDF946757}"/>
                </c:ext>
              </c:extLst>
            </c:dLbl>
            <c:dLbl>
              <c:idx val="319"/>
              <c:tx>
                <c:rich>
                  <a:bodyPr/>
                  <a:lstStyle/>
                  <a:p>
                    <a:fld id="{39D5078F-A3DF-4A1C-8C1D-677463510F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F-C714-48C5-89A9-3BDCDF946757}"/>
                </c:ext>
              </c:extLst>
            </c:dLbl>
            <c:dLbl>
              <c:idx val="320"/>
              <c:tx>
                <c:rich>
                  <a:bodyPr/>
                  <a:lstStyle/>
                  <a:p>
                    <a:fld id="{AAFB7825-9005-42F7-A639-A52A0407CFC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0-C714-48C5-89A9-3BDCDF946757}"/>
                </c:ext>
              </c:extLst>
            </c:dLbl>
            <c:dLbl>
              <c:idx val="321"/>
              <c:tx>
                <c:rich>
                  <a:bodyPr/>
                  <a:lstStyle/>
                  <a:p>
                    <a:fld id="{756C969A-8AF2-4278-A064-EE68E9660B1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1-C714-48C5-89A9-3BDCDF946757}"/>
                </c:ext>
              </c:extLst>
            </c:dLbl>
            <c:dLbl>
              <c:idx val="322"/>
              <c:tx>
                <c:rich>
                  <a:bodyPr/>
                  <a:lstStyle/>
                  <a:p>
                    <a:fld id="{6FAEF587-B850-4078-B86B-3587BF38A03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2-C714-48C5-89A9-3BDCDF946757}"/>
                </c:ext>
              </c:extLst>
            </c:dLbl>
            <c:dLbl>
              <c:idx val="323"/>
              <c:tx>
                <c:rich>
                  <a:bodyPr/>
                  <a:lstStyle/>
                  <a:p>
                    <a:fld id="{57B89A14-C8E9-4DCD-A0E5-34CD29B7986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3-C714-48C5-89A9-3BDCDF946757}"/>
                </c:ext>
              </c:extLst>
            </c:dLbl>
            <c:dLbl>
              <c:idx val="324"/>
              <c:tx>
                <c:rich>
                  <a:bodyPr/>
                  <a:lstStyle/>
                  <a:p>
                    <a:fld id="{3782A7C1-F211-40B4-9AB8-F0B0EC5888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4-C714-48C5-89A9-3BDCDF946757}"/>
                </c:ext>
              </c:extLst>
            </c:dLbl>
            <c:dLbl>
              <c:idx val="325"/>
              <c:tx>
                <c:rich>
                  <a:bodyPr/>
                  <a:lstStyle/>
                  <a:p>
                    <a:fld id="{2B24B1D0-4674-4427-9B88-E431180CFF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5-C714-48C5-89A9-3BDCDF946757}"/>
                </c:ext>
              </c:extLst>
            </c:dLbl>
            <c:dLbl>
              <c:idx val="326"/>
              <c:tx>
                <c:rich>
                  <a:bodyPr/>
                  <a:lstStyle/>
                  <a:p>
                    <a:fld id="{94BB4AFC-847E-4FFC-BAFF-312CC60C02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6-C714-48C5-89A9-3BDCDF946757}"/>
                </c:ext>
              </c:extLst>
            </c:dLbl>
            <c:dLbl>
              <c:idx val="327"/>
              <c:tx>
                <c:rich>
                  <a:bodyPr/>
                  <a:lstStyle/>
                  <a:p>
                    <a:fld id="{48770801-046A-4C39-B438-01DBC314352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7-C714-48C5-89A9-3BDCDF946757}"/>
                </c:ext>
              </c:extLst>
            </c:dLbl>
            <c:dLbl>
              <c:idx val="328"/>
              <c:tx>
                <c:rich>
                  <a:bodyPr/>
                  <a:lstStyle/>
                  <a:p>
                    <a:fld id="{47310898-F7A3-40AA-AD99-69C25D8DF50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8-C714-48C5-89A9-3BDCDF946757}"/>
                </c:ext>
              </c:extLst>
            </c:dLbl>
            <c:dLbl>
              <c:idx val="329"/>
              <c:tx>
                <c:rich>
                  <a:bodyPr/>
                  <a:lstStyle/>
                  <a:p>
                    <a:fld id="{5EFCE2D8-231E-4786-AC4D-214F68F84A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9-C714-48C5-89A9-3BDCDF946757}"/>
                </c:ext>
              </c:extLst>
            </c:dLbl>
            <c:dLbl>
              <c:idx val="330"/>
              <c:tx>
                <c:rich>
                  <a:bodyPr/>
                  <a:lstStyle/>
                  <a:p>
                    <a:fld id="{8A474BB8-4C9D-4532-A569-47BCB83DC6A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A-C714-48C5-89A9-3BDCDF946757}"/>
                </c:ext>
              </c:extLst>
            </c:dLbl>
            <c:dLbl>
              <c:idx val="331"/>
              <c:tx>
                <c:rich>
                  <a:bodyPr/>
                  <a:lstStyle/>
                  <a:p>
                    <a:fld id="{14F07C3B-91AA-44F4-ABD6-3FAA58D3571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B-C714-48C5-89A9-3BDCDF946757}"/>
                </c:ext>
              </c:extLst>
            </c:dLbl>
            <c:dLbl>
              <c:idx val="332"/>
              <c:tx>
                <c:rich>
                  <a:bodyPr/>
                  <a:lstStyle/>
                  <a:p>
                    <a:fld id="{599299DC-854B-4A3D-8942-726DD12EB7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C-C714-48C5-89A9-3BDCDF946757}"/>
                </c:ext>
              </c:extLst>
            </c:dLbl>
            <c:dLbl>
              <c:idx val="333"/>
              <c:tx>
                <c:rich>
                  <a:bodyPr/>
                  <a:lstStyle/>
                  <a:p>
                    <a:fld id="{8796CC20-CCA8-4C8D-A47E-62E88570158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D-C714-48C5-89A9-3BDCDF946757}"/>
                </c:ext>
              </c:extLst>
            </c:dLbl>
            <c:dLbl>
              <c:idx val="334"/>
              <c:tx>
                <c:rich>
                  <a:bodyPr/>
                  <a:lstStyle/>
                  <a:p>
                    <a:fld id="{C58B7FFD-E305-4461-82E7-D0E5AD5740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E-C714-48C5-89A9-3BDCDF946757}"/>
                </c:ext>
              </c:extLst>
            </c:dLbl>
            <c:dLbl>
              <c:idx val="335"/>
              <c:tx>
                <c:rich>
                  <a:bodyPr/>
                  <a:lstStyle/>
                  <a:p>
                    <a:fld id="{A7C26E13-2EFA-4EB7-8579-0C82A08E06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F-C714-48C5-89A9-3BDCDF946757}"/>
                </c:ext>
              </c:extLst>
            </c:dLbl>
            <c:dLbl>
              <c:idx val="336"/>
              <c:tx>
                <c:rich>
                  <a:bodyPr/>
                  <a:lstStyle/>
                  <a:p>
                    <a:fld id="{18E69CEC-89D3-46DA-B98E-BFA77DAF6E8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0-C714-48C5-89A9-3BDCDF946757}"/>
                </c:ext>
              </c:extLst>
            </c:dLbl>
            <c:dLbl>
              <c:idx val="337"/>
              <c:tx>
                <c:rich>
                  <a:bodyPr/>
                  <a:lstStyle/>
                  <a:p>
                    <a:fld id="{D95BAF53-4309-41AA-B606-11989A1589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1-C714-48C5-89A9-3BDCDF946757}"/>
                </c:ext>
              </c:extLst>
            </c:dLbl>
            <c:dLbl>
              <c:idx val="338"/>
              <c:tx>
                <c:rich>
                  <a:bodyPr/>
                  <a:lstStyle/>
                  <a:p>
                    <a:fld id="{4CDAF762-4F7E-4F8F-BAC3-4F8BA8A2ED3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2-C714-48C5-89A9-3BDCDF946757}"/>
                </c:ext>
              </c:extLst>
            </c:dLbl>
            <c:dLbl>
              <c:idx val="339"/>
              <c:tx>
                <c:rich>
                  <a:bodyPr/>
                  <a:lstStyle/>
                  <a:p>
                    <a:fld id="{FAD23887-3C6F-4246-8DB8-473CE2585BF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3-C714-48C5-89A9-3BDCDF946757}"/>
                </c:ext>
              </c:extLst>
            </c:dLbl>
            <c:dLbl>
              <c:idx val="340"/>
              <c:tx>
                <c:rich>
                  <a:bodyPr/>
                  <a:lstStyle/>
                  <a:p>
                    <a:fld id="{709351DB-C299-43D2-A844-14DB3F3168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4-C714-48C5-89A9-3BDCDF946757}"/>
                </c:ext>
              </c:extLst>
            </c:dLbl>
            <c:dLbl>
              <c:idx val="341"/>
              <c:tx>
                <c:rich>
                  <a:bodyPr/>
                  <a:lstStyle/>
                  <a:p>
                    <a:fld id="{AF1154E7-E263-4069-8C26-5AFE3961C9A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5-C714-48C5-89A9-3BDCDF946757}"/>
                </c:ext>
              </c:extLst>
            </c:dLbl>
            <c:dLbl>
              <c:idx val="342"/>
              <c:tx>
                <c:rich>
                  <a:bodyPr/>
                  <a:lstStyle/>
                  <a:p>
                    <a:fld id="{F7026ED5-D101-4EEC-A066-BCA026BC3F0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6-C714-48C5-89A9-3BDCDF946757}"/>
                </c:ext>
              </c:extLst>
            </c:dLbl>
            <c:dLbl>
              <c:idx val="343"/>
              <c:tx>
                <c:rich>
                  <a:bodyPr/>
                  <a:lstStyle/>
                  <a:p>
                    <a:fld id="{CA3B69AC-95FB-4704-A5ED-CA15791D9B9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7-C714-48C5-89A9-3BDCDF946757}"/>
                </c:ext>
              </c:extLst>
            </c:dLbl>
            <c:dLbl>
              <c:idx val="344"/>
              <c:tx>
                <c:rich>
                  <a:bodyPr/>
                  <a:lstStyle/>
                  <a:p>
                    <a:fld id="{7CAC48BC-F88D-4534-AE08-67E82F9EC65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8-C714-48C5-89A9-3BDCDF946757}"/>
                </c:ext>
              </c:extLst>
            </c:dLbl>
            <c:dLbl>
              <c:idx val="345"/>
              <c:tx>
                <c:rich>
                  <a:bodyPr/>
                  <a:lstStyle/>
                  <a:p>
                    <a:fld id="{80A0125F-F5CD-44C9-9B78-2B58572932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9-C714-48C5-89A9-3BDCDF946757}"/>
                </c:ext>
              </c:extLst>
            </c:dLbl>
            <c:dLbl>
              <c:idx val="346"/>
              <c:tx>
                <c:rich>
                  <a:bodyPr/>
                  <a:lstStyle/>
                  <a:p>
                    <a:fld id="{695CFC3B-A103-4224-BA69-56DE9CA0073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A-C714-48C5-89A9-3BDCDF946757}"/>
                </c:ext>
              </c:extLst>
            </c:dLbl>
            <c:dLbl>
              <c:idx val="347"/>
              <c:tx>
                <c:rich>
                  <a:bodyPr/>
                  <a:lstStyle/>
                  <a:p>
                    <a:fld id="{F3156A84-60CB-45BE-9FF0-2438B9C3C2C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B-C714-48C5-89A9-3BDCDF946757}"/>
                </c:ext>
              </c:extLst>
            </c:dLbl>
            <c:dLbl>
              <c:idx val="348"/>
              <c:tx>
                <c:rich>
                  <a:bodyPr/>
                  <a:lstStyle/>
                  <a:p>
                    <a:fld id="{B18A3727-431C-4EC1-827D-088E31B5BFD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C-C714-48C5-89A9-3BDCDF946757}"/>
                </c:ext>
              </c:extLst>
            </c:dLbl>
            <c:dLbl>
              <c:idx val="349"/>
              <c:tx>
                <c:rich>
                  <a:bodyPr/>
                  <a:lstStyle/>
                  <a:p>
                    <a:fld id="{D1E2834E-D7CB-4D59-B508-76E629B7DB0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D-C714-48C5-89A9-3BDCDF946757}"/>
                </c:ext>
              </c:extLst>
            </c:dLbl>
            <c:dLbl>
              <c:idx val="350"/>
              <c:tx>
                <c:rich>
                  <a:bodyPr/>
                  <a:lstStyle/>
                  <a:p>
                    <a:fld id="{D2D1FF0B-B35B-41F2-8343-7E1EDBB72A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E-C714-48C5-89A9-3BDCDF946757}"/>
                </c:ext>
              </c:extLst>
            </c:dLbl>
            <c:dLbl>
              <c:idx val="351"/>
              <c:tx>
                <c:rich>
                  <a:bodyPr/>
                  <a:lstStyle/>
                  <a:p>
                    <a:fld id="{F79C907B-94E6-47DC-BEE9-F8529D38EF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F-C714-48C5-89A9-3BDCDF946757}"/>
                </c:ext>
              </c:extLst>
            </c:dLbl>
            <c:dLbl>
              <c:idx val="352"/>
              <c:tx>
                <c:rich>
                  <a:bodyPr/>
                  <a:lstStyle/>
                  <a:p>
                    <a:fld id="{62933D18-7787-4244-B0FC-A463D25A2B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0-C714-48C5-89A9-3BDCDF946757}"/>
                </c:ext>
              </c:extLst>
            </c:dLbl>
            <c:dLbl>
              <c:idx val="353"/>
              <c:tx>
                <c:rich>
                  <a:bodyPr/>
                  <a:lstStyle/>
                  <a:p>
                    <a:fld id="{A190CA81-D9D1-4703-8EE1-EDCBBADB8F6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1-C714-48C5-89A9-3BDCDF946757}"/>
                </c:ext>
              </c:extLst>
            </c:dLbl>
            <c:dLbl>
              <c:idx val="354"/>
              <c:tx>
                <c:rich>
                  <a:bodyPr/>
                  <a:lstStyle/>
                  <a:p>
                    <a:fld id="{98D923D1-9B01-4277-B74B-95D7FBFB5F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2-C714-48C5-89A9-3BDCDF946757}"/>
                </c:ext>
              </c:extLst>
            </c:dLbl>
            <c:dLbl>
              <c:idx val="355"/>
              <c:tx>
                <c:rich>
                  <a:bodyPr/>
                  <a:lstStyle/>
                  <a:p>
                    <a:fld id="{C9B1E3F0-C5C0-4661-A6F8-1CE8003D377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3-C714-48C5-89A9-3BDCDF946757}"/>
                </c:ext>
              </c:extLst>
            </c:dLbl>
            <c:dLbl>
              <c:idx val="356"/>
              <c:tx>
                <c:rich>
                  <a:bodyPr/>
                  <a:lstStyle/>
                  <a:p>
                    <a:fld id="{1C117A12-3847-47A5-9052-1EB3095B07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4-C714-48C5-89A9-3BDCDF946757}"/>
                </c:ext>
              </c:extLst>
            </c:dLbl>
            <c:dLbl>
              <c:idx val="357"/>
              <c:tx>
                <c:rich>
                  <a:bodyPr/>
                  <a:lstStyle/>
                  <a:p>
                    <a:fld id="{E1BA09EF-CC83-402F-B519-8FD2B8A9B3F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5-C714-48C5-89A9-3BDCDF946757}"/>
                </c:ext>
              </c:extLst>
            </c:dLbl>
            <c:dLbl>
              <c:idx val="358"/>
              <c:tx>
                <c:rich>
                  <a:bodyPr/>
                  <a:lstStyle/>
                  <a:p>
                    <a:fld id="{BDCC3D6E-2C5B-459B-BF96-F4581185A3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6-C714-48C5-89A9-3BDCDF946757}"/>
                </c:ext>
              </c:extLst>
            </c:dLbl>
            <c:dLbl>
              <c:idx val="359"/>
              <c:tx>
                <c:rich>
                  <a:bodyPr/>
                  <a:lstStyle/>
                  <a:p>
                    <a:fld id="{5F2E6DF0-841B-4ECC-839B-28BA95133B3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7-C714-48C5-89A9-3BDCDF946757}"/>
                </c:ext>
              </c:extLst>
            </c:dLbl>
            <c:dLbl>
              <c:idx val="360"/>
              <c:tx>
                <c:rich>
                  <a:bodyPr/>
                  <a:lstStyle/>
                  <a:p>
                    <a:fld id="{B31F13D8-6AC9-4CD3-9DE9-9369A1BB4D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8-C714-48C5-89A9-3BDCDF946757}"/>
                </c:ext>
              </c:extLst>
            </c:dLbl>
            <c:dLbl>
              <c:idx val="361"/>
              <c:tx>
                <c:rich>
                  <a:bodyPr/>
                  <a:lstStyle/>
                  <a:p>
                    <a:fld id="{1A8447E7-DBA4-40A9-9745-CB71C30FA19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9-C714-48C5-89A9-3BDCDF946757}"/>
                </c:ext>
              </c:extLst>
            </c:dLbl>
            <c:dLbl>
              <c:idx val="362"/>
              <c:tx>
                <c:rich>
                  <a:bodyPr/>
                  <a:lstStyle/>
                  <a:p>
                    <a:fld id="{94736841-C487-4BE6-8EE9-A1B55DF5C5B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A-C714-48C5-89A9-3BDCDF946757}"/>
                </c:ext>
              </c:extLst>
            </c:dLbl>
            <c:dLbl>
              <c:idx val="363"/>
              <c:tx>
                <c:rich>
                  <a:bodyPr/>
                  <a:lstStyle/>
                  <a:p>
                    <a:fld id="{DCE5A229-16C6-459E-822C-E04C38039B5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B-C714-48C5-89A9-3BDCDF946757}"/>
                </c:ext>
              </c:extLst>
            </c:dLbl>
            <c:dLbl>
              <c:idx val="364"/>
              <c:tx>
                <c:rich>
                  <a:bodyPr/>
                  <a:lstStyle/>
                  <a:p>
                    <a:fld id="{BB378D91-8235-4E60-BBB2-C1845A1EAC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C-C714-48C5-89A9-3BDCDF946757}"/>
                </c:ext>
              </c:extLst>
            </c:dLbl>
            <c:dLbl>
              <c:idx val="365"/>
              <c:tx>
                <c:rich>
                  <a:bodyPr/>
                  <a:lstStyle/>
                  <a:p>
                    <a:fld id="{AA120EA1-77D0-45FD-B9FB-CB2BB87BB6F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D-C714-48C5-89A9-3BDCDF946757}"/>
                </c:ext>
              </c:extLst>
            </c:dLbl>
            <c:dLbl>
              <c:idx val="366"/>
              <c:tx>
                <c:rich>
                  <a:bodyPr/>
                  <a:lstStyle/>
                  <a:p>
                    <a:fld id="{C0027EE6-C372-4CFC-8C61-07E6F076D8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E-C714-48C5-89A9-3BDCDF946757}"/>
                </c:ext>
              </c:extLst>
            </c:dLbl>
            <c:dLbl>
              <c:idx val="367"/>
              <c:tx>
                <c:rich>
                  <a:bodyPr/>
                  <a:lstStyle/>
                  <a:p>
                    <a:fld id="{15F0309F-9D0F-43CB-8003-14CD0B0C67D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F-C714-48C5-89A9-3BDCDF946757}"/>
                </c:ext>
              </c:extLst>
            </c:dLbl>
            <c:dLbl>
              <c:idx val="368"/>
              <c:tx>
                <c:rich>
                  <a:bodyPr/>
                  <a:lstStyle/>
                  <a:p>
                    <a:fld id="{96F2A4D3-1797-41E5-90D5-DFF281F353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0-C714-48C5-89A9-3BDCDF946757}"/>
                </c:ext>
              </c:extLst>
            </c:dLbl>
            <c:dLbl>
              <c:idx val="369"/>
              <c:tx>
                <c:rich>
                  <a:bodyPr/>
                  <a:lstStyle/>
                  <a:p>
                    <a:fld id="{46D7F68F-BD8C-4D57-8F14-FB8C8DC5F9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1-C714-48C5-89A9-3BDCDF946757}"/>
                </c:ext>
              </c:extLst>
            </c:dLbl>
            <c:dLbl>
              <c:idx val="370"/>
              <c:tx>
                <c:rich>
                  <a:bodyPr/>
                  <a:lstStyle/>
                  <a:p>
                    <a:fld id="{93579A80-CFA4-41B9-9D19-5226B232D0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2-C714-48C5-89A9-3BDCDF946757}"/>
                </c:ext>
              </c:extLst>
            </c:dLbl>
            <c:dLbl>
              <c:idx val="371"/>
              <c:tx>
                <c:rich>
                  <a:bodyPr/>
                  <a:lstStyle/>
                  <a:p>
                    <a:fld id="{93929BC4-322D-489A-95A2-CEA847898FC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3-C714-48C5-89A9-3BDCDF946757}"/>
                </c:ext>
              </c:extLst>
            </c:dLbl>
            <c:dLbl>
              <c:idx val="372"/>
              <c:tx>
                <c:rich>
                  <a:bodyPr/>
                  <a:lstStyle/>
                  <a:p>
                    <a:fld id="{9EA06C32-A172-4DEA-94C1-1B66D57B43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4-C714-48C5-89A9-3BDCDF946757}"/>
                </c:ext>
              </c:extLst>
            </c:dLbl>
            <c:dLbl>
              <c:idx val="373"/>
              <c:tx>
                <c:rich>
                  <a:bodyPr/>
                  <a:lstStyle/>
                  <a:p>
                    <a:fld id="{F8CF5675-2DED-45CC-911E-4C5D48DB28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5-C714-48C5-89A9-3BDCDF946757}"/>
                </c:ext>
              </c:extLst>
            </c:dLbl>
            <c:dLbl>
              <c:idx val="374"/>
              <c:tx>
                <c:rich>
                  <a:bodyPr/>
                  <a:lstStyle/>
                  <a:p>
                    <a:fld id="{B49AE3BE-558F-4BA3-A828-7EC077355B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6-C714-48C5-89A9-3BDCDF946757}"/>
                </c:ext>
              </c:extLst>
            </c:dLbl>
            <c:dLbl>
              <c:idx val="375"/>
              <c:tx>
                <c:rich>
                  <a:bodyPr/>
                  <a:lstStyle/>
                  <a:p>
                    <a:fld id="{14E3314F-324B-4FD1-B283-71802424C4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7-C714-48C5-89A9-3BDCDF946757}"/>
                </c:ext>
              </c:extLst>
            </c:dLbl>
            <c:dLbl>
              <c:idx val="376"/>
              <c:tx>
                <c:rich>
                  <a:bodyPr/>
                  <a:lstStyle/>
                  <a:p>
                    <a:fld id="{56332D6B-251F-4AB2-88BC-E6C802EEB0B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8-C714-48C5-89A9-3BDCDF946757}"/>
                </c:ext>
              </c:extLst>
            </c:dLbl>
            <c:dLbl>
              <c:idx val="377"/>
              <c:tx>
                <c:rich>
                  <a:bodyPr/>
                  <a:lstStyle/>
                  <a:p>
                    <a:fld id="{67B87249-98F8-42D6-8450-315468336B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9-C714-48C5-89A9-3BDCDF946757}"/>
                </c:ext>
              </c:extLst>
            </c:dLbl>
            <c:dLbl>
              <c:idx val="378"/>
              <c:tx>
                <c:rich>
                  <a:bodyPr/>
                  <a:lstStyle/>
                  <a:p>
                    <a:fld id="{A87DA0CC-0EFC-4BBC-A7A0-2BEA3B3BAE3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A-C714-48C5-89A9-3BDCDF946757}"/>
                </c:ext>
              </c:extLst>
            </c:dLbl>
            <c:dLbl>
              <c:idx val="379"/>
              <c:tx>
                <c:rich>
                  <a:bodyPr/>
                  <a:lstStyle/>
                  <a:p>
                    <a:fld id="{41C90D67-07F8-4379-89F9-578A656E51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B-C714-48C5-89A9-3BDCDF946757}"/>
                </c:ext>
              </c:extLst>
            </c:dLbl>
            <c:dLbl>
              <c:idx val="380"/>
              <c:tx>
                <c:rich>
                  <a:bodyPr/>
                  <a:lstStyle/>
                  <a:p>
                    <a:fld id="{DF88CD35-9441-4C62-B9A1-E1671A65FB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C-C714-48C5-89A9-3BDCDF946757}"/>
                </c:ext>
              </c:extLst>
            </c:dLbl>
            <c:dLbl>
              <c:idx val="381"/>
              <c:tx>
                <c:rich>
                  <a:bodyPr/>
                  <a:lstStyle/>
                  <a:p>
                    <a:fld id="{7EC1B985-3BD1-4073-9933-BEFB6DDC01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D-C714-48C5-89A9-3BDCDF946757}"/>
                </c:ext>
              </c:extLst>
            </c:dLbl>
            <c:dLbl>
              <c:idx val="382"/>
              <c:tx>
                <c:rich>
                  <a:bodyPr/>
                  <a:lstStyle/>
                  <a:p>
                    <a:fld id="{733E506D-28BB-4DD5-B169-6E9F1CB4BF9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E-C714-48C5-89A9-3BDCDF946757}"/>
                </c:ext>
              </c:extLst>
            </c:dLbl>
            <c:dLbl>
              <c:idx val="383"/>
              <c:tx>
                <c:rich>
                  <a:bodyPr/>
                  <a:lstStyle/>
                  <a:p>
                    <a:fld id="{783A7A9B-5D7E-4506-8866-CF0906014E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F-C714-48C5-89A9-3BDCDF946757}"/>
                </c:ext>
              </c:extLst>
            </c:dLbl>
            <c:dLbl>
              <c:idx val="384"/>
              <c:tx>
                <c:rich>
                  <a:bodyPr/>
                  <a:lstStyle/>
                  <a:p>
                    <a:fld id="{CB8C3B5D-B2F0-462B-9B7E-1ACF13F6BEE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0-C714-48C5-89A9-3BDCDF946757}"/>
                </c:ext>
              </c:extLst>
            </c:dLbl>
            <c:dLbl>
              <c:idx val="385"/>
              <c:tx>
                <c:rich>
                  <a:bodyPr/>
                  <a:lstStyle/>
                  <a:p>
                    <a:fld id="{E7B70474-ABA4-4E42-9A7C-E9EAB3C96E7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1-C714-48C5-89A9-3BDCDF946757}"/>
                </c:ext>
              </c:extLst>
            </c:dLbl>
            <c:dLbl>
              <c:idx val="386"/>
              <c:tx>
                <c:rich>
                  <a:bodyPr/>
                  <a:lstStyle/>
                  <a:p>
                    <a:fld id="{4BCF4745-B0C0-4C4B-BCF6-FABFD871435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2-C714-48C5-89A9-3BDCDF946757}"/>
                </c:ext>
              </c:extLst>
            </c:dLbl>
            <c:dLbl>
              <c:idx val="387"/>
              <c:tx>
                <c:rich>
                  <a:bodyPr/>
                  <a:lstStyle/>
                  <a:p>
                    <a:fld id="{1F4E8CE9-719E-4689-80D5-CC73D6357D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3-C714-48C5-89A9-3BDCDF946757}"/>
                </c:ext>
              </c:extLst>
            </c:dLbl>
            <c:dLbl>
              <c:idx val="388"/>
              <c:tx>
                <c:rich>
                  <a:bodyPr/>
                  <a:lstStyle/>
                  <a:p>
                    <a:fld id="{3480BF08-407A-4533-831F-0121844BD1E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4-C714-48C5-89A9-3BDCDF946757}"/>
                </c:ext>
              </c:extLst>
            </c:dLbl>
            <c:dLbl>
              <c:idx val="389"/>
              <c:tx>
                <c:rich>
                  <a:bodyPr/>
                  <a:lstStyle/>
                  <a:p>
                    <a:fld id="{1A7ED160-01D5-4F91-ACB1-90B71059D57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5-C714-48C5-89A9-3BDCDF946757}"/>
                </c:ext>
              </c:extLst>
            </c:dLbl>
            <c:dLbl>
              <c:idx val="390"/>
              <c:tx>
                <c:rich>
                  <a:bodyPr/>
                  <a:lstStyle/>
                  <a:p>
                    <a:fld id="{74B34C54-C972-4EF8-AC1F-D23167B4075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6-C714-48C5-89A9-3BDCDF946757}"/>
                </c:ext>
              </c:extLst>
            </c:dLbl>
            <c:dLbl>
              <c:idx val="391"/>
              <c:tx>
                <c:rich>
                  <a:bodyPr/>
                  <a:lstStyle/>
                  <a:p>
                    <a:fld id="{1B313856-26D3-4275-A525-F50E8876405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7-C714-48C5-89A9-3BDCDF946757}"/>
                </c:ext>
              </c:extLst>
            </c:dLbl>
            <c:dLbl>
              <c:idx val="392"/>
              <c:tx>
                <c:rich>
                  <a:bodyPr/>
                  <a:lstStyle/>
                  <a:p>
                    <a:fld id="{3E672957-E59D-4209-9B1C-E1EFBB49E95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8-C714-48C5-89A9-3BDCDF946757}"/>
                </c:ext>
              </c:extLst>
            </c:dLbl>
            <c:dLbl>
              <c:idx val="393"/>
              <c:tx>
                <c:rich>
                  <a:bodyPr/>
                  <a:lstStyle/>
                  <a:p>
                    <a:fld id="{49C86D06-A6C5-4122-BF97-058A970819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9-C714-48C5-89A9-3BDCDF946757}"/>
                </c:ext>
              </c:extLst>
            </c:dLbl>
            <c:dLbl>
              <c:idx val="394"/>
              <c:tx>
                <c:rich>
                  <a:bodyPr/>
                  <a:lstStyle/>
                  <a:p>
                    <a:fld id="{0BD198E4-8AB4-4FCF-B692-1817F8B2163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A-C714-48C5-89A9-3BDCDF946757}"/>
                </c:ext>
              </c:extLst>
            </c:dLbl>
            <c:dLbl>
              <c:idx val="395"/>
              <c:tx>
                <c:rich>
                  <a:bodyPr/>
                  <a:lstStyle/>
                  <a:p>
                    <a:fld id="{77DE306D-7967-49B6-B0F2-49FD208DA75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B-C714-48C5-89A9-3BDCDF946757}"/>
                </c:ext>
              </c:extLst>
            </c:dLbl>
            <c:dLbl>
              <c:idx val="396"/>
              <c:tx>
                <c:rich>
                  <a:bodyPr/>
                  <a:lstStyle/>
                  <a:p>
                    <a:fld id="{0D5F88D0-F5D4-4F52-9E46-A3DD9A73C62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C-C714-48C5-89A9-3BDCDF946757}"/>
                </c:ext>
              </c:extLst>
            </c:dLbl>
            <c:dLbl>
              <c:idx val="397"/>
              <c:tx>
                <c:rich>
                  <a:bodyPr/>
                  <a:lstStyle/>
                  <a:p>
                    <a:fld id="{7D296657-AFFE-45E4-8C50-4E23BCFBB7A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D-C714-48C5-89A9-3BDCDF946757}"/>
                </c:ext>
              </c:extLst>
            </c:dLbl>
            <c:dLbl>
              <c:idx val="398"/>
              <c:tx>
                <c:rich>
                  <a:bodyPr/>
                  <a:lstStyle/>
                  <a:p>
                    <a:fld id="{A2D3E029-F8F3-46CA-B2B2-6A8BB899D70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E-C714-48C5-89A9-3BDCDF946757}"/>
                </c:ext>
              </c:extLst>
            </c:dLbl>
            <c:dLbl>
              <c:idx val="399"/>
              <c:tx>
                <c:rich>
                  <a:bodyPr/>
                  <a:lstStyle/>
                  <a:p>
                    <a:fld id="{385FF03C-B3E1-4210-8865-DA55392209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F-C714-48C5-89A9-3BDCDF946757}"/>
                </c:ext>
              </c:extLst>
            </c:dLbl>
            <c:dLbl>
              <c:idx val="400"/>
              <c:tx>
                <c:rich>
                  <a:bodyPr/>
                  <a:lstStyle/>
                  <a:p>
                    <a:fld id="{3FDA04ED-D39C-4C80-923B-0FDF4E22E7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0-C714-48C5-89A9-3BDCDF946757}"/>
                </c:ext>
              </c:extLst>
            </c:dLbl>
            <c:dLbl>
              <c:idx val="401"/>
              <c:tx>
                <c:rich>
                  <a:bodyPr/>
                  <a:lstStyle/>
                  <a:p>
                    <a:fld id="{509E8539-645B-4F17-AC5B-DDE7945900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1-C714-48C5-89A9-3BDCDF946757}"/>
                </c:ext>
              </c:extLst>
            </c:dLbl>
            <c:dLbl>
              <c:idx val="402"/>
              <c:tx>
                <c:rich>
                  <a:bodyPr/>
                  <a:lstStyle/>
                  <a:p>
                    <a:fld id="{053A0D7A-CC86-4143-B067-29B81E6E70D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2-C714-48C5-89A9-3BDCDF946757}"/>
                </c:ext>
              </c:extLst>
            </c:dLbl>
            <c:dLbl>
              <c:idx val="403"/>
              <c:tx>
                <c:rich>
                  <a:bodyPr/>
                  <a:lstStyle/>
                  <a:p>
                    <a:fld id="{783C9031-218E-40B4-87E3-54196C0AEC7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3-C714-48C5-89A9-3BDCDF946757}"/>
                </c:ext>
              </c:extLst>
            </c:dLbl>
            <c:dLbl>
              <c:idx val="404"/>
              <c:tx>
                <c:rich>
                  <a:bodyPr/>
                  <a:lstStyle/>
                  <a:p>
                    <a:fld id="{A4D60A38-6666-453C-A3FA-FB8CD666DDB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4-C714-48C5-89A9-3BDCDF946757}"/>
                </c:ext>
              </c:extLst>
            </c:dLbl>
            <c:dLbl>
              <c:idx val="405"/>
              <c:tx>
                <c:rich>
                  <a:bodyPr/>
                  <a:lstStyle/>
                  <a:p>
                    <a:fld id="{8D26B8A7-C639-4BAD-87A2-7036D1E5333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5-C714-48C5-89A9-3BDCDF946757}"/>
                </c:ext>
              </c:extLst>
            </c:dLbl>
            <c:dLbl>
              <c:idx val="406"/>
              <c:tx>
                <c:rich>
                  <a:bodyPr/>
                  <a:lstStyle/>
                  <a:p>
                    <a:fld id="{021742CC-B044-4FF6-91CC-F211AF9BAC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6-C714-48C5-89A9-3BDCDF946757}"/>
                </c:ext>
              </c:extLst>
            </c:dLbl>
            <c:dLbl>
              <c:idx val="407"/>
              <c:tx>
                <c:rich>
                  <a:bodyPr/>
                  <a:lstStyle/>
                  <a:p>
                    <a:fld id="{D1EF522C-351D-4424-ACC3-E37609B68F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7-C714-48C5-89A9-3BDCDF946757}"/>
                </c:ext>
              </c:extLst>
            </c:dLbl>
            <c:dLbl>
              <c:idx val="408"/>
              <c:tx>
                <c:rich>
                  <a:bodyPr/>
                  <a:lstStyle/>
                  <a:p>
                    <a:fld id="{D54D806F-FE7C-4E01-8034-6F54E8878E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8-C714-48C5-89A9-3BDCDF946757}"/>
                </c:ext>
              </c:extLst>
            </c:dLbl>
            <c:dLbl>
              <c:idx val="409"/>
              <c:tx>
                <c:rich>
                  <a:bodyPr/>
                  <a:lstStyle/>
                  <a:p>
                    <a:fld id="{B38843B7-75E5-4CA5-B0E7-32EE62527A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9-C714-48C5-89A9-3BDCDF946757}"/>
                </c:ext>
              </c:extLst>
            </c:dLbl>
            <c:dLbl>
              <c:idx val="410"/>
              <c:tx>
                <c:rich>
                  <a:bodyPr/>
                  <a:lstStyle/>
                  <a:p>
                    <a:fld id="{83D82639-4944-4D62-9D66-9524EC2A877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A-C714-48C5-89A9-3BDCDF946757}"/>
                </c:ext>
              </c:extLst>
            </c:dLbl>
            <c:dLbl>
              <c:idx val="411"/>
              <c:tx>
                <c:rich>
                  <a:bodyPr/>
                  <a:lstStyle/>
                  <a:p>
                    <a:fld id="{EB7A8FCF-441F-47E7-BC72-62346E55AC1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B-C714-48C5-89A9-3BDCDF946757}"/>
                </c:ext>
              </c:extLst>
            </c:dLbl>
            <c:dLbl>
              <c:idx val="412"/>
              <c:tx>
                <c:rich>
                  <a:bodyPr/>
                  <a:lstStyle/>
                  <a:p>
                    <a:fld id="{24740BDD-D77A-46C0-9CC5-EBE33F0BA2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C-C714-48C5-89A9-3BDCDF946757}"/>
                </c:ext>
              </c:extLst>
            </c:dLbl>
            <c:dLbl>
              <c:idx val="413"/>
              <c:tx>
                <c:rich>
                  <a:bodyPr/>
                  <a:lstStyle/>
                  <a:p>
                    <a:fld id="{0B0B7B42-9949-4366-A215-A04D32DEF6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D-C714-48C5-89A9-3BDCDF946757}"/>
                </c:ext>
              </c:extLst>
            </c:dLbl>
            <c:dLbl>
              <c:idx val="414"/>
              <c:tx>
                <c:rich>
                  <a:bodyPr/>
                  <a:lstStyle/>
                  <a:p>
                    <a:fld id="{D769A73D-A793-4D04-9552-8269A204B8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E-C714-48C5-89A9-3BDCDF946757}"/>
                </c:ext>
              </c:extLst>
            </c:dLbl>
            <c:dLbl>
              <c:idx val="415"/>
              <c:tx>
                <c:rich>
                  <a:bodyPr/>
                  <a:lstStyle/>
                  <a:p>
                    <a:fld id="{BFE46191-784C-44A9-B164-282E2ED8942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F-C714-48C5-89A9-3BDCDF946757}"/>
                </c:ext>
              </c:extLst>
            </c:dLbl>
            <c:dLbl>
              <c:idx val="416"/>
              <c:tx>
                <c:rich>
                  <a:bodyPr/>
                  <a:lstStyle/>
                  <a:p>
                    <a:fld id="{39CABF5E-C748-4B82-AD7D-29E643A598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0-C714-48C5-89A9-3BDCDF946757}"/>
                </c:ext>
              </c:extLst>
            </c:dLbl>
            <c:dLbl>
              <c:idx val="417"/>
              <c:tx>
                <c:rich>
                  <a:bodyPr/>
                  <a:lstStyle/>
                  <a:p>
                    <a:fld id="{A156EBE5-F08B-409A-9731-66D347C35D4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1-C714-48C5-89A9-3BDCDF946757}"/>
                </c:ext>
              </c:extLst>
            </c:dLbl>
            <c:dLbl>
              <c:idx val="418"/>
              <c:tx>
                <c:rich>
                  <a:bodyPr/>
                  <a:lstStyle/>
                  <a:p>
                    <a:fld id="{270D47AC-9649-4E48-82A7-685EA170EB9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2-C714-48C5-89A9-3BDCDF946757}"/>
                </c:ext>
              </c:extLst>
            </c:dLbl>
            <c:dLbl>
              <c:idx val="419"/>
              <c:tx>
                <c:rich>
                  <a:bodyPr/>
                  <a:lstStyle/>
                  <a:p>
                    <a:fld id="{B18E30FA-4896-4C8F-BAB2-0C652AD06C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3-C714-48C5-89A9-3BDCDF946757}"/>
                </c:ext>
              </c:extLst>
            </c:dLbl>
            <c:dLbl>
              <c:idx val="420"/>
              <c:tx>
                <c:rich>
                  <a:bodyPr/>
                  <a:lstStyle/>
                  <a:p>
                    <a:fld id="{ACB6BB6B-3DF2-41C2-A1C1-6755B074EF8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4-C714-48C5-89A9-3BDCDF946757}"/>
                </c:ext>
              </c:extLst>
            </c:dLbl>
            <c:dLbl>
              <c:idx val="421"/>
              <c:tx>
                <c:rich>
                  <a:bodyPr/>
                  <a:lstStyle/>
                  <a:p>
                    <a:fld id="{72BBE8F0-8ADA-47EF-B729-D134B2E8FB4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5-C714-48C5-89A9-3BDCDF946757}"/>
                </c:ext>
              </c:extLst>
            </c:dLbl>
            <c:dLbl>
              <c:idx val="422"/>
              <c:tx>
                <c:rich>
                  <a:bodyPr/>
                  <a:lstStyle/>
                  <a:p>
                    <a:fld id="{F04163F6-F038-4E24-B947-AE9242E3C9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6-C714-48C5-89A9-3BDCDF946757}"/>
                </c:ext>
              </c:extLst>
            </c:dLbl>
            <c:dLbl>
              <c:idx val="423"/>
              <c:tx>
                <c:rich>
                  <a:bodyPr/>
                  <a:lstStyle/>
                  <a:p>
                    <a:fld id="{6F4B905F-B0E6-4268-9ACC-AD0F6FB4FD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7-C714-48C5-89A9-3BDCDF946757}"/>
                </c:ext>
              </c:extLst>
            </c:dLbl>
            <c:dLbl>
              <c:idx val="424"/>
              <c:tx>
                <c:rich>
                  <a:bodyPr/>
                  <a:lstStyle/>
                  <a:p>
                    <a:fld id="{24898D4F-616E-44E2-94A9-A7DB700276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8-C714-48C5-89A9-3BDCDF946757}"/>
                </c:ext>
              </c:extLst>
            </c:dLbl>
            <c:dLbl>
              <c:idx val="425"/>
              <c:tx>
                <c:rich>
                  <a:bodyPr/>
                  <a:lstStyle/>
                  <a:p>
                    <a:fld id="{681743FC-8645-42EA-879B-DE8155E00B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9-C714-48C5-89A9-3BDCDF946757}"/>
                </c:ext>
              </c:extLst>
            </c:dLbl>
            <c:dLbl>
              <c:idx val="426"/>
              <c:tx>
                <c:rich>
                  <a:bodyPr/>
                  <a:lstStyle/>
                  <a:p>
                    <a:fld id="{7D911DA6-D49E-40A5-BFAF-164B25BDA5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A-C714-48C5-89A9-3BDCDF946757}"/>
                </c:ext>
              </c:extLst>
            </c:dLbl>
            <c:dLbl>
              <c:idx val="427"/>
              <c:tx>
                <c:rich>
                  <a:bodyPr/>
                  <a:lstStyle/>
                  <a:p>
                    <a:fld id="{CC34A6FB-0FA8-4D5B-A472-6098B79648A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B-C714-48C5-89A9-3BDCDF946757}"/>
                </c:ext>
              </c:extLst>
            </c:dLbl>
            <c:dLbl>
              <c:idx val="428"/>
              <c:tx>
                <c:rich>
                  <a:bodyPr/>
                  <a:lstStyle/>
                  <a:p>
                    <a:fld id="{DC007D2D-CF80-46C8-8CE1-2D8CA158BB0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C-C714-48C5-89A9-3BDCDF946757}"/>
                </c:ext>
              </c:extLst>
            </c:dLbl>
            <c:dLbl>
              <c:idx val="429"/>
              <c:tx>
                <c:rich>
                  <a:bodyPr/>
                  <a:lstStyle/>
                  <a:p>
                    <a:fld id="{8F19D7E1-D01A-4586-B63C-17C4E16B0E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D-C714-48C5-89A9-3BDCDF946757}"/>
                </c:ext>
              </c:extLst>
            </c:dLbl>
            <c:dLbl>
              <c:idx val="430"/>
              <c:tx>
                <c:rich>
                  <a:bodyPr/>
                  <a:lstStyle/>
                  <a:p>
                    <a:fld id="{7C92EC3E-2799-4E78-BB0A-360EB3F261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E-C714-48C5-89A9-3BDCDF946757}"/>
                </c:ext>
              </c:extLst>
            </c:dLbl>
            <c:dLbl>
              <c:idx val="431"/>
              <c:tx>
                <c:rich>
                  <a:bodyPr/>
                  <a:lstStyle/>
                  <a:p>
                    <a:fld id="{55886B69-7DCB-4413-B894-E5642AB6506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F-C714-48C5-89A9-3BDCDF946757}"/>
                </c:ext>
              </c:extLst>
            </c:dLbl>
            <c:dLbl>
              <c:idx val="432"/>
              <c:tx>
                <c:rich>
                  <a:bodyPr/>
                  <a:lstStyle/>
                  <a:p>
                    <a:fld id="{C898BBC0-67A5-4B5E-9A7F-F112E5928EF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0-C714-48C5-89A9-3BDCDF946757}"/>
                </c:ext>
              </c:extLst>
            </c:dLbl>
            <c:dLbl>
              <c:idx val="433"/>
              <c:tx>
                <c:rich>
                  <a:bodyPr/>
                  <a:lstStyle/>
                  <a:p>
                    <a:fld id="{B4978B1F-785A-4D41-9EC2-A838B404A0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1-C714-48C5-89A9-3BDCDF946757}"/>
                </c:ext>
              </c:extLst>
            </c:dLbl>
            <c:dLbl>
              <c:idx val="434"/>
              <c:tx>
                <c:rich>
                  <a:bodyPr/>
                  <a:lstStyle/>
                  <a:p>
                    <a:fld id="{8C406D0D-5437-4975-9A1F-E67619F318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2-C714-48C5-89A9-3BDCDF946757}"/>
                </c:ext>
              </c:extLst>
            </c:dLbl>
            <c:dLbl>
              <c:idx val="435"/>
              <c:tx>
                <c:rich>
                  <a:bodyPr/>
                  <a:lstStyle/>
                  <a:p>
                    <a:fld id="{44FD7CC7-050F-4E8E-B866-8E31B5C9E68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3-C714-48C5-89A9-3BDCDF946757}"/>
                </c:ext>
              </c:extLst>
            </c:dLbl>
            <c:dLbl>
              <c:idx val="436"/>
              <c:tx>
                <c:rich>
                  <a:bodyPr/>
                  <a:lstStyle/>
                  <a:p>
                    <a:fld id="{A69475B6-BF32-447D-864F-F62F0E60729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4-C714-48C5-89A9-3BDCDF946757}"/>
                </c:ext>
              </c:extLst>
            </c:dLbl>
            <c:dLbl>
              <c:idx val="437"/>
              <c:tx>
                <c:rich>
                  <a:bodyPr/>
                  <a:lstStyle/>
                  <a:p>
                    <a:fld id="{BB2B9F76-B444-4862-8545-E225E84362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5-C714-48C5-89A9-3BDCDF946757}"/>
                </c:ext>
              </c:extLst>
            </c:dLbl>
            <c:dLbl>
              <c:idx val="438"/>
              <c:tx>
                <c:rich>
                  <a:bodyPr/>
                  <a:lstStyle/>
                  <a:p>
                    <a:fld id="{F5FEA9D9-F503-40B4-9A04-7C375293C3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6-C714-48C5-89A9-3BDCDF946757}"/>
                </c:ext>
              </c:extLst>
            </c:dLbl>
            <c:dLbl>
              <c:idx val="439"/>
              <c:tx>
                <c:rich>
                  <a:bodyPr/>
                  <a:lstStyle/>
                  <a:p>
                    <a:fld id="{3A578D7B-6C35-4589-9780-EB03B26FE8E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7-C714-48C5-89A9-3BDCDF946757}"/>
                </c:ext>
              </c:extLst>
            </c:dLbl>
            <c:dLbl>
              <c:idx val="440"/>
              <c:tx>
                <c:rich>
                  <a:bodyPr/>
                  <a:lstStyle/>
                  <a:p>
                    <a:fld id="{67D1088E-78BC-4B73-9F70-2B205705041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8-C714-48C5-89A9-3BDCDF946757}"/>
                </c:ext>
              </c:extLst>
            </c:dLbl>
            <c:dLbl>
              <c:idx val="441"/>
              <c:tx>
                <c:rich>
                  <a:bodyPr/>
                  <a:lstStyle/>
                  <a:p>
                    <a:fld id="{E29F82BC-2BBE-44E4-A250-85BC062418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9-C714-48C5-89A9-3BDCDF946757}"/>
                </c:ext>
              </c:extLst>
            </c:dLbl>
            <c:dLbl>
              <c:idx val="442"/>
              <c:tx>
                <c:rich>
                  <a:bodyPr/>
                  <a:lstStyle/>
                  <a:p>
                    <a:fld id="{6BC48FF9-E569-4628-B973-D8F81F31AC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A-C714-48C5-89A9-3BDCDF946757}"/>
                </c:ext>
              </c:extLst>
            </c:dLbl>
            <c:dLbl>
              <c:idx val="443"/>
              <c:tx>
                <c:rich>
                  <a:bodyPr/>
                  <a:lstStyle/>
                  <a:p>
                    <a:fld id="{3E124C00-67E0-493A-AC56-417FE2817F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B-C714-48C5-89A9-3BDCDF946757}"/>
                </c:ext>
              </c:extLst>
            </c:dLbl>
            <c:dLbl>
              <c:idx val="444"/>
              <c:tx>
                <c:rich>
                  <a:bodyPr/>
                  <a:lstStyle/>
                  <a:p>
                    <a:fld id="{9CC60F6E-593D-4AA9-96C0-C431C738F3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C-C714-48C5-89A9-3BDCDF946757}"/>
                </c:ext>
              </c:extLst>
            </c:dLbl>
            <c:dLbl>
              <c:idx val="445"/>
              <c:tx>
                <c:rich>
                  <a:bodyPr/>
                  <a:lstStyle/>
                  <a:p>
                    <a:fld id="{EAE95798-9F0B-4DC9-8050-2E0E8E9EDE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D-C714-48C5-89A9-3BDCDF946757}"/>
                </c:ext>
              </c:extLst>
            </c:dLbl>
            <c:dLbl>
              <c:idx val="446"/>
              <c:tx>
                <c:rich>
                  <a:bodyPr/>
                  <a:lstStyle/>
                  <a:p>
                    <a:fld id="{D48B5827-95DC-4B03-951C-705A1A4C36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E-C714-48C5-89A9-3BDCDF946757}"/>
                </c:ext>
              </c:extLst>
            </c:dLbl>
            <c:dLbl>
              <c:idx val="447"/>
              <c:tx>
                <c:rich>
                  <a:bodyPr/>
                  <a:lstStyle/>
                  <a:p>
                    <a:fld id="{969FA194-8E93-4B2C-AC77-6014BD85B6E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F-C714-48C5-89A9-3BDCDF946757}"/>
                </c:ext>
              </c:extLst>
            </c:dLbl>
            <c:dLbl>
              <c:idx val="448"/>
              <c:tx>
                <c:rich>
                  <a:bodyPr/>
                  <a:lstStyle/>
                  <a:p>
                    <a:fld id="{6671F572-3491-4602-8895-D065F295E6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0-C714-48C5-89A9-3BDCDF946757}"/>
                </c:ext>
              </c:extLst>
            </c:dLbl>
            <c:dLbl>
              <c:idx val="449"/>
              <c:tx>
                <c:rich>
                  <a:bodyPr/>
                  <a:lstStyle/>
                  <a:p>
                    <a:fld id="{A2319012-6193-4F9E-B998-513E4CEF73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1-C714-48C5-89A9-3BDCDF946757}"/>
                </c:ext>
              </c:extLst>
            </c:dLbl>
            <c:dLbl>
              <c:idx val="450"/>
              <c:tx>
                <c:rich>
                  <a:bodyPr/>
                  <a:lstStyle/>
                  <a:p>
                    <a:fld id="{67381B3C-AB45-4995-8268-98111574FD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2-C714-48C5-89A9-3BDCDF946757}"/>
                </c:ext>
              </c:extLst>
            </c:dLbl>
            <c:dLbl>
              <c:idx val="451"/>
              <c:tx>
                <c:rich>
                  <a:bodyPr/>
                  <a:lstStyle/>
                  <a:p>
                    <a:fld id="{2D427858-303D-438E-8E85-800F7CF4E1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3-C714-48C5-89A9-3BDCDF946757}"/>
                </c:ext>
              </c:extLst>
            </c:dLbl>
            <c:dLbl>
              <c:idx val="452"/>
              <c:tx>
                <c:rich>
                  <a:bodyPr/>
                  <a:lstStyle/>
                  <a:p>
                    <a:fld id="{2B90FB8D-DE90-49B2-9F0F-7272D33406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4-C714-48C5-89A9-3BDCDF946757}"/>
                </c:ext>
              </c:extLst>
            </c:dLbl>
            <c:dLbl>
              <c:idx val="453"/>
              <c:tx>
                <c:rich>
                  <a:bodyPr/>
                  <a:lstStyle/>
                  <a:p>
                    <a:fld id="{093786A7-DD9A-4C46-878E-861FE905EE4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5-C714-48C5-89A9-3BDCDF946757}"/>
                </c:ext>
              </c:extLst>
            </c:dLbl>
            <c:dLbl>
              <c:idx val="454"/>
              <c:tx>
                <c:rich>
                  <a:bodyPr/>
                  <a:lstStyle/>
                  <a:p>
                    <a:fld id="{6CD43025-7400-4C3C-9F79-5059F2B30B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6-C714-48C5-89A9-3BDCDF946757}"/>
                </c:ext>
              </c:extLst>
            </c:dLbl>
            <c:dLbl>
              <c:idx val="455"/>
              <c:tx>
                <c:rich>
                  <a:bodyPr/>
                  <a:lstStyle/>
                  <a:p>
                    <a:fld id="{EEC467B7-7869-45FA-AAE4-98C200D4A8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7-C714-48C5-89A9-3BDCDF946757}"/>
                </c:ext>
              </c:extLst>
            </c:dLbl>
            <c:dLbl>
              <c:idx val="456"/>
              <c:tx>
                <c:rich>
                  <a:bodyPr/>
                  <a:lstStyle/>
                  <a:p>
                    <a:fld id="{12F603AD-E415-4EAD-93EC-8CD0186DCE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8-C714-48C5-89A9-3BDCDF946757}"/>
                </c:ext>
              </c:extLst>
            </c:dLbl>
            <c:dLbl>
              <c:idx val="457"/>
              <c:tx>
                <c:rich>
                  <a:bodyPr/>
                  <a:lstStyle/>
                  <a:p>
                    <a:fld id="{D7B8158C-7BD5-4AD2-87F3-CC276D3C05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9-C714-48C5-89A9-3BDCDF946757}"/>
                </c:ext>
              </c:extLst>
            </c:dLbl>
            <c:dLbl>
              <c:idx val="458"/>
              <c:tx>
                <c:rich>
                  <a:bodyPr/>
                  <a:lstStyle/>
                  <a:p>
                    <a:fld id="{577699F6-115C-4134-B417-8CD8C5C4A4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A-C714-48C5-89A9-3BDCDF946757}"/>
                </c:ext>
              </c:extLst>
            </c:dLbl>
            <c:dLbl>
              <c:idx val="459"/>
              <c:tx>
                <c:rich>
                  <a:bodyPr/>
                  <a:lstStyle/>
                  <a:p>
                    <a:fld id="{4A9A72DB-80FD-40FD-B77F-0A8B117D9C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B-C714-48C5-89A9-3BDCDF946757}"/>
                </c:ext>
              </c:extLst>
            </c:dLbl>
            <c:dLbl>
              <c:idx val="460"/>
              <c:tx>
                <c:rich>
                  <a:bodyPr/>
                  <a:lstStyle/>
                  <a:p>
                    <a:fld id="{80C0CBBC-CE7E-4B07-9493-D31500DA583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C-C714-48C5-89A9-3BDCDF946757}"/>
                </c:ext>
              </c:extLst>
            </c:dLbl>
            <c:dLbl>
              <c:idx val="461"/>
              <c:tx>
                <c:rich>
                  <a:bodyPr/>
                  <a:lstStyle/>
                  <a:p>
                    <a:fld id="{43523748-9F5C-43AD-98EF-E4A4EBF94AD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D-C714-48C5-89A9-3BDCDF946757}"/>
                </c:ext>
              </c:extLst>
            </c:dLbl>
            <c:dLbl>
              <c:idx val="462"/>
              <c:tx>
                <c:rich>
                  <a:bodyPr/>
                  <a:lstStyle/>
                  <a:p>
                    <a:fld id="{EBA62A75-5054-4101-B2AE-01E89F46A9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E-C714-48C5-89A9-3BDCDF946757}"/>
                </c:ext>
              </c:extLst>
            </c:dLbl>
            <c:dLbl>
              <c:idx val="463"/>
              <c:tx>
                <c:rich>
                  <a:bodyPr/>
                  <a:lstStyle/>
                  <a:p>
                    <a:fld id="{0D578D36-8268-4513-9812-A61F1BA8E2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F-C714-48C5-89A9-3BDCDF946757}"/>
                </c:ext>
              </c:extLst>
            </c:dLbl>
            <c:dLbl>
              <c:idx val="464"/>
              <c:tx>
                <c:rich>
                  <a:bodyPr/>
                  <a:lstStyle/>
                  <a:p>
                    <a:fld id="{24DED03C-9523-4461-A7AB-4E5DEF6979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0-C714-48C5-89A9-3BDCDF946757}"/>
                </c:ext>
              </c:extLst>
            </c:dLbl>
            <c:dLbl>
              <c:idx val="465"/>
              <c:tx>
                <c:rich>
                  <a:bodyPr/>
                  <a:lstStyle/>
                  <a:p>
                    <a:fld id="{AAC72722-BF6E-467A-9838-5D8C5B03468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1-C714-48C5-89A9-3BDCDF946757}"/>
                </c:ext>
              </c:extLst>
            </c:dLbl>
            <c:dLbl>
              <c:idx val="466"/>
              <c:tx>
                <c:rich>
                  <a:bodyPr/>
                  <a:lstStyle/>
                  <a:p>
                    <a:fld id="{669C1BC1-C5A4-4972-8121-54FD3228F33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2-C714-48C5-89A9-3BDCDF946757}"/>
                </c:ext>
              </c:extLst>
            </c:dLbl>
            <c:dLbl>
              <c:idx val="467"/>
              <c:tx>
                <c:rich>
                  <a:bodyPr/>
                  <a:lstStyle/>
                  <a:p>
                    <a:fld id="{F09EFC86-367B-4E9F-A7F9-B0A8368574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3-C714-48C5-89A9-3BDCDF946757}"/>
                </c:ext>
              </c:extLst>
            </c:dLbl>
            <c:dLbl>
              <c:idx val="468"/>
              <c:tx>
                <c:rich>
                  <a:bodyPr/>
                  <a:lstStyle/>
                  <a:p>
                    <a:fld id="{D7FA2D43-12BF-44A6-9BEE-C7C891EBBD0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4-C714-48C5-89A9-3BDCDF946757}"/>
                </c:ext>
              </c:extLst>
            </c:dLbl>
            <c:dLbl>
              <c:idx val="469"/>
              <c:tx>
                <c:rich>
                  <a:bodyPr/>
                  <a:lstStyle/>
                  <a:p>
                    <a:fld id="{F5F1B404-A752-4D4A-8405-4E05255AE4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5-C714-48C5-89A9-3BDCDF946757}"/>
                </c:ext>
              </c:extLst>
            </c:dLbl>
            <c:dLbl>
              <c:idx val="470"/>
              <c:tx>
                <c:rich>
                  <a:bodyPr/>
                  <a:lstStyle/>
                  <a:p>
                    <a:fld id="{2C456F19-9236-46E5-97E3-3F42599BAD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6-C714-48C5-89A9-3BDCDF9467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yVal>
            <c:numRef>
              <c:f>'Sheet 1'!$U$2:$U$472</c:f>
              <c:numCache>
                <c:formatCode>General</c:formatCode>
                <c:ptCount val="471"/>
                <c:pt idx="0">
                  <c:v>0.23300618111257099</c:v>
                </c:pt>
                <c:pt idx="1">
                  <c:v>0.63610298312343305</c:v>
                </c:pt>
                <c:pt idx="2">
                  <c:v>1.312048410249</c:v>
                </c:pt>
                <c:pt idx="3">
                  <c:v>1.4158338676767901</c:v>
                </c:pt>
                <c:pt idx="4">
                  <c:v>-0.155316775481879</c:v>
                </c:pt>
                <c:pt idx="5">
                  <c:v>0.49708527401422598</c:v>
                </c:pt>
                <c:pt idx="6">
                  <c:v>0.78902682909015198</c:v>
                </c:pt>
                <c:pt idx="7">
                  <c:v>-1.19829556048672</c:v>
                </c:pt>
                <c:pt idx="8">
                  <c:v>0.26633306250070399</c:v>
                </c:pt>
                <c:pt idx="9">
                  <c:v>0.94024385413363498</c:v>
                </c:pt>
                <c:pt idx="10">
                  <c:v>0.115879877378557</c:v>
                </c:pt>
                <c:pt idx="11">
                  <c:v>0.95689661037439699</c:v>
                </c:pt>
                <c:pt idx="12">
                  <c:v>-0.283894764852134</c:v>
                </c:pt>
                <c:pt idx="13">
                  <c:v>0.88298539574657198</c:v>
                </c:pt>
                <c:pt idx="14">
                  <c:v>0.71096320132072199</c:v>
                </c:pt>
                <c:pt idx="15">
                  <c:v>-0.41461484190312597</c:v>
                </c:pt>
                <c:pt idx="16">
                  <c:v>-1.1496762573000401</c:v>
                </c:pt>
                <c:pt idx="17">
                  <c:v>-0.92450442680940403</c:v>
                </c:pt>
                <c:pt idx="18">
                  <c:v>-0.14226508233933199</c:v>
                </c:pt>
                <c:pt idx="19">
                  <c:v>0.71569999130443496</c:v>
                </c:pt>
                <c:pt idx="20">
                  <c:v>-0.10484717629740301</c:v>
                </c:pt>
                <c:pt idx="21">
                  <c:v>-0.124321687472045</c:v>
                </c:pt>
                <c:pt idx="22">
                  <c:v>-0.91647040210217101</c:v>
                </c:pt>
                <c:pt idx="23">
                  <c:v>0.62934374141148497</c:v>
                </c:pt>
                <c:pt idx="24">
                  <c:v>0.89136386726093897</c:v>
                </c:pt>
                <c:pt idx="25">
                  <c:v>-0.96180766699835396</c:v>
                </c:pt>
                <c:pt idx="26">
                  <c:v>-0.28232892135073401</c:v>
                </c:pt>
                <c:pt idx="27">
                  <c:v>-2.7044758404267202E-2</c:v>
                </c:pt>
                <c:pt idx="28">
                  <c:v>-2.7630697683374401</c:v>
                </c:pt>
                <c:pt idx="29">
                  <c:v>-2.58360172396171</c:v>
                </c:pt>
                <c:pt idx="30">
                  <c:v>-3.4218617878488997E-2</c:v>
                </c:pt>
                <c:pt idx="31">
                  <c:v>-0.86766620738146705</c:v>
                </c:pt>
                <c:pt idx="32">
                  <c:v>7.7594480340489297E-2</c:v>
                </c:pt>
                <c:pt idx="33">
                  <c:v>0.29330137920092902</c:v>
                </c:pt>
                <c:pt idx="34">
                  <c:v>-0.39151849670230499</c:v>
                </c:pt>
                <c:pt idx="35">
                  <c:v>3.2044340526940503E-2</c:v>
                </c:pt>
                <c:pt idx="36">
                  <c:v>1.32343862637389</c:v>
                </c:pt>
                <c:pt idx="37">
                  <c:v>0.26468874253188202</c:v>
                </c:pt>
                <c:pt idx="38">
                  <c:v>0.27843078817916</c:v>
                </c:pt>
                <c:pt idx="39">
                  <c:v>1.18716988906585</c:v>
                </c:pt>
                <c:pt idx="40">
                  <c:v>0.732908363380254</c:v>
                </c:pt>
                <c:pt idx="41">
                  <c:v>9.2144082248898099E-2</c:v>
                </c:pt>
                <c:pt idx="42">
                  <c:v>0.56057389973160199</c:v>
                </c:pt>
                <c:pt idx="43">
                  <c:v>-0.90937438622896605</c:v>
                </c:pt>
                <c:pt idx="44">
                  <c:v>0</c:v>
                </c:pt>
                <c:pt idx="45">
                  <c:v>-0.49918380194172102</c:v>
                </c:pt>
                <c:pt idx="46">
                  <c:v>-0.63220668990628504</c:v>
                </c:pt>
                <c:pt idx="47">
                  <c:v>-1.1594605040424899</c:v>
                </c:pt>
                <c:pt idx="48">
                  <c:v>-0.73835388616356401</c:v>
                </c:pt>
                <c:pt idx="49">
                  <c:v>9.6701908592415897E-2</c:v>
                </c:pt>
                <c:pt idx="50">
                  <c:v>-2.5763816888167201</c:v>
                </c:pt>
                <c:pt idx="51">
                  <c:v>-0.79320429821995897</c:v>
                </c:pt>
                <c:pt idx="52">
                  <c:v>0.74899572781414603</c:v>
                </c:pt>
                <c:pt idx="53">
                  <c:v>1.01708206662941</c:v>
                </c:pt>
                <c:pt idx="54">
                  <c:v>-0.82654806774994505</c:v>
                </c:pt>
                <c:pt idx="55">
                  <c:v>-0.80529492306457295</c:v>
                </c:pt>
                <c:pt idx="56">
                  <c:v>0.45830341253704099</c:v>
                </c:pt>
                <c:pt idx="57">
                  <c:v>-0.1809002834732</c:v>
                </c:pt>
                <c:pt idx="58">
                  <c:v>1.2850385844226599</c:v>
                </c:pt>
                <c:pt idx="59">
                  <c:v>-1.1165788744001499</c:v>
                </c:pt>
                <c:pt idx="60">
                  <c:v>1.8236177597453</c:v>
                </c:pt>
                <c:pt idx="61">
                  <c:v>8.7950653607069607E-2</c:v>
                </c:pt>
                <c:pt idx="62">
                  <c:v>-0.26472549002955498</c:v>
                </c:pt>
                <c:pt idx="63">
                  <c:v>0.104636257998619</c:v>
                </c:pt>
                <c:pt idx="64">
                  <c:v>-4.6985048110145797E-2</c:v>
                </c:pt>
                <c:pt idx="65">
                  <c:v>1.7950523904068202E-2</c:v>
                </c:pt>
                <c:pt idx="66">
                  <c:v>0.46137491145388798</c:v>
                </c:pt>
                <c:pt idx="67">
                  <c:v>-0.217372713071525</c:v>
                </c:pt>
                <c:pt idx="68">
                  <c:v>-0.52705625623721197</c:v>
                </c:pt>
                <c:pt idx="69">
                  <c:v>-0.38410786665619301</c:v>
                </c:pt>
                <c:pt idx="70">
                  <c:v>0.60661326730390597</c:v>
                </c:pt>
                <c:pt idx="71">
                  <c:v>1.5066571166921801</c:v>
                </c:pt>
                <c:pt idx="72">
                  <c:v>-4.1276934951237302E-3</c:v>
                </c:pt>
                <c:pt idx="73">
                  <c:v>0.34884485251284397</c:v>
                </c:pt>
                <c:pt idx="74">
                  <c:v>-1.8943766431803699</c:v>
                </c:pt>
                <c:pt idx="75">
                  <c:v>0.57789047243930602</c:v>
                </c:pt>
                <c:pt idx="76">
                  <c:v>8.2208375908365106E-2</c:v>
                </c:pt>
                <c:pt idx="77">
                  <c:v>-0.19003457271853899</c:v>
                </c:pt>
                <c:pt idx="78">
                  <c:v>-1.8447582278992301</c:v>
                </c:pt>
                <c:pt idx="79">
                  <c:v>-0.71785629377919002</c:v>
                </c:pt>
                <c:pt idx="80">
                  <c:v>-0.29280708480212703</c:v>
                </c:pt>
                <c:pt idx="81">
                  <c:v>0.80228551268354997</c:v>
                </c:pt>
                <c:pt idx="82">
                  <c:v>0.90430202825907402</c:v>
                </c:pt>
                <c:pt idx="83">
                  <c:v>5.14988667792722E-2</c:v>
                </c:pt>
                <c:pt idx="84">
                  <c:v>0.14789706473327499</c:v>
                </c:pt>
                <c:pt idx="85">
                  <c:v>-2.3360851775001699</c:v>
                </c:pt>
                <c:pt idx="86">
                  <c:v>0.57915384041693496</c:v>
                </c:pt>
                <c:pt idx="87">
                  <c:v>0.26666165349015802</c:v>
                </c:pt>
                <c:pt idx="88">
                  <c:v>0.224526264154122</c:v>
                </c:pt>
                <c:pt idx="89">
                  <c:v>5.8174621205348602E-2</c:v>
                </c:pt>
                <c:pt idx="90">
                  <c:v>1.7548868642359201</c:v>
                </c:pt>
                <c:pt idx="91">
                  <c:v>-1.77309792389582</c:v>
                </c:pt>
                <c:pt idx="92">
                  <c:v>-0.10305172300948499</c:v>
                </c:pt>
                <c:pt idx="93">
                  <c:v>-0.29966780043982399</c:v>
                </c:pt>
                <c:pt idx="94">
                  <c:v>0.68445213595195598</c:v>
                </c:pt>
                <c:pt idx="95">
                  <c:v>0.50436926898387302</c:v>
                </c:pt>
                <c:pt idx="96">
                  <c:v>-6.7265842368045503E-2</c:v>
                </c:pt>
                <c:pt idx="97">
                  <c:v>0.60883210118514497</c:v>
                </c:pt>
                <c:pt idx="98">
                  <c:v>1.7631165748717701</c:v>
                </c:pt>
                <c:pt idx="99">
                  <c:v>-1.74954261694677</c:v>
                </c:pt>
                <c:pt idx="100">
                  <c:v>1.5738817093091599</c:v>
                </c:pt>
                <c:pt idx="101">
                  <c:v>0.70029285719722001</c:v>
                </c:pt>
                <c:pt idx="102">
                  <c:v>5.1105004356898298E-2</c:v>
                </c:pt>
                <c:pt idx="103">
                  <c:v>0.52859514156234599</c:v>
                </c:pt>
                <c:pt idx="104">
                  <c:v>-0.118854740540836</c:v>
                </c:pt>
                <c:pt idx="105">
                  <c:v>1.90928584988144</c:v>
                </c:pt>
                <c:pt idx="106">
                  <c:v>0.680980364629309</c:v>
                </c:pt>
                <c:pt idx="107">
                  <c:v>0.83449328697244196</c:v>
                </c:pt>
                <c:pt idx="108">
                  <c:v>1.4505296411609001</c:v>
                </c:pt>
                <c:pt idx="109">
                  <c:v>0.202190877720165</c:v>
                </c:pt>
                <c:pt idx="110">
                  <c:v>-0.94255480650977497</c:v>
                </c:pt>
                <c:pt idx="111">
                  <c:v>-1.08335455065771</c:v>
                </c:pt>
                <c:pt idx="112">
                  <c:v>0.93520215371763604</c:v>
                </c:pt>
                <c:pt idx="113">
                  <c:v>-0.23428318811180299</c:v>
                </c:pt>
                <c:pt idx="114">
                  <c:v>-1.00702266069094</c:v>
                </c:pt>
                <c:pt idx="115">
                  <c:v>-0.27556735388382397</c:v>
                </c:pt>
                <c:pt idx="116">
                  <c:v>3.68382607540442E-2</c:v>
                </c:pt>
                <c:pt idx="117">
                  <c:v>2.76420171106159</c:v>
                </c:pt>
                <c:pt idx="118">
                  <c:v>-0.48487033614739</c:v>
                </c:pt>
                <c:pt idx="119">
                  <c:v>0.799561687266518</c:v>
                </c:pt>
                <c:pt idx="120">
                  <c:v>-0.19778147094687501</c:v>
                </c:pt>
                <c:pt idx="121">
                  <c:v>1.0016116130108099</c:v>
                </c:pt>
                <c:pt idx="122">
                  <c:v>0.38685907218978999</c:v>
                </c:pt>
                <c:pt idx="123">
                  <c:v>1.1008626916378199</c:v>
                </c:pt>
                <c:pt idx="124">
                  <c:v>1.2205987870216399</c:v>
                </c:pt>
                <c:pt idx="125">
                  <c:v>2.99519803294372</c:v>
                </c:pt>
                <c:pt idx="126">
                  <c:v>-0.66486495651213295</c:v>
                </c:pt>
                <c:pt idx="127">
                  <c:v>0.33465776154628901</c:v>
                </c:pt>
                <c:pt idx="128">
                  <c:v>-0.115677270705094</c:v>
                </c:pt>
                <c:pt idx="129">
                  <c:v>0.45241749262072001</c:v>
                </c:pt>
                <c:pt idx="130">
                  <c:v>0.25078583316605202</c:v>
                </c:pt>
                <c:pt idx="131">
                  <c:v>-3.5489103423533903E-2</c:v>
                </c:pt>
                <c:pt idx="132">
                  <c:v>0.37701996983385599</c:v>
                </c:pt>
                <c:pt idx="133">
                  <c:v>-1.36574564128984E-2</c:v>
                </c:pt>
                <c:pt idx="134">
                  <c:v>0.51747533915904298</c:v>
                </c:pt>
                <c:pt idx="135">
                  <c:v>0.150436031913775</c:v>
                </c:pt>
                <c:pt idx="136">
                  <c:v>0.94489308939707595</c:v>
                </c:pt>
                <c:pt idx="137">
                  <c:v>2.92389250614657E-2</c:v>
                </c:pt>
                <c:pt idx="138">
                  <c:v>0.46998846092485103</c:v>
                </c:pt>
                <c:pt idx="139">
                  <c:v>-1.67648434861283</c:v>
                </c:pt>
                <c:pt idx="140">
                  <c:v>-0.45735500230765802</c:v>
                </c:pt>
                <c:pt idx="141">
                  <c:v>-1.9632174023328901</c:v>
                </c:pt>
                <c:pt idx="142">
                  <c:v>-0.76077112932420099</c:v>
                </c:pt>
                <c:pt idx="143">
                  <c:v>-1.0089444930257601</c:v>
                </c:pt>
                <c:pt idx="144">
                  <c:v>-0.949852476927181</c:v>
                </c:pt>
                <c:pt idx="145">
                  <c:v>0.80625528511040201</c:v>
                </c:pt>
                <c:pt idx="146">
                  <c:v>0.51374548195885505</c:v>
                </c:pt>
                <c:pt idx="147">
                  <c:v>0.16984202330079201</c:v>
                </c:pt>
                <c:pt idx="148">
                  <c:v>1.2410239184938101</c:v>
                </c:pt>
                <c:pt idx="149">
                  <c:v>0.57687880958105997</c:v>
                </c:pt>
                <c:pt idx="150">
                  <c:v>3.0041148748682401E-2</c:v>
                </c:pt>
                <c:pt idx="151">
                  <c:v>-1.2970330390243601</c:v>
                </c:pt>
                <c:pt idx="152">
                  <c:v>0.49193258860579597</c:v>
                </c:pt>
                <c:pt idx="153">
                  <c:v>-0.55954439025149705</c:v>
                </c:pt>
                <c:pt idx="154">
                  <c:v>-0.27453052088582702</c:v>
                </c:pt>
                <c:pt idx="155">
                  <c:v>-0.259597277728217</c:v>
                </c:pt>
                <c:pt idx="156">
                  <c:v>-1.8943766431803699</c:v>
                </c:pt>
                <c:pt idx="157">
                  <c:v>0.51267765349962402</c:v>
                </c:pt>
                <c:pt idx="158">
                  <c:v>-0.57013113108886304</c:v>
                </c:pt>
                <c:pt idx="159">
                  <c:v>0.30830534968703899</c:v>
                </c:pt>
                <c:pt idx="160">
                  <c:v>1.26025008664718</c:v>
                </c:pt>
                <c:pt idx="161">
                  <c:v>0.359526981396673</c:v>
                </c:pt>
                <c:pt idx="162">
                  <c:v>-0.23278136436213401</c:v>
                </c:pt>
                <c:pt idx="163">
                  <c:v>-0.48487033614739</c:v>
                </c:pt>
                <c:pt idx="164">
                  <c:v>0.565693270260194</c:v>
                </c:pt>
                <c:pt idx="165">
                  <c:v>-3.5695868806830999</c:v>
                </c:pt>
                <c:pt idx="166">
                  <c:v>0.96404092016018805</c:v>
                </c:pt>
                <c:pt idx="167">
                  <c:v>0.50598188582873704</c:v>
                </c:pt>
                <c:pt idx="168">
                  <c:v>-0.96180766699835396</c:v>
                </c:pt>
                <c:pt idx="169">
                  <c:v>-0.71484947667000498</c:v>
                </c:pt>
                <c:pt idx="170">
                  <c:v>-1.3381855442502399</c:v>
                </c:pt>
                <c:pt idx="171">
                  <c:v>-1.6573061898282601E-2</c:v>
                </c:pt>
                <c:pt idx="172">
                  <c:v>-3.8597944140837002</c:v>
                </c:pt>
                <c:pt idx="173">
                  <c:v>-1.3394551244072399</c:v>
                </c:pt>
                <c:pt idx="174">
                  <c:v>1.2679108125238601</c:v>
                </c:pt>
                <c:pt idx="175">
                  <c:v>-6.5091776002657795E-2</c:v>
                </c:pt>
                <c:pt idx="176">
                  <c:v>-0.23428318811180299</c:v>
                </c:pt>
                <c:pt idx="177">
                  <c:v>0.18331047580913501</c:v>
                </c:pt>
                <c:pt idx="178">
                  <c:v>0.473582085826174</c:v>
                </c:pt>
                <c:pt idx="179">
                  <c:v>-0.92450442680940403</c:v>
                </c:pt>
                <c:pt idx="180">
                  <c:v>-0.186661129644592</c:v>
                </c:pt>
                <c:pt idx="181">
                  <c:v>0.54586145449915102</c:v>
                </c:pt>
                <c:pt idx="182">
                  <c:v>-0.63923031844006795</c:v>
                </c:pt>
                <c:pt idx="183">
                  <c:v>8.7568697622502897E-2</c:v>
                </c:pt>
                <c:pt idx="184">
                  <c:v>0.64855470814837601</c:v>
                </c:pt>
                <c:pt idx="185">
                  <c:v>-0.1809002834732</c:v>
                </c:pt>
                <c:pt idx="186">
                  <c:v>-0.51303826801409902</c:v>
                </c:pt>
                <c:pt idx="187">
                  <c:v>0.28653572016255002</c:v>
                </c:pt>
                <c:pt idx="188">
                  <c:v>6.2084078730538297E-2</c:v>
                </c:pt>
                <c:pt idx="189">
                  <c:v>1.6734664261511101E-2</c:v>
                </c:pt>
                <c:pt idx="190">
                  <c:v>0.72801707478918798</c:v>
                </c:pt>
                <c:pt idx="191">
                  <c:v>-0.76155173541459298</c:v>
                </c:pt>
                <c:pt idx="192">
                  <c:v>-1.2107678596962099</c:v>
                </c:pt>
                <c:pt idx="193">
                  <c:v>1.4193245156670899</c:v>
                </c:pt>
                <c:pt idx="194">
                  <c:v>0.18963735026403999</c:v>
                </c:pt>
                <c:pt idx="195">
                  <c:v>0.18401512852857299</c:v>
                </c:pt>
                <c:pt idx="196">
                  <c:v>1.28238732909488</c:v>
                </c:pt>
                <c:pt idx="197">
                  <c:v>-0.66846948772728298</c:v>
                </c:pt>
                <c:pt idx="198">
                  <c:v>0.90161015569136604</c:v>
                </c:pt>
                <c:pt idx="199">
                  <c:v>0.37582179356701301</c:v>
                </c:pt>
                <c:pt idx="200">
                  <c:v>1.6119547820608</c:v>
                </c:pt>
                <c:pt idx="201">
                  <c:v>1.5517558648141101E-2</c:v>
                </c:pt>
                <c:pt idx="202">
                  <c:v>0.46081704759967901</c:v>
                </c:pt>
                <c:pt idx="203">
                  <c:v>0.53778277149437703</c:v>
                </c:pt>
                <c:pt idx="204">
                  <c:v>-0.35215009675232201</c:v>
                </c:pt>
                <c:pt idx="205">
                  <c:v>1.6746258759253501</c:v>
                </c:pt>
                <c:pt idx="206">
                  <c:v>-0.75532120506699696</c:v>
                </c:pt>
                <c:pt idx="207">
                  <c:v>-0.75609823625191297</c:v>
                </c:pt>
                <c:pt idx="208">
                  <c:v>-1.6573061898282601E-2</c:v>
                </c:pt>
                <c:pt idx="209">
                  <c:v>-8.3920100751673193E-2</c:v>
                </c:pt>
                <c:pt idx="210">
                  <c:v>-7.8635588701916198E-2</c:v>
                </c:pt>
                <c:pt idx="211">
                  <c:v>-0.15625455059872201</c:v>
                </c:pt>
                <c:pt idx="212">
                  <c:v>-0.53800280491289199</c:v>
                </c:pt>
                <c:pt idx="213">
                  <c:v>0.59819339630056201</c:v>
                </c:pt>
                <c:pt idx="214">
                  <c:v>0.48675745133820097</c:v>
                </c:pt>
                <c:pt idx="215">
                  <c:v>0.56773485584889205</c:v>
                </c:pt>
                <c:pt idx="216">
                  <c:v>0.218383015334813</c:v>
                </c:pt>
                <c:pt idx="217">
                  <c:v>0.46998846092485103</c:v>
                </c:pt>
                <c:pt idx="218">
                  <c:v>-0.19778147094687501</c:v>
                </c:pt>
                <c:pt idx="219">
                  <c:v>1.1677904008792901</c:v>
                </c:pt>
                <c:pt idx="220">
                  <c:v>-1.02345822300975</c:v>
                </c:pt>
                <c:pt idx="221">
                  <c:v>-0.17994285325305101</c:v>
                </c:pt>
                <c:pt idx="222">
                  <c:v>4.0023491288778801E-2</c:v>
                </c:pt>
                <c:pt idx="223">
                  <c:v>0.23368196612299599</c:v>
                </c:pt>
                <c:pt idx="224">
                  <c:v>0.42369421929275602</c:v>
                </c:pt>
                <c:pt idx="225">
                  <c:v>5.4252252634508703E-2</c:v>
                </c:pt>
                <c:pt idx="226">
                  <c:v>4.2803577783494501E-2</c:v>
                </c:pt>
                <c:pt idx="227">
                  <c:v>-1.3394551244072399</c:v>
                </c:pt>
                <c:pt idx="228">
                  <c:v>-0.26472549002955498</c:v>
                </c:pt>
                <c:pt idx="229">
                  <c:v>-0.36382420646788499</c:v>
                </c:pt>
                <c:pt idx="230">
                  <c:v>-0.186661129644592</c:v>
                </c:pt>
                <c:pt idx="231">
                  <c:v>-0.207536697237587</c:v>
                </c:pt>
                <c:pt idx="232">
                  <c:v>-1.0186005797401501</c:v>
                </c:pt>
                <c:pt idx="233">
                  <c:v>-0.76781512302863997</c:v>
                </c:pt>
                <c:pt idx="234">
                  <c:v>8.5969679943946695E-3</c:v>
                </c:pt>
                <c:pt idx="235">
                  <c:v>-4.18619972175047E-2</c:v>
                </c:pt>
                <c:pt idx="236">
                  <c:v>-2.3628428276372202</c:v>
                </c:pt>
                <c:pt idx="237">
                  <c:v>-1.1748424856789399</c:v>
                </c:pt>
                <c:pt idx="238">
                  <c:v>1.2084703187177901</c:v>
                </c:pt>
                <c:pt idx="239">
                  <c:v>7.6438200394765093E-2</c:v>
                </c:pt>
                <c:pt idx="240">
                  <c:v>-0.600422455906921</c:v>
                </c:pt>
                <c:pt idx="241">
                  <c:v>-0.48920837638174702</c:v>
                </c:pt>
                <c:pt idx="242">
                  <c:v>-0.31243880654109801</c:v>
                </c:pt>
                <c:pt idx="243">
                  <c:v>0.34300549533636399</c:v>
                </c:pt>
                <c:pt idx="244">
                  <c:v>-0.81097961416764497</c:v>
                </c:pt>
                <c:pt idx="245">
                  <c:v>-1.3293362804631399</c:v>
                </c:pt>
                <c:pt idx="246">
                  <c:v>9.1382741117841296E-2</c:v>
                </c:pt>
                <c:pt idx="247">
                  <c:v>5.4645072920473999E-2</c:v>
                </c:pt>
                <c:pt idx="248">
                  <c:v>1.01235684307673</c:v>
                </c:pt>
                <c:pt idx="249">
                  <c:v>-0.19729580660816101</c:v>
                </c:pt>
                <c:pt idx="250">
                  <c:v>0.45157426069053402</c:v>
                </c:pt>
                <c:pt idx="251">
                  <c:v>-0.55166580664285003</c:v>
                </c:pt>
                <c:pt idx="252">
                  <c:v>0.59121428294123801</c:v>
                </c:pt>
                <c:pt idx="253">
                  <c:v>2.7118752610124601</c:v>
                </c:pt>
                <c:pt idx="254">
                  <c:v>-6.6063562182798602E-3</c:v>
                </c:pt>
                <c:pt idx="255">
                  <c:v>-0.217372713071525</c:v>
                </c:pt>
                <c:pt idx="256">
                  <c:v>0.55285323035241196</c:v>
                </c:pt>
                <c:pt idx="257">
                  <c:v>0.32092706383615699</c:v>
                </c:pt>
                <c:pt idx="258">
                  <c:v>0.98647476662031197</c:v>
                </c:pt>
                <c:pt idx="259">
                  <c:v>-0.82489963983261605</c:v>
                </c:pt>
                <c:pt idx="260">
                  <c:v>2.2916463152352899</c:v>
                </c:pt>
                <c:pt idx="261">
                  <c:v>-0.274012443615332</c:v>
                </c:pt>
                <c:pt idx="262">
                  <c:v>-1.271568526482</c:v>
                </c:pt>
                <c:pt idx="263">
                  <c:v>0.102751929309253</c:v>
                </c:pt>
                <c:pt idx="264">
                  <c:v>-0.155316775481879</c:v>
                </c:pt>
                <c:pt idx="265">
                  <c:v>-1.47664887063649</c:v>
                </c:pt>
                <c:pt idx="266">
                  <c:v>0.36377307624932798</c:v>
                </c:pt>
                <c:pt idx="267">
                  <c:v>-5.9025476885047098E-2</c:v>
                </c:pt>
                <c:pt idx="268">
                  <c:v>-0.233281761303928</c:v>
                </c:pt>
                <c:pt idx="269">
                  <c:v>0.16519910726662701</c:v>
                </c:pt>
                <c:pt idx="270">
                  <c:v>-1.3394551244072399</c:v>
                </c:pt>
                <c:pt idx="271">
                  <c:v>-9.3224955133530199E-2</c:v>
                </c:pt>
                <c:pt idx="272">
                  <c:v>-1.0874571182042201</c:v>
                </c:pt>
                <c:pt idx="273">
                  <c:v>-0.28493980858323698</c:v>
                </c:pt>
                <c:pt idx="274">
                  <c:v>0.96203020581130105</c:v>
                </c:pt>
                <c:pt idx="275">
                  <c:v>-0.38240426781218601</c:v>
                </c:pt>
                <c:pt idx="276">
                  <c:v>-0.93620592169587602</c:v>
                </c:pt>
                <c:pt idx="277">
                  <c:v>-2.9948712829623001</c:v>
                </c:pt>
                <c:pt idx="278">
                  <c:v>2.3491189815751001</c:v>
                </c:pt>
                <c:pt idx="279">
                  <c:v>-8.5686842801183993E-2</c:v>
                </c:pt>
                <c:pt idx="280">
                  <c:v>-0.54124167281530799</c:v>
                </c:pt>
                <c:pt idx="281">
                  <c:v>1.1136519759580901</c:v>
                </c:pt>
                <c:pt idx="282">
                  <c:v>0.834696955347073</c:v>
                </c:pt>
                <c:pt idx="283">
                  <c:v>0.94061646343042504</c:v>
                </c:pt>
                <c:pt idx="284">
                  <c:v>-0.545140009325351</c:v>
                </c:pt>
                <c:pt idx="285">
                  <c:v>0.27712885094407602</c:v>
                </c:pt>
                <c:pt idx="286">
                  <c:v>-5.55728810706261E-2</c:v>
                </c:pt>
                <c:pt idx="287">
                  <c:v>1.0949886699851099</c:v>
                </c:pt>
                <c:pt idx="288">
                  <c:v>1.0861228042812601</c:v>
                </c:pt>
                <c:pt idx="289">
                  <c:v>-1.0430899447487101</c:v>
                </c:pt>
                <c:pt idx="290">
                  <c:v>2.8034572627244202E-2</c:v>
                </c:pt>
                <c:pt idx="291">
                  <c:v>-0.56946668792537003</c:v>
                </c:pt>
                <c:pt idx="292">
                  <c:v>-0.186661129644592</c:v>
                </c:pt>
                <c:pt idx="293">
                  <c:v>-0.21342852638728499</c:v>
                </c:pt>
                <c:pt idx="294">
                  <c:v>-2.05935784424639</c:v>
                </c:pt>
                <c:pt idx="295">
                  <c:v>-0.231281437254201</c:v>
                </c:pt>
                <c:pt idx="296">
                  <c:v>-0.20851664128969799</c:v>
                </c:pt>
                <c:pt idx="297">
                  <c:v>-0.53090823406916599</c:v>
                </c:pt>
                <c:pt idx="298">
                  <c:v>-0.92450442680940403</c:v>
                </c:pt>
                <c:pt idx="299">
                  <c:v>-0.94619803674006298</c:v>
                </c:pt>
                <c:pt idx="300">
                  <c:v>-1.8197532596163299</c:v>
                </c:pt>
                <c:pt idx="301">
                  <c:v>0.61742170869006896</c:v>
                </c:pt>
                <c:pt idx="302">
                  <c:v>0.62400579029682501</c:v>
                </c:pt>
                <c:pt idx="303">
                  <c:v>0.436007954987012</c:v>
                </c:pt>
                <c:pt idx="304">
                  <c:v>-1.12397226854308</c:v>
                </c:pt>
                <c:pt idx="305">
                  <c:v>-1.0540273291686699</c:v>
                </c:pt>
                <c:pt idx="306">
                  <c:v>0.93893880025984799</c:v>
                </c:pt>
                <c:pt idx="307">
                  <c:v>-1.2945841884170599</c:v>
                </c:pt>
                <c:pt idx="308">
                  <c:v>-0.91736039249509005</c:v>
                </c:pt>
                <c:pt idx="309">
                  <c:v>0.52964876072550504</c:v>
                </c:pt>
                <c:pt idx="310">
                  <c:v>-0.351044238084183</c:v>
                </c:pt>
                <c:pt idx="311">
                  <c:v>-1.5306110165587301</c:v>
                </c:pt>
                <c:pt idx="312">
                  <c:v>-0.60246961319130798</c:v>
                </c:pt>
                <c:pt idx="313">
                  <c:v>0.39366874280680098</c:v>
                </c:pt>
                <c:pt idx="314">
                  <c:v>0.50732406262856999</c:v>
                </c:pt>
                <c:pt idx="315">
                  <c:v>-0.47195048090246999</c:v>
                </c:pt>
                <c:pt idx="316">
                  <c:v>-9.3669866966332394E-2</c:v>
                </c:pt>
                <c:pt idx="317">
                  <c:v>0.57459941254620595</c:v>
                </c:pt>
                <c:pt idx="318">
                  <c:v>-0.95076784662472003</c:v>
                </c:pt>
                <c:pt idx="319">
                  <c:v>8.1056581290432403E-2</c:v>
                </c:pt>
                <c:pt idx="320">
                  <c:v>-1.0381515088445701</c:v>
                </c:pt>
                <c:pt idx="321">
                  <c:v>1.37299630170307</c:v>
                </c:pt>
                <c:pt idx="322">
                  <c:v>2.6849928908457201</c:v>
                </c:pt>
                <c:pt idx="323">
                  <c:v>-1.7388265250878301</c:v>
                </c:pt>
                <c:pt idx="324">
                  <c:v>-0.89181764194184399</c:v>
                </c:pt>
                <c:pt idx="325">
                  <c:v>-1.05602681133078</c:v>
                </c:pt>
                <c:pt idx="326">
                  <c:v>0.17942739511391301</c:v>
                </c:pt>
                <c:pt idx="327">
                  <c:v>9.2904935653376E-2</c:v>
                </c:pt>
                <c:pt idx="328">
                  <c:v>0.51800722099676</c:v>
                </c:pt>
                <c:pt idx="329">
                  <c:v>-0.53155144671622701</c:v>
                </c:pt>
                <c:pt idx="330">
                  <c:v>0.63055357356639596</c:v>
                </c:pt>
                <c:pt idx="331">
                  <c:v>0.18366285442729</c:v>
                </c:pt>
                <c:pt idx="332">
                  <c:v>1.50573149199943</c:v>
                </c:pt>
                <c:pt idx="333">
                  <c:v>0.45382155014772502</c:v>
                </c:pt>
                <c:pt idx="334">
                  <c:v>-0.68226735024728502</c:v>
                </c:pt>
                <c:pt idx="335">
                  <c:v>-1.0186005797401501</c:v>
                </c:pt>
                <c:pt idx="336">
                  <c:v>-0.783619642649517</c:v>
                </c:pt>
                <c:pt idx="337">
                  <c:v>-0.98891869977325697</c:v>
                </c:pt>
                <c:pt idx="338">
                  <c:v>0.45634467846923599</c:v>
                </c:pt>
                <c:pt idx="339">
                  <c:v>0.55517470554345605</c:v>
                </c:pt>
                <c:pt idx="340">
                  <c:v>1.32222345783567</c:v>
                </c:pt>
                <c:pt idx="341">
                  <c:v>-0.42456844519557702</c:v>
                </c:pt>
                <c:pt idx="342">
                  <c:v>-1.47950390115499</c:v>
                </c:pt>
                <c:pt idx="343">
                  <c:v>-0.90672427254385501</c:v>
                </c:pt>
                <c:pt idx="344">
                  <c:v>-1.8903299880773301</c:v>
                </c:pt>
                <c:pt idx="345">
                  <c:v>-0.19100017612439199</c:v>
                </c:pt>
                <c:pt idx="346">
                  <c:v>1.7431928025297001</c:v>
                </c:pt>
                <c:pt idx="347">
                  <c:v>1.0786836894784499</c:v>
                </c:pt>
                <c:pt idx="348">
                  <c:v>0.277454469074636</c:v>
                </c:pt>
                <c:pt idx="349">
                  <c:v>1.1224752848303201</c:v>
                </c:pt>
                <c:pt idx="350">
                  <c:v>0.90199508265106798</c:v>
                </c:pt>
                <c:pt idx="351">
                  <c:v>5.8566146550503101E-2</c:v>
                </c:pt>
                <c:pt idx="352">
                  <c:v>1.94075565736606</c:v>
                </c:pt>
                <c:pt idx="353">
                  <c:v>8.2975618909065005E-2</c:v>
                </c:pt>
                <c:pt idx="354">
                  <c:v>0.35098897814130697</c:v>
                </c:pt>
                <c:pt idx="355">
                  <c:v>0.180840893791647</c:v>
                </c:pt>
                <c:pt idx="356">
                  <c:v>0.41618629367882698</c:v>
                </c:pt>
                <c:pt idx="357">
                  <c:v>-1.3193029187983401</c:v>
                </c:pt>
                <c:pt idx="358">
                  <c:v>0.47578815495130999</c:v>
                </c:pt>
                <c:pt idx="359">
                  <c:v>0.51667706952636805</c:v>
                </c:pt>
                <c:pt idx="360">
                  <c:v>0.34300549533636399</c:v>
                </c:pt>
                <c:pt idx="361">
                  <c:v>-9.9916196064292695E-2</c:v>
                </c:pt>
                <c:pt idx="362">
                  <c:v>-0.87451664958174402</c:v>
                </c:pt>
                <c:pt idx="363">
                  <c:v>-0.427511921606191</c:v>
                </c:pt>
                <c:pt idx="364">
                  <c:v>1.80684922352493</c:v>
                </c:pt>
                <c:pt idx="365">
                  <c:v>-0.84232330865036997</c:v>
                </c:pt>
                <c:pt idx="366">
                  <c:v>-0.38240426781218601</c:v>
                </c:pt>
                <c:pt idx="367">
                  <c:v>0.134385894096543</c:v>
                </c:pt>
                <c:pt idx="368">
                  <c:v>2.6961758720642099</c:v>
                </c:pt>
                <c:pt idx="369">
                  <c:v>2.3236986853042398</c:v>
                </c:pt>
                <c:pt idx="370">
                  <c:v>-0.58686417940244595</c:v>
                </c:pt>
                <c:pt idx="371">
                  <c:v>2.25335090313961</c:v>
                </c:pt>
                <c:pt idx="372">
                  <c:v>-0.21490606187592701</c:v>
                </c:pt>
                <c:pt idx="373">
                  <c:v>1.4861248487690499</c:v>
                </c:pt>
                <c:pt idx="374">
                  <c:v>-0.53026536957510695</c:v>
                </c:pt>
                <c:pt idx="375">
                  <c:v>-0.92182037566985997</c:v>
                </c:pt>
                <c:pt idx="376">
                  <c:v>-0.265753794962865</c:v>
                </c:pt>
                <c:pt idx="377">
                  <c:v>-0.95076784662472003</c:v>
                </c:pt>
                <c:pt idx="378">
                  <c:v>-0.80205870274138102</c:v>
                </c:pt>
                <c:pt idx="379">
                  <c:v>-0.16236820401454199</c:v>
                </c:pt>
                <c:pt idx="380">
                  <c:v>0.26403037659275502</c:v>
                </c:pt>
                <c:pt idx="381">
                  <c:v>0.12960199991099799</c:v>
                </c:pt>
                <c:pt idx="382">
                  <c:v>-0.94802385127914901</c:v>
                </c:pt>
                <c:pt idx="383">
                  <c:v>-1.31059272274949</c:v>
                </c:pt>
                <c:pt idx="384">
                  <c:v>-0.583498656822379</c:v>
                </c:pt>
                <c:pt idx="385">
                  <c:v>-0.39725061267318901</c:v>
                </c:pt>
                <c:pt idx="386">
                  <c:v>-0.39610197416607701</c:v>
                </c:pt>
                <c:pt idx="387">
                  <c:v>0.90890251996507099</c:v>
                </c:pt>
                <c:pt idx="388">
                  <c:v>-0.45072488442443998</c:v>
                </c:pt>
                <c:pt idx="389">
                  <c:v>-0.55297527989984196</c:v>
                </c:pt>
                <c:pt idx="390">
                  <c:v>-8.4803143263555897E-2</c:v>
                </c:pt>
                <c:pt idx="391">
                  <c:v>0.70166037850405905</c:v>
                </c:pt>
                <c:pt idx="392">
                  <c:v>0.80937997021651398</c:v>
                </c:pt>
                <c:pt idx="393">
                  <c:v>1.9388281068367601</c:v>
                </c:pt>
                <c:pt idx="394">
                  <c:v>0.497626363829407</c:v>
                </c:pt>
                <c:pt idx="395">
                  <c:v>-0.91914237651096198</c:v>
                </c:pt>
                <c:pt idx="396">
                  <c:v>-0.39955122767588502</c:v>
                </c:pt>
                <c:pt idx="397">
                  <c:v>-0.29966780043982399</c:v>
                </c:pt>
                <c:pt idx="398">
                  <c:v>2.0497159163177998</c:v>
                </c:pt>
                <c:pt idx="399">
                  <c:v>5.3859302383189298E-2</c:v>
                </c:pt>
                <c:pt idx="400">
                  <c:v>1.41320913263335</c:v>
                </c:pt>
                <c:pt idx="401">
                  <c:v>-1.45405238170551</c:v>
                </c:pt>
                <c:pt idx="402">
                  <c:v>1.83954128068978</c:v>
                </c:pt>
                <c:pt idx="403">
                  <c:v>0.73246453223765495</c:v>
                </c:pt>
                <c:pt idx="404">
                  <c:v>1.0676880042407799</c:v>
                </c:pt>
                <c:pt idx="405">
                  <c:v>0.25676416184793599</c:v>
                </c:pt>
                <c:pt idx="406">
                  <c:v>7.0252289933106504E-2</c:v>
                </c:pt>
                <c:pt idx="407">
                  <c:v>0.72935306157097402</c:v>
                </c:pt>
                <c:pt idx="408">
                  <c:v>0.70302632704309198</c:v>
                </c:pt>
                <c:pt idx="409">
                  <c:v>0.72086631979994098</c:v>
                </c:pt>
                <c:pt idx="410">
                  <c:v>1.0681900227577801</c:v>
                </c:pt>
                <c:pt idx="411">
                  <c:v>-0.55101161101971496</c:v>
                </c:pt>
                <c:pt idx="412">
                  <c:v>-1.1583693766127201</c:v>
                </c:pt>
                <c:pt idx="413">
                  <c:v>0.834696955347073</c:v>
                </c:pt>
                <c:pt idx="414">
                  <c:v>-0.97949999756736295</c:v>
                </c:pt>
                <c:pt idx="415">
                  <c:v>1.30699642716709</c:v>
                </c:pt>
                <c:pt idx="416">
                  <c:v>-1.43050552753972</c:v>
                </c:pt>
                <c:pt idx="417">
                  <c:v>2.0180343341525999</c:v>
                </c:pt>
                <c:pt idx="418">
                  <c:v>1.85559904295058</c:v>
                </c:pt>
                <c:pt idx="419">
                  <c:v>-0.27349459223421602</c:v>
                </c:pt>
                <c:pt idx="420">
                  <c:v>-1.66473323527237</c:v>
                </c:pt>
                <c:pt idx="421">
                  <c:v>0.104636257998619</c:v>
                </c:pt>
                <c:pt idx="422">
                  <c:v>-3.0907909101544</c:v>
                </c:pt>
                <c:pt idx="423">
                  <c:v>0.105389153189451</c:v>
                </c:pt>
                <c:pt idx="424">
                  <c:v>0.945264243188779</c:v>
                </c:pt>
                <c:pt idx="425">
                  <c:v>-0.29333342743151303</c:v>
                </c:pt>
                <c:pt idx="426">
                  <c:v>0.28556604358906801</c:v>
                </c:pt>
                <c:pt idx="427">
                  <c:v>-5.6866428619559602E-2</c:v>
                </c:pt>
                <c:pt idx="428">
                  <c:v>0.52964876072550504</c:v>
                </c:pt>
                <c:pt idx="429">
                  <c:v>8.8332486795950696E-2</c:v>
                </c:pt>
                <c:pt idx="430">
                  <c:v>-0.51303826801409902</c:v>
                </c:pt>
                <c:pt idx="431">
                  <c:v>-0.20704702824537799</c:v>
                </c:pt>
                <c:pt idx="432">
                  <c:v>-1.2119082266813499</c:v>
                </c:pt>
                <c:pt idx="433">
                  <c:v>0.21289554557297299</c:v>
                </c:pt>
                <c:pt idx="434">
                  <c:v>5.0711011278557303E-2</c:v>
                </c:pt>
                <c:pt idx="435">
                  <c:v>-0.567475585826554</c:v>
                </c:pt>
                <c:pt idx="436">
                  <c:v>3.2774078151128999E-3</c:v>
                </c:pt>
                <c:pt idx="437">
                  <c:v>-0.57612790630496802</c:v>
                </c:pt>
                <c:pt idx="438">
                  <c:v>-0.61000619075117601</c:v>
                </c:pt>
                <c:pt idx="439">
                  <c:v>-1.0998505397771801</c:v>
                </c:pt>
                <c:pt idx="440">
                  <c:v>0.60414302489141702</c:v>
                </c:pt>
                <c:pt idx="441">
                  <c:v>-0.642757770168085</c:v>
                </c:pt>
                <c:pt idx="442">
                  <c:v>-1.1529287252124401</c:v>
                </c:pt>
                <c:pt idx="443">
                  <c:v>-0.15437974022714601</c:v>
                </c:pt>
                <c:pt idx="444">
                  <c:v>6.5980709928472103E-2</c:v>
                </c:pt>
                <c:pt idx="445">
                  <c:v>-0.39037538581158598</c:v>
                </c:pt>
                <c:pt idx="446">
                  <c:v>-0.344430622161703</c:v>
                </c:pt>
                <c:pt idx="447">
                  <c:v>1.322358537975</c:v>
                </c:pt>
                <c:pt idx="448">
                  <c:v>-7.4687578006927505E-2</c:v>
                </c:pt>
                <c:pt idx="449">
                  <c:v>3.8431943816075897E-2</c:v>
                </c:pt>
                <c:pt idx="450">
                  <c:v>0.106893513268699</c:v>
                </c:pt>
                <c:pt idx="451">
                  <c:v>0.22282299106171999</c:v>
                </c:pt>
                <c:pt idx="452">
                  <c:v>0.34823153356103898</c:v>
                </c:pt>
                <c:pt idx="453">
                  <c:v>0.28685876983781</c:v>
                </c:pt>
                <c:pt idx="454">
                  <c:v>1.6358151228423399E-3</c:v>
                </c:pt>
                <c:pt idx="455">
                  <c:v>0.30353741022966302</c:v>
                </c:pt>
                <c:pt idx="456">
                  <c:v>0.180487676800556</c:v>
                </c:pt>
                <c:pt idx="457">
                  <c:v>1.0949886699851099</c:v>
                </c:pt>
                <c:pt idx="458">
                  <c:v>-0.70512956242112201</c:v>
                </c:pt>
                <c:pt idx="459">
                  <c:v>-0.88660083066819995</c:v>
                </c:pt>
                <c:pt idx="460">
                  <c:v>1.2626671301705601</c:v>
                </c:pt>
                <c:pt idx="461">
                  <c:v>0.42857771053726001</c:v>
                </c:pt>
                <c:pt idx="462">
                  <c:v>-4.8176394479893601</c:v>
                </c:pt>
                <c:pt idx="463">
                  <c:v>-1.25489052952771</c:v>
                </c:pt>
                <c:pt idx="464">
                  <c:v>8.8332486795950696E-2</c:v>
                </c:pt>
                <c:pt idx="465">
                  <c:v>1.3518405885309901</c:v>
                </c:pt>
                <c:pt idx="466">
                  <c:v>1.3597200432853001</c:v>
                </c:pt>
                <c:pt idx="467">
                  <c:v>1.01900178100834</c:v>
                </c:pt>
                <c:pt idx="468">
                  <c:v>2.1029055828473799</c:v>
                </c:pt>
                <c:pt idx="469">
                  <c:v>1.1152610970872801</c:v>
                </c:pt>
                <c:pt idx="470">
                  <c:v>-2.4631825389474402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'Sheet 1'!$A$2:$A$472</c15:f>
                <c15:dlblRangeCache>
                  <c:ptCount val="471"/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8</c:v>
                  </c:pt>
                  <c:pt idx="7">
                    <c:v>9</c:v>
                  </c:pt>
                  <c:pt idx="8">
                    <c:v>10</c:v>
                  </c:pt>
                  <c:pt idx="9">
                    <c:v>11</c:v>
                  </c:pt>
                  <c:pt idx="10">
                    <c:v>12</c:v>
                  </c:pt>
                  <c:pt idx="11">
                    <c:v>13</c:v>
                  </c:pt>
                  <c:pt idx="12">
                    <c:v>14</c:v>
                  </c:pt>
                  <c:pt idx="13">
                    <c:v>15</c:v>
                  </c:pt>
                  <c:pt idx="14">
                    <c:v>16</c:v>
                  </c:pt>
                  <c:pt idx="15">
                    <c:v>17</c:v>
                  </c:pt>
                  <c:pt idx="16">
                    <c:v>18</c:v>
                  </c:pt>
                  <c:pt idx="17">
                    <c:v>20</c:v>
                  </c:pt>
                  <c:pt idx="18">
                    <c:v>21</c:v>
                  </c:pt>
                  <c:pt idx="19">
                    <c:v>22</c:v>
                  </c:pt>
                  <c:pt idx="20">
                    <c:v>23</c:v>
                  </c:pt>
                  <c:pt idx="21">
                    <c:v>24</c:v>
                  </c:pt>
                  <c:pt idx="22">
                    <c:v>25</c:v>
                  </c:pt>
                  <c:pt idx="23">
                    <c:v>26</c:v>
                  </c:pt>
                  <c:pt idx="24">
                    <c:v>27</c:v>
                  </c:pt>
                  <c:pt idx="25">
                    <c:v>29</c:v>
                  </c:pt>
                  <c:pt idx="26">
                    <c:v>30</c:v>
                  </c:pt>
                  <c:pt idx="27">
                    <c:v>31</c:v>
                  </c:pt>
                  <c:pt idx="28">
                    <c:v>32</c:v>
                  </c:pt>
                  <c:pt idx="29">
                    <c:v>33</c:v>
                  </c:pt>
                  <c:pt idx="30">
                    <c:v>34</c:v>
                  </c:pt>
                  <c:pt idx="31">
                    <c:v>35</c:v>
                  </c:pt>
                  <c:pt idx="32">
                    <c:v>36</c:v>
                  </c:pt>
                  <c:pt idx="33">
                    <c:v>37</c:v>
                  </c:pt>
                  <c:pt idx="34">
                    <c:v>38</c:v>
                  </c:pt>
                  <c:pt idx="35">
                    <c:v>39</c:v>
                  </c:pt>
                  <c:pt idx="36">
                    <c:v>40</c:v>
                  </c:pt>
                  <c:pt idx="37">
                    <c:v>41</c:v>
                  </c:pt>
                  <c:pt idx="38">
                    <c:v>43</c:v>
                  </c:pt>
                  <c:pt idx="39">
                    <c:v>44</c:v>
                  </c:pt>
                  <c:pt idx="40">
                    <c:v>45</c:v>
                  </c:pt>
                  <c:pt idx="41">
                    <c:v>46</c:v>
                  </c:pt>
                  <c:pt idx="42">
                    <c:v>47</c:v>
                  </c:pt>
                  <c:pt idx="43">
                    <c:v>48</c:v>
                  </c:pt>
                  <c:pt idx="44">
                    <c:v>50</c:v>
                  </c:pt>
                  <c:pt idx="45">
                    <c:v>53</c:v>
                  </c:pt>
                  <c:pt idx="46">
                    <c:v>55</c:v>
                  </c:pt>
                  <c:pt idx="47">
                    <c:v>57</c:v>
                  </c:pt>
                  <c:pt idx="48">
                    <c:v>58</c:v>
                  </c:pt>
                  <c:pt idx="49">
                    <c:v>59</c:v>
                  </c:pt>
                  <c:pt idx="50">
                    <c:v>60</c:v>
                  </c:pt>
                  <c:pt idx="51">
                    <c:v>61</c:v>
                  </c:pt>
                  <c:pt idx="52">
                    <c:v>62</c:v>
                  </c:pt>
                  <c:pt idx="53">
                    <c:v>64</c:v>
                  </c:pt>
                  <c:pt idx="54">
                    <c:v>65</c:v>
                  </c:pt>
                  <c:pt idx="55">
                    <c:v>67</c:v>
                  </c:pt>
                  <c:pt idx="56">
                    <c:v>68</c:v>
                  </c:pt>
                  <c:pt idx="57">
                    <c:v>69</c:v>
                  </c:pt>
                  <c:pt idx="58">
                    <c:v>70</c:v>
                  </c:pt>
                  <c:pt idx="59">
                    <c:v>71</c:v>
                  </c:pt>
                  <c:pt idx="60">
                    <c:v>72</c:v>
                  </c:pt>
                  <c:pt idx="61">
                    <c:v>73</c:v>
                  </c:pt>
                  <c:pt idx="62">
                    <c:v>74</c:v>
                  </c:pt>
                  <c:pt idx="63">
                    <c:v>75</c:v>
                  </c:pt>
                  <c:pt idx="64">
                    <c:v>76</c:v>
                  </c:pt>
                  <c:pt idx="65">
                    <c:v>77</c:v>
                  </c:pt>
                  <c:pt idx="66">
                    <c:v>78</c:v>
                  </c:pt>
                  <c:pt idx="67">
                    <c:v>79</c:v>
                  </c:pt>
                  <c:pt idx="68">
                    <c:v>81</c:v>
                  </c:pt>
                  <c:pt idx="69">
                    <c:v>82</c:v>
                  </c:pt>
                  <c:pt idx="70">
                    <c:v>83</c:v>
                  </c:pt>
                  <c:pt idx="71">
                    <c:v>84</c:v>
                  </c:pt>
                  <c:pt idx="72">
                    <c:v>85</c:v>
                  </c:pt>
                  <c:pt idx="73">
                    <c:v>86</c:v>
                  </c:pt>
                  <c:pt idx="74">
                    <c:v>87</c:v>
                  </c:pt>
                  <c:pt idx="75">
                    <c:v>88</c:v>
                  </c:pt>
                  <c:pt idx="76">
                    <c:v>89</c:v>
                  </c:pt>
                  <c:pt idx="77">
                    <c:v>90</c:v>
                  </c:pt>
                  <c:pt idx="78">
                    <c:v>91</c:v>
                  </c:pt>
                  <c:pt idx="79">
                    <c:v>93</c:v>
                  </c:pt>
                  <c:pt idx="80">
                    <c:v>94</c:v>
                  </c:pt>
                  <c:pt idx="81">
                    <c:v>95</c:v>
                  </c:pt>
                  <c:pt idx="82">
                    <c:v>96</c:v>
                  </c:pt>
                  <c:pt idx="83">
                    <c:v>97</c:v>
                  </c:pt>
                  <c:pt idx="84">
                    <c:v>98</c:v>
                  </c:pt>
                  <c:pt idx="85">
                    <c:v>99</c:v>
                  </c:pt>
                  <c:pt idx="86">
                    <c:v>100</c:v>
                  </c:pt>
                  <c:pt idx="87">
                    <c:v>101</c:v>
                  </c:pt>
                  <c:pt idx="88">
                    <c:v>102</c:v>
                  </c:pt>
                  <c:pt idx="89">
                    <c:v>103</c:v>
                  </c:pt>
                  <c:pt idx="90">
                    <c:v>104</c:v>
                  </c:pt>
                  <c:pt idx="91">
                    <c:v>105</c:v>
                  </c:pt>
                  <c:pt idx="92">
                    <c:v>106</c:v>
                  </c:pt>
                  <c:pt idx="93">
                    <c:v>107</c:v>
                  </c:pt>
                  <c:pt idx="94">
                    <c:v>108</c:v>
                  </c:pt>
                  <c:pt idx="95">
                    <c:v>109</c:v>
                  </c:pt>
                  <c:pt idx="96">
                    <c:v>110</c:v>
                  </c:pt>
                  <c:pt idx="97">
                    <c:v>111</c:v>
                  </c:pt>
                  <c:pt idx="98">
                    <c:v>112</c:v>
                  </c:pt>
                  <c:pt idx="99">
                    <c:v>113</c:v>
                  </c:pt>
                  <c:pt idx="100">
                    <c:v>114</c:v>
                  </c:pt>
                  <c:pt idx="101">
                    <c:v>115</c:v>
                  </c:pt>
                  <c:pt idx="102">
                    <c:v>116</c:v>
                  </c:pt>
                  <c:pt idx="103">
                    <c:v>117</c:v>
                  </c:pt>
                  <c:pt idx="104">
                    <c:v>118</c:v>
                  </c:pt>
                  <c:pt idx="105">
                    <c:v>120</c:v>
                  </c:pt>
                  <c:pt idx="106">
                    <c:v>121</c:v>
                  </c:pt>
                  <c:pt idx="107">
                    <c:v>122</c:v>
                  </c:pt>
                  <c:pt idx="108">
                    <c:v>123</c:v>
                  </c:pt>
                  <c:pt idx="109">
                    <c:v>124</c:v>
                  </c:pt>
                  <c:pt idx="110">
                    <c:v>125</c:v>
                  </c:pt>
                  <c:pt idx="111">
                    <c:v>126</c:v>
                  </c:pt>
                  <c:pt idx="112">
                    <c:v>128</c:v>
                  </c:pt>
                  <c:pt idx="113">
                    <c:v>129</c:v>
                  </c:pt>
                  <c:pt idx="114">
                    <c:v>130</c:v>
                  </c:pt>
                  <c:pt idx="115">
                    <c:v>132</c:v>
                  </c:pt>
                  <c:pt idx="116">
                    <c:v>133</c:v>
                  </c:pt>
                  <c:pt idx="117">
                    <c:v>134</c:v>
                  </c:pt>
                  <c:pt idx="118">
                    <c:v>135</c:v>
                  </c:pt>
                  <c:pt idx="119">
                    <c:v>137</c:v>
                  </c:pt>
                  <c:pt idx="120">
                    <c:v>138</c:v>
                  </c:pt>
                  <c:pt idx="121">
                    <c:v>139</c:v>
                  </c:pt>
                  <c:pt idx="122">
                    <c:v>140</c:v>
                  </c:pt>
                  <c:pt idx="123">
                    <c:v>141</c:v>
                  </c:pt>
                  <c:pt idx="124">
                    <c:v>147</c:v>
                  </c:pt>
                  <c:pt idx="125">
                    <c:v>150</c:v>
                  </c:pt>
                  <c:pt idx="126">
                    <c:v>153</c:v>
                  </c:pt>
                  <c:pt idx="127">
                    <c:v>154</c:v>
                  </c:pt>
                  <c:pt idx="128">
                    <c:v>156</c:v>
                  </c:pt>
                  <c:pt idx="129">
                    <c:v>157</c:v>
                  </c:pt>
                  <c:pt idx="130">
                    <c:v>163</c:v>
                  </c:pt>
                  <c:pt idx="131">
                    <c:v>166</c:v>
                  </c:pt>
                  <c:pt idx="132">
                    <c:v>171</c:v>
                  </c:pt>
                  <c:pt idx="133">
                    <c:v>173</c:v>
                  </c:pt>
                  <c:pt idx="134">
                    <c:v>174</c:v>
                  </c:pt>
                  <c:pt idx="135">
                    <c:v>175</c:v>
                  </c:pt>
                  <c:pt idx="136">
                    <c:v>179</c:v>
                  </c:pt>
                  <c:pt idx="137">
                    <c:v>180</c:v>
                  </c:pt>
                  <c:pt idx="138">
                    <c:v>182</c:v>
                  </c:pt>
                  <c:pt idx="139">
                    <c:v>184</c:v>
                  </c:pt>
                  <c:pt idx="140">
                    <c:v>186</c:v>
                  </c:pt>
                  <c:pt idx="141">
                    <c:v>187</c:v>
                  </c:pt>
                  <c:pt idx="142">
                    <c:v>188</c:v>
                  </c:pt>
                  <c:pt idx="143">
                    <c:v>189</c:v>
                  </c:pt>
                  <c:pt idx="144">
                    <c:v>190</c:v>
                  </c:pt>
                  <c:pt idx="145">
                    <c:v>194</c:v>
                  </c:pt>
                  <c:pt idx="146">
                    <c:v>195</c:v>
                  </c:pt>
                  <c:pt idx="147">
                    <c:v>197</c:v>
                  </c:pt>
                  <c:pt idx="148">
                    <c:v>199</c:v>
                  </c:pt>
                  <c:pt idx="149">
                    <c:v>200</c:v>
                  </c:pt>
                  <c:pt idx="150">
                    <c:v>201</c:v>
                  </c:pt>
                  <c:pt idx="151">
                    <c:v>202</c:v>
                  </c:pt>
                  <c:pt idx="152">
                    <c:v>203</c:v>
                  </c:pt>
                  <c:pt idx="153">
                    <c:v>204</c:v>
                  </c:pt>
                  <c:pt idx="154">
                    <c:v>205</c:v>
                  </c:pt>
                  <c:pt idx="155">
                    <c:v>206</c:v>
                  </c:pt>
                  <c:pt idx="156">
                    <c:v>207</c:v>
                  </c:pt>
                  <c:pt idx="157">
                    <c:v>208</c:v>
                  </c:pt>
                  <c:pt idx="158">
                    <c:v>209</c:v>
                  </c:pt>
                  <c:pt idx="159">
                    <c:v>210</c:v>
                  </c:pt>
                  <c:pt idx="160">
                    <c:v>211</c:v>
                  </c:pt>
                  <c:pt idx="161">
                    <c:v>212</c:v>
                  </c:pt>
                  <c:pt idx="162">
                    <c:v>213</c:v>
                  </c:pt>
                  <c:pt idx="163">
                    <c:v>214</c:v>
                  </c:pt>
                  <c:pt idx="164">
                    <c:v>215</c:v>
                  </c:pt>
                  <c:pt idx="165">
                    <c:v>216</c:v>
                  </c:pt>
                  <c:pt idx="166">
                    <c:v>217</c:v>
                  </c:pt>
                  <c:pt idx="167">
                    <c:v>218</c:v>
                  </c:pt>
                  <c:pt idx="168">
                    <c:v>219</c:v>
                  </c:pt>
                  <c:pt idx="169">
                    <c:v>220</c:v>
                  </c:pt>
                  <c:pt idx="170">
                    <c:v>221</c:v>
                  </c:pt>
                  <c:pt idx="171">
                    <c:v>224</c:v>
                  </c:pt>
                  <c:pt idx="172">
                    <c:v>225</c:v>
                  </c:pt>
                  <c:pt idx="173">
                    <c:v>226</c:v>
                  </c:pt>
                  <c:pt idx="174">
                    <c:v>227</c:v>
                  </c:pt>
                  <c:pt idx="175">
                    <c:v>228</c:v>
                  </c:pt>
                  <c:pt idx="176">
                    <c:v>230</c:v>
                  </c:pt>
                  <c:pt idx="177">
                    <c:v>231</c:v>
                  </c:pt>
                  <c:pt idx="178">
                    <c:v>232</c:v>
                  </c:pt>
                  <c:pt idx="179">
                    <c:v>233</c:v>
                  </c:pt>
                  <c:pt idx="180">
                    <c:v>234</c:v>
                  </c:pt>
                  <c:pt idx="181">
                    <c:v>235</c:v>
                  </c:pt>
                  <c:pt idx="182">
                    <c:v>238</c:v>
                  </c:pt>
                  <c:pt idx="183">
                    <c:v>239</c:v>
                  </c:pt>
                  <c:pt idx="184">
                    <c:v>240</c:v>
                  </c:pt>
                  <c:pt idx="185">
                    <c:v>241</c:v>
                  </c:pt>
                  <c:pt idx="186">
                    <c:v>242</c:v>
                  </c:pt>
                  <c:pt idx="187">
                    <c:v>243</c:v>
                  </c:pt>
                  <c:pt idx="188">
                    <c:v>244</c:v>
                  </c:pt>
                  <c:pt idx="189">
                    <c:v>245</c:v>
                  </c:pt>
                  <c:pt idx="190">
                    <c:v>246</c:v>
                  </c:pt>
                  <c:pt idx="191">
                    <c:v>247</c:v>
                  </c:pt>
                  <c:pt idx="192">
                    <c:v>248</c:v>
                  </c:pt>
                  <c:pt idx="193">
                    <c:v>249</c:v>
                  </c:pt>
                  <c:pt idx="194">
                    <c:v>251</c:v>
                  </c:pt>
                  <c:pt idx="195">
                    <c:v>252</c:v>
                  </c:pt>
                  <c:pt idx="196">
                    <c:v>253</c:v>
                  </c:pt>
                  <c:pt idx="197">
                    <c:v>254</c:v>
                  </c:pt>
                  <c:pt idx="198">
                    <c:v>256</c:v>
                  </c:pt>
                  <c:pt idx="199">
                    <c:v>257</c:v>
                  </c:pt>
                  <c:pt idx="200">
                    <c:v>259</c:v>
                  </c:pt>
                  <c:pt idx="201">
                    <c:v>260</c:v>
                  </c:pt>
                  <c:pt idx="202">
                    <c:v>261</c:v>
                  </c:pt>
                  <c:pt idx="203">
                    <c:v>264</c:v>
                  </c:pt>
                  <c:pt idx="204">
                    <c:v>265</c:v>
                  </c:pt>
                  <c:pt idx="205">
                    <c:v>266</c:v>
                  </c:pt>
                  <c:pt idx="206">
                    <c:v>267</c:v>
                  </c:pt>
                  <c:pt idx="207">
                    <c:v>268</c:v>
                  </c:pt>
                  <c:pt idx="208">
                    <c:v>269</c:v>
                  </c:pt>
                  <c:pt idx="209">
                    <c:v>270</c:v>
                  </c:pt>
                  <c:pt idx="210">
                    <c:v>273</c:v>
                  </c:pt>
                  <c:pt idx="211">
                    <c:v>276</c:v>
                  </c:pt>
                  <c:pt idx="212">
                    <c:v>277</c:v>
                  </c:pt>
                  <c:pt idx="213">
                    <c:v>278</c:v>
                  </c:pt>
                  <c:pt idx="214">
                    <c:v>279</c:v>
                  </c:pt>
                  <c:pt idx="215">
                    <c:v>280</c:v>
                  </c:pt>
                  <c:pt idx="216">
                    <c:v>282</c:v>
                  </c:pt>
                  <c:pt idx="217">
                    <c:v>284</c:v>
                  </c:pt>
                  <c:pt idx="218">
                    <c:v>285</c:v>
                  </c:pt>
                  <c:pt idx="219">
                    <c:v>286</c:v>
                  </c:pt>
                  <c:pt idx="220">
                    <c:v>287</c:v>
                  </c:pt>
                  <c:pt idx="221">
                    <c:v>288</c:v>
                  </c:pt>
                  <c:pt idx="222">
                    <c:v>289</c:v>
                  </c:pt>
                  <c:pt idx="223">
                    <c:v>291</c:v>
                  </c:pt>
                  <c:pt idx="224">
                    <c:v>292</c:v>
                  </c:pt>
                  <c:pt idx="225">
                    <c:v>293</c:v>
                  </c:pt>
                  <c:pt idx="226">
                    <c:v>294</c:v>
                  </c:pt>
                  <c:pt idx="227">
                    <c:v>295</c:v>
                  </c:pt>
                  <c:pt idx="228">
                    <c:v>296</c:v>
                  </c:pt>
                  <c:pt idx="229">
                    <c:v>297</c:v>
                  </c:pt>
                  <c:pt idx="230">
                    <c:v>299</c:v>
                  </c:pt>
                  <c:pt idx="231">
                    <c:v>300</c:v>
                  </c:pt>
                  <c:pt idx="232">
                    <c:v>302</c:v>
                  </c:pt>
                  <c:pt idx="233">
                    <c:v>303</c:v>
                  </c:pt>
                  <c:pt idx="234">
                    <c:v>304</c:v>
                  </c:pt>
                  <c:pt idx="235">
                    <c:v>305</c:v>
                  </c:pt>
                  <c:pt idx="236">
                    <c:v>306</c:v>
                  </c:pt>
                  <c:pt idx="237">
                    <c:v>307</c:v>
                  </c:pt>
                  <c:pt idx="238">
                    <c:v>308</c:v>
                  </c:pt>
                  <c:pt idx="239">
                    <c:v>309</c:v>
                  </c:pt>
                  <c:pt idx="240">
                    <c:v>310</c:v>
                  </c:pt>
                  <c:pt idx="241">
                    <c:v>312</c:v>
                  </c:pt>
                  <c:pt idx="242">
                    <c:v>313</c:v>
                  </c:pt>
                  <c:pt idx="243">
                    <c:v>314</c:v>
                  </c:pt>
                  <c:pt idx="244">
                    <c:v>317</c:v>
                  </c:pt>
                  <c:pt idx="245">
                    <c:v>318</c:v>
                  </c:pt>
                  <c:pt idx="246">
                    <c:v>319</c:v>
                  </c:pt>
                  <c:pt idx="247">
                    <c:v>321</c:v>
                  </c:pt>
                  <c:pt idx="248">
                    <c:v>322</c:v>
                  </c:pt>
                  <c:pt idx="249">
                    <c:v>323</c:v>
                  </c:pt>
                  <c:pt idx="250">
                    <c:v>324</c:v>
                  </c:pt>
                  <c:pt idx="251">
                    <c:v>326</c:v>
                  </c:pt>
                  <c:pt idx="252">
                    <c:v>327</c:v>
                  </c:pt>
                  <c:pt idx="253">
                    <c:v>328</c:v>
                  </c:pt>
                  <c:pt idx="254">
                    <c:v>329</c:v>
                  </c:pt>
                  <c:pt idx="255">
                    <c:v>330</c:v>
                  </c:pt>
                  <c:pt idx="256">
                    <c:v>331</c:v>
                  </c:pt>
                  <c:pt idx="257">
                    <c:v>332</c:v>
                  </c:pt>
                  <c:pt idx="258">
                    <c:v>334</c:v>
                  </c:pt>
                  <c:pt idx="259">
                    <c:v>336</c:v>
                  </c:pt>
                  <c:pt idx="260">
                    <c:v>337</c:v>
                  </c:pt>
                  <c:pt idx="261">
                    <c:v>338</c:v>
                  </c:pt>
                  <c:pt idx="262">
                    <c:v>339</c:v>
                  </c:pt>
                  <c:pt idx="263">
                    <c:v>341</c:v>
                  </c:pt>
                  <c:pt idx="264">
                    <c:v>342</c:v>
                  </c:pt>
                  <c:pt idx="265">
                    <c:v>343</c:v>
                  </c:pt>
                  <c:pt idx="266">
                    <c:v>344</c:v>
                  </c:pt>
                  <c:pt idx="267">
                    <c:v>345</c:v>
                  </c:pt>
                  <c:pt idx="268">
                    <c:v>346</c:v>
                  </c:pt>
                  <c:pt idx="269">
                    <c:v>347</c:v>
                  </c:pt>
                  <c:pt idx="270">
                    <c:v>348</c:v>
                  </c:pt>
                  <c:pt idx="271">
                    <c:v>349</c:v>
                  </c:pt>
                  <c:pt idx="272">
                    <c:v>350</c:v>
                  </c:pt>
                  <c:pt idx="273">
                    <c:v>351</c:v>
                  </c:pt>
                  <c:pt idx="274">
                    <c:v>352</c:v>
                  </c:pt>
                  <c:pt idx="275">
                    <c:v>353</c:v>
                  </c:pt>
                  <c:pt idx="276">
                    <c:v>354</c:v>
                  </c:pt>
                  <c:pt idx="277">
                    <c:v>355</c:v>
                  </c:pt>
                  <c:pt idx="278">
                    <c:v>356</c:v>
                  </c:pt>
                  <c:pt idx="279">
                    <c:v>357</c:v>
                  </c:pt>
                  <c:pt idx="280">
                    <c:v>359</c:v>
                  </c:pt>
                  <c:pt idx="281">
                    <c:v>360</c:v>
                  </c:pt>
                  <c:pt idx="282">
                    <c:v>362</c:v>
                  </c:pt>
                  <c:pt idx="283">
                    <c:v>363</c:v>
                  </c:pt>
                  <c:pt idx="284">
                    <c:v>365</c:v>
                  </c:pt>
                  <c:pt idx="285">
                    <c:v>366</c:v>
                  </c:pt>
                  <c:pt idx="286">
                    <c:v>367</c:v>
                  </c:pt>
                  <c:pt idx="287">
                    <c:v>368</c:v>
                  </c:pt>
                  <c:pt idx="288">
                    <c:v>369</c:v>
                  </c:pt>
                  <c:pt idx="289">
                    <c:v>370</c:v>
                  </c:pt>
                  <c:pt idx="290">
                    <c:v>371</c:v>
                  </c:pt>
                  <c:pt idx="291">
                    <c:v>374</c:v>
                  </c:pt>
                  <c:pt idx="292">
                    <c:v>375</c:v>
                  </c:pt>
                  <c:pt idx="293">
                    <c:v>376</c:v>
                  </c:pt>
                  <c:pt idx="294">
                    <c:v>377</c:v>
                  </c:pt>
                  <c:pt idx="295">
                    <c:v>378</c:v>
                  </c:pt>
                  <c:pt idx="296">
                    <c:v>379</c:v>
                  </c:pt>
                  <c:pt idx="297">
                    <c:v>380</c:v>
                  </c:pt>
                  <c:pt idx="298">
                    <c:v>382</c:v>
                  </c:pt>
                  <c:pt idx="299">
                    <c:v>383</c:v>
                  </c:pt>
                  <c:pt idx="300">
                    <c:v>384</c:v>
                  </c:pt>
                  <c:pt idx="301">
                    <c:v>385</c:v>
                  </c:pt>
                  <c:pt idx="302">
                    <c:v>386</c:v>
                  </c:pt>
                  <c:pt idx="303">
                    <c:v>387</c:v>
                  </c:pt>
                  <c:pt idx="304">
                    <c:v>388</c:v>
                  </c:pt>
                  <c:pt idx="305">
                    <c:v>389</c:v>
                  </c:pt>
                  <c:pt idx="306">
                    <c:v>390</c:v>
                  </c:pt>
                  <c:pt idx="307">
                    <c:v>391</c:v>
                  </c:pt>
                  <c:pt idx="308">
                    <c:v>392</c:v>
                  </c:pt>
                  <c:pt idx="309">
                    <c:v>393</c:v>
                  </c:pt>
                  <c:pt idx="310">
                    <c:v>394</c:v>
                  </c:pt>
                  <c:pt idx="311">
                    <c:v>395</c:v>
                  </c:pt>
                  <c:pt idx="312">
                    <c:v>396</c:v>
                  </c:pt>
                  <c:pt idx="313">
                    <c:v>398</c:v>
                  </c:pt>
                  <c:pt idx="314">
                    <c:v>399</c:v>
                  </c:pt>
                  <c:pt idx="315">
                    <c:v>401</c:v>
                  </c:pt>
                  <c:pt idx="316">
                    <c:v>402</c:v>
                  </c:pt>
                  <c:pt idx="317">
                    <c:v>403</c:v>
                  </c:pt>
                  <c:pt idx="318">
                    <c:v>404</c:v>
                  </c:pt>
                  <c:pt idx="319">
                    <c:v>406</c:v>
                  </c:pt>
                  <c:pt idx="320">
                    <c:v>409</c:v>
                  </c:pt>
                  <c:pt idx="321">
                    <c:v>410</c:v>
                  </c:pt>
                  <c:pt idx="322">
                    <c:v>413</c:v>
                  </c:pt>
                  <c:pt idx="323">
                    <c:v>414</c:v>
                  </c:pt>
                  <c:pt idx="324">
                    <c:v>415</c:v>
                  </c:pt>
                  <c:pt idx="325">
                    <c:v>416</c:v>
                  </c:pt>
                  <c:pt idx="326">
                    <c:v>417</c:v>
                  </c:pt>
                  <c:pt idx="327">
                    <c:v>418</c:v>
                  </c:pt>
                  <c:pt idx="328">
                    <c:v>419</c:v>
                  </c:pt>
                  <c:pt idx="329">
                    <c:v>421</c:v>
                  </c:pt>
                  <c:pt idx="330">
                    <c:v>422</c:v>
                  </c:pt>
                  <c:pt idx="331">
                    <c:v>423</c:v>
                  </c:pt>
                  <c:pt idx="332">
                    <c:v>424</c:v>
                  </c:pt>
                  <c:pt idx="333">
                    <c:v>425</c:v>
                  </c:pt>
                  <c:pt idx="334">
                    <c:v>426</c:v>
                  </c:pt>
                  <c:pt idx="335">
                    <c:v>427</c:v>
                  </c:pt>
                  <c:pt idx="336">
                    <c:v>428</c:v>
                  </c:pt>
                  <c:pt idx="337">
                    <c:v>433</c:v>
                  </c:pt>
                  <c:pt idx="338">
                    <c:v>434</c:v>
                  </c:pt>
                  <c:pt idx="339">
                    <c:v>437</c:v>
                  </c:pt>
                  <c:pt idx="340">
                    <c:v>438</c:v>
                  </c:pt>
                  <c:pt idx="341">
                    <c:v>440</c:v>
                  </c:pt>
                  <c:pt idx="342">
                    <c:v>441</c:v>
                  </c:pt>
                  <c:pt idx="343">
                    <c:v>443</c:v>
                  </c:pt>
                  <c:pt idx="344">
                    <c:v>444</c:v>
                  </c:pt>
                  <c:pt idx="345">
                    <c:v>445</c:v>
                  </c:pt>
                  <c:pt idx="346">
                    <c:v>446</c:v>
                  </c:pt>
                  <c:pt idx="347">
                    <c:v>447</c:v>
                  </c:pt>
                  <c:pt idx="348">
                    <c:v>448</c:v>
                  </c:pt>
                  <c:pt idx="349">
                    <c:v>449</c:v>
                  </c:pt>
                  <c:pt idx="350">
                    <c:v>451</c:v>
                  </c:pt>
                  <c:pt idx="351">
                    <c:v>452</c:v>
                  </c:pt>
                  <c:pt idx="352">
                    <c:v>453</c:v>
                  </c:pt>
                  <c:pt idx="353">
                    <c:v>454</c:v>
                  </c:pt>
                  <c:pt idx="354">
                    <c:v>456</c:v>
                  </c:pt>
                  <c:pt idx="355">
                    <c:v>457</c:v>
                  </c:pt>
                  <c:pt idx="356">
                    <c:v>458</c:v>
                  </c:pt>
                  <c:pt idx="357">
                    <c:v>460</c:v>
                  </c:pt>
                  <c:pt idx="358">
                    <c:v>461</c:v>
                  </c:pt>
                  <c:pt idx="359">
                    <c:v>462</c:v>
                  </c:pt>
                  <c:pt idx="360">
                    <c:v>463</c:v>
                  </c:pt>
                  <c:pt idx="361">
                    <c:v>464</c:v>
                  </c:pt>
                  <c:pt idx="362">
                    <c:v>465</c:v>
                  </c:pt>
                  <c:pt idx="363">
                    <c:v>466</c:v>
                  </c:pt>
                  <c:pt idx="364">
                    <c:v>467</c:v>
                  </c:pt>
                  <c:pt idx="365">
                    <c:v>468</c:v>
                  </c:pt>
                  <c:pt idx="366">
                    <c:v>469</c:v>
                  </c:pt>
                  <c:pt idx="367">
                    <c:v>470</c:v>
                  </c:pt>
                  <c:pt idx="368">
                    <c:v>472</c:v>
                  </c:pt>
                  <c:pt idx="369">
                    <c:v>473</c:v>
                  </c:pt>
                  <c:pt idx="370">
                    <c:v>474</c:v>
                  </c:pt>
                  <c:pt idx="371">
                    <c:v>475</c:v>
                  </c:pt>
                  <c:pt idx="372">
                    <c:v>476</c:v>
                  </c:pt>
                  <c:pt idx="373">
                    <c:v>477</c:v>
                  </c:pt>
                  <c:pt idx="374">
                    <c:v>478</c:v>
                  </c:pt>
                  <c:pt idx="375">
                    <c:v>479</c:v>
                  </c:pt>
                  <c:pt idx="376">
                    <c:v>480</c:v>
                  </c:pt>
                  <c:pt idx="377">
                    <c:v>481</c:v>
                  </c:pt>
                  <c:pt idx="378">
                    <c:v>482</c:v>
                  </c:pt>
                  <c:pt idx="379">
                    <c:v>483</c:v>
                  </c:pt>
                  <c:pt idx="380">
                    <c:v>484</c:v>
                  </c:pt>
                  <c:pt idx="381">
                    <c:v>485</c:v>
                  </c:pt>
                  <c:pt idx="382">
                    <c:v>486</c:v>
                  </c:pt>
                  <c:pt idx="383">
                    <c:v>488</c:v>
                  </c:pt>
                  <c:pt idx="384">
                    <c:v>489</c:v>
                  </c:pt>
                  <c:pt idx="385">
                    <c:v>490</c:v>
                  </c:pt>
                  <c:pt idx="386">
                    <c:v>494</c:v>
                  </c:pt>
                  <c:pt idx="387">
                    <c:v>495</c:v>
                  </c:pt>
                  <c:pt idx="388">
                    <c:v>497</c:v>
                  </c:pt>
                  <c:pt idx="389">
                    <c:v>498</c:v>
                  </c:pt>
                  <c:pt idx="390">
                    <c:v>500</c:v>
                  </c:pt>
                  <c:pt idx="391">
                    <c:v>502</c:v>
                  </c:pt>
                  <c:pt idx="392">
                    <c:v>503</c:v>
                  </c:pt>
                  <c:pt idx="393">
                    <c:v>504</c:v>
                  </c:pt>
                  <c:pt idx="394">
                    <c:v>506</c:v>
                  </c:pt>
                  <c:pt idx="395">
                    <c:v>507</c:v>
                  </c:pt>
                  <c:pt idx="396">
                    <c:v>509</c:v>
                  </c:pt>
                  <c:pt idx="397">
                    <c:v>510</c:v>
                  </c:pt>
                  <c:pt idx="398">
                    <c:v>511</c:v>
                  </c:pt>
                  <c:pt idx="399">
                    <c:v>512</c:v>
                  </c:pt>
                  <c:pt idx="400">
                    <c:v>513</c:v>
                  </c:pt>
                  <c:pt idx="401">
                    <c:v>514</c:v>
                  </c:pt>
                  <c:pt idx="402">
                    <c:v>515</c:v>
                  </c:pt>
                  <c:pt idx="403">
                    <c:v>516</c:v>
                  </c:pt>
                  <c:pt idx="404">
                    <c:v>517</c:v>
                  </c:pt>
                  <c:pt idx="405">
                    <c:v>518</c:v>
                  </c:pt>
                  <c:pt idx="406">
                    <c:v>519</c:v>
                  </c:pt>
                  <c:pt idx="407">
                    <c:v>520</c:v>
                  </c:pt>
                  <c:pt idx="408">
                    <c:v>521</c:v>
                  </c:pt>
                  <c:pt idx="409">
                    <c:v>522</c:v>
                  </c:pt>
                  <c:pt idx="410">
                    <c:v>523</c:v>
                  </c:pt>
                  <c:pt idx="411">
                    <c:v>524</c:v>
                  </c:pt>
                  <c:pt idx="412">
                    <c:v>525</c:v>
                  </c:pt>
                  <c:pt idx="413">
                    <c:v>526</c:v>
                  </c:pt>
                  <c:pt idx="414">
                    <c:v>527</c:v>
                  </c:pt>
                  <c:pt idx="415">
                    <c:v>528</c:v>
                  </c:pt>
                  <c:pt idx="416">
                    <c:v>530</c:v>
                  </c:pt>
                  <c:pt idx="417">
                    <c:v>531</c:v>
                  </c:pt>
                  <c:pt idx="418">
                    <c:v>532</c:v>
                  </c:pt>
                  <c:pt idx="419">
                    <c:v>533</c:v>
                  </c:pt>
                  <c:pt idx="420">
                    <c:v>534</c:v>
                  </c:pt>
                  <c:pt idx="421">
                    <c:v>536</c:v>
                  </c:pt>
                  <c:pt idx="422">
                    <c:v>537</c:v>
                  </c:pt>
                  <c:pt idx="423">
                    <c:v>538</c:v>
                  </c:pt>
                  <c:pt idx="424">
                    <c:v>539</c:v>
                  </c:pt>
                  <c:pt idx="425">
                    <c:v>540</c:v>
                  </c:pt>
                  <c:pt idx="426">
                    <c:v>541</c:v>
                  </c:pt>
                  <c:pt idx="427">
                    <c:v>542</c:v>
                  </c:pt>
                  <c:pt idx="428">
                    <c:v>543</c:v>
                  </c:pt>
                  <c:pt idx="429">
                    <c:v>544</c:v>
                  </c:pt>
                  <c:pt idx="430">
                    <c:v>545</c:v>
                  </c:pt>
                  <c:pt idx="431">
                    <c:v>547</c:v>
                  </c:pt>
                  <c:pt idx="432">
                    <c:v>548</c:v>
                  </c:pt>
                  <c:pt idx="433">
                    <c:v>549</c:v>
                  </c:pt>
                  <c:pt idx="434">
                    <c:v>550</c:v>
                  </c:pt>
                  <c:pt idx="435">
                    <c:v>551</c:v>
                  </c:pt>
                  <c:pt idx="436">
                    <c:v>552</c:v>
                  </c:pt>
                  <c:pt idx="437">
                    <c:v>553</c:v>
                  </c:pt>
                  <c:pt idx="438">
                    <c:v>555</c:v>
                  </c:pt>
                  <c:pt idx="439">
                    <c:v>556</c:v>
                  </c:pt>
                  <c:pt idx="440">
                    <c:v>557</c:v>
                  </c:pt>
                  <c:pt idx="441">
                    <c:v>558</c:v>
                  </c:pt>
                  <c:pt idx="442">
                    <c:v>559</c:v>
                  </c:pt>
                  <c:pt idx="443">
                    <c:v>560</c:v>
                  </c:pt>
                  <c:pt idx="444">
                    <c:v>561</c:v>
                  </c:pt>
                  <c:pt idx="445">
                    <c:v>562</c:v>
                  </c:pt>
                  <c:pt idx="446">
                    <c:v>563</c:v>
                  </c:pt>
                  <c:pt idx="447">
                    <c:v>564</c:v>
                  </c:pt>
                  <c:pt idx="448">
                    <c:v>565</c:v>
                  </c:pt>
                  <c:pt idx="449">
                    <c:v>566</c:v>
                  </c:pt>
                  <c:pt idx="450">
                    <c:v>567</c:v>
                  </c:pt>
                  <c:pt idx="451">
                    <c:v>568</c:v>
                  </c:pt>
                  <c:pt idx="452">
                    <c:v>569</c:v>
                  </c:pt>
                  <c:pt idx="453">
                    <c:v>570</c:v>
                  </c:pt>
                  <c:pt idx="454">
                    <c:v>571</c:v>
                  </c:pt>
                  <c:pt idx="455">
                    <c:v>572</c:v>
                  </c:pt>
                  <c:pt idx="456">
                    <c:v>573</c:v>
                  </c:pt>
                  <c:pt idx="457">
                    <c:v>574</c:v>
                  </c:pt>
                  <c:pt idx="458">
                    <c:v>575</c:v>
                  </c:pt>
                  <c:pt idx="459">
                    <c:v>576</c:v>
                  </c:pt>
                  <c:pt idx="460">
                    <c:v>577</c:v>
                  </c:pt>
                  <c:pt idx="461">
                    <c:v>578</c:v>
                  </c:pt>
                  <c:pt idx="462">
                    <c:v>579</c:v>
                  </c:pt>
                  <c:pt idx="463">
                    <c:v>580</c:v>
                  </c:pt>
                  <c:pt idx="464">
                    <c:v>581</c:v>
                  </c:pt>
                  <c:pt idx="465">
                    <c:v>582</c:v>
                  </c:pt>
                  <c:pt idx="466">
                    <c:v>583</c:v>
                  </c:pt>
                  <c:pt idx="467">
                    <c:v>584</c:v>
                  </c:pt>
                  <c:pt idx="468">
                    <c:v>585</c:v>
                  </c:pt>
                  <c:pt idx="469">
                    <c:v>586</c:v>
                  </c:pt>
                  <c:pt idx="470">
                    <c:v>587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D7-C714-48C5-89A9-3BDCDF94675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96321152"/>
        <c:axId val="96304096"/>
      </c:scatterChart>
      <c:valAx>
        <c:axId val="9632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04096"/>
        <c:crosses val="autoZero"/>
        <c:crossBetween val="midCat"/>
      </c:valAx>
      <c:valAx>
        <c:axId val="9630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21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B460-8CC1-4EBF-B663-3083FD19CB4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C69FF-AC89-4F12-A847-8501413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trauma has two types: 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Blunt</a:t>
            </a:r>
            <a:r>
              <a:rPr lang="en-US" dirty="0"/>
              <a:t> </a:t>
            </a:r>
            <a:r>
              <a:rPr lang="en-US" b="1" dirty="0"/>
              <a:t>trauma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object or force that strikes the body without piercing skin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Penetrating</a:t>
            </a:r>
            <a:r>
              <a:rPr lang="en-US" dirty="0"/>
              <a:t> trauma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object piercing the skin or body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C69FF-AC89-4F12-A847-8501413C4C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939D-0C8A-4566-82BE-6F7D4E50B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F9E9E-4BD9-4818-B30D-9F0E3D8A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960C-FCED-4004-9C5E-F972FB8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7A43-1312-4C1D-BA5E-02196908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30E73-808C-4832-9DA8-94188572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0B5E-38A8-46F9-AACE-62B316C5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3B214-3AC1-4A6D-92AB-66C5E78BC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8FDE-D676-4B5E-9606-990E0A6D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43384-288F-40DB-943A-76D005E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BB3C-9F58-4255-9C83-53E1F0BA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4D7B4-0F7E-4E47-80E6-F7F1C8269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7387B-8FA4-467B-B9DE-83F66956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C1123-B82C-47B3-ACDD-6E85829E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9834-8C5C-4352-9540-C127FC1A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7111-9751-49C3-BB49-63AC7A23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3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5293-2D61-4D7B-BAF4-D5242B30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004F-95DF-4C41-B3AB-502A25EA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1091-2BC9-4734-94DF-85E1D4C2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0FB7-D828-4E8D-99AC-3793D0C4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1E1D-3357-411B-AF1A-9470128B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6C85-5200-4C1B-8198-CA2CBE4F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B3119-AC40-429F-A359-60E43310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3DAD-DE67-4BAB-836C-0BFB2597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498B-360C-4D63-A5DC-C680980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C769-6ED0-4FDD-A749-EF73BFF2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CF70-0972-4E01-A559-E5C1232E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B384-6907-4868-B187-DBCD2EC84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3215-5BC6-4C02-A0D4-0217E1ECC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C4B80-5117-43A9-96F1-1D38FB7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1C322-CCEF-4FE0-85FD-F77183B9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C0D30-9B28-4209-B033-F7C1BC1D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2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0452-A9BE-4CFF-A84B-1C276961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F025-5178-40E9-BD3B-CBD4F8E8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B2D3B-EC60-4D64-BA81-046A13F9B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D1DE4-66FA-43FD-A141-E60F0B099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09F72-0DB8-4739-A85E-FFE8D9325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9B5D6-57CA-44A1-9CAB-95C6AE5E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4EB81-A2BC-42A2-9CDE-0C53DAED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82659-9AE2-4D64-B1B1-8E894624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9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4EA9-A660-4457-BA36-75896FF3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44B38-1FBC-4895-A44D-B707AD2F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D24C9-929C-4BA4-893C-7C573CBD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D3378-0066-4631-ADF1-F2CD1A90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6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48B56-5FF4-425F-95DD-9705F213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8EAED-3BDE-4338-A757-C10A5E2C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78E17-5183-47D4-AF6F-6617E536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4C1-9D8F-4313-80A7-0C5D6178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311B-9216-4582-929D-48977DB2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B4273-A59B-4EA2-BF9D-25885071A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C4E8A-6C10-4A9A-BAD0-3F40D0D2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10074-87CE-42CB-9246-09B57039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A7844-EAE6-4BDC-8A5D-CC3A69B5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BA67-95B3-4D94-959E-7E291FA6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CA4F8-92AE-4D8C-BD55-08AB553D6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FD611-4E1F-48EA-B598-2F25C4A1D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E4756-6C37-4209-81ED-605D72B0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C954F-399D-47CE-B580-30D3BAC6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E9C09-3CF5-4B2D-A2A8-488EDB84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14499-A1C4-4B95-A415-E0677F11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AB86D-7EFD-4EF8-AA2B-C604BA225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2D71-6415-4A41-AC53-42A00EEA7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21B6-E675-433E-B0F5-C52264D23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D03DD-7CCF-4584-9B28-658FD319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st.org/resources/trauma-fa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1BD4-195A-4CFE-947A-069F18F01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Immune Response in Trauma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001E4-31FD-4DA9-A6DD-B5184AE0C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Liu</a:t>
            </a:r>
          </a:p>
        </p:txBody>
      </p:sp>
    </p:spTree>
    <p:extLst>
      <p:ext uri="{BB962C8B-B14F-4D97-AF65-F5344CB8AC3E}">
        <p14:creationId xmlns:p14="http://schemas.microsoft.com/office/powerpoint/2010/main" val="126351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FBE1-8118-4339-A8EC-EE8A9B56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Hierarchical and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Kmeans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clustering suggest separation in trauma patient population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A3CAB-2224-4744-ABF0-7F09287F5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BE915E4-9E13-46F6-8370-572C52BFF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84816"/>
            <a:ext cx="5157787" cy="22920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9E0CE-33DA-413A-8C53-C29B968D4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A677AE8F-4598-4807-8694-6CD38D8B4A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884816"/>
            <a:ext cx="5183188" cy="1926604"/>
          </a:xfrm>
        </p:spPr>
      </p:pic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9981174-BA7A-4E82-B268-BE1EDC5AA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36202"/>
              </p:ext>
            </p:extLst>
          </p:nvPr>
        </p:nvGraphicFramePr>
        <p:xfrm>
          <a:off x="2949575" y="5191161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‘High Cluster’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‘Low Cluster’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Hclust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3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33FC-DDA6-4242-A2FB-F09667E6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58A-E82B-4404-A043-6C765E593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16B6AAF-1BFD-43F0-9D3A-A1BD5F15E6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023413"/>
              </p:ext>
            </p:extLst>
          </p:nvPr>
        </p:nvGraphicFramePr>
        <p:xfrm>
          <a:off x="839788" y="2505075"/>
          <a:ext cx="515778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109471476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156671690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84837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24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8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5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6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6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7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6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RBC_10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484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4C8B6-FFBB-4721-B40E-851E0036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3B30352-D934-4C69-9291-016E26CDBC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8694980"/>
              </p:ext>
            </p:extLst>
          </p:nvPr>
        </p:nvGraphicFramePr>
        <p:xfrm>
          <a:off x="6172200" y="2505075"/>
          <a:ext cx="518318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2459071229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498598022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654330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01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4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9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87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5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8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3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RBC_10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31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58DFA5-A74E-4CB6-897D-76CE2AFD74BF}"/>
              </a:ext>
            </a:extLst>
          </p:cNvPr>
          <p:cNvSpPr txBox="1"/>
          <p:nvPr/>
        </p:nvSpPr>
        <p:spPr>
          <a:xfrm>
            <a:off x="839788" y="5733419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RBC_10 = 10 or more units of RBC received in first 24 hours after ED admission</a:t>
            </a:r>
          </a:p>
        </p:txBody>
      </p:sp>
    </p:spTree>
    <p:extLst>
      <p:ext uri="{BB962C8B-B14F-4D97-AF65-F5344CB8AC3E}">
        <p14:creationId xmlns:p14="http://schemas.microsoft.com/office/powerpoint/2010/main" val="79602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C5AA-8418-448F-AF7A-B8DDDCA1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0AFE-0D6B-4946-9D0E-AA842302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Background</a:t>
            </a:r>
          </a:p>
          <a:p>
            <a:r>
              <a:rPr lang="en-US" dirty="0"/>
              <a:t> Methods</a:t>
            </a:r>
          </a:p>
          <a:p>
            <a:r>
              <a:rPr lang="en-US" dirty="0"/>
              <a:t> Results</a:t>
            </a:r>
          </a:p>
          <a:p>
            <a:r>
              <a:rPr lang="en-US" dirty="0"/>
              <a:t> Discussion</a:t>
            </a:r>
          </a:p>
        </p:txBody>
      </p:sp>
    </p:spTree>
    <p:extLst>
      <p:ext uri="{BB962C8B-B14F-4D97-AF65-F5344CB8AC3E}">
        <p14:creationId xmlns:p14="http://schemas.microsoft.com/office/powerpoint/2010/main" val="173887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157-1290-411D-BEF6-0DFB565B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Physical trauma is the fourth leading cause of death in all 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71D2-702E-405F-A6D2-13E2AC83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US, trauma accounts for ~150,000 deaths per year</a:t>
            </a:r>
          </a:p>
          <a:p>
            <a:r>
              <a:rPr lang="en-US" sz="2400" dirty="0"/>
              <a:t>Deaths as a result from injury accounts for 10% of the worlds deaths.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3CFD1-A074-4B5B-B51C-8E76210A2A56}"/>
              </a:ext>
            </a:extLst>
          </p:cNvPr>
          <p:cNvSpPr txBox="1"/>
          <p:nvPr/>
        </p:nvSpPr>
        <p:spPr>
          <a:xfrm>
            <a:off x="5848982" y="6118895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effectLst/>
              </a:rPr>
              <a:t>Physical trauma [Internet]. [cited 2021May10]. Available from: https://www.nigms.nih.gov/education/fact-sheets/Pages/physical-trauma.aspx </a:t>
            </a:r>
          </a:p>
          <a:p>
            <a:r>
              <a:rPr lang="en-US" sz="800" dirty="0">
                <a:effectLst/>
              </a:rPr>
              <a:t>Trauma facts and links [Internet]. 2020 [cited 2021May10]. Available from: </a:t>
            </a:r>
            <a:r>
              <a:rPr lang="en-US" sz="800" dirty="0">
                <a:effectLst/>
                <a:hlinkClick r:id="rId3"/>
              </a:rPr>
              <a:t>https://www.aast.org/resources/trauma-facts</a:t>
            </a:r>
            <a:endParaRPr lang="en-US" sz="800" dirty="0">
              <a:effectLst/>
            </a:endParaRPr>
          </a:p>
          <a:p>
            <a:r>
              <a:rPr lang="en-US" sz="800" dirty="0">
                <a:effectLst/>
              </a:rPr>
              <a:t>Injuries and violence: the facts [Internet]. World Health Organization. World Health Organization; 2012 [cited 2021Jun7]. Available from: https://www.who.int/violence_injury_prevention/key_facts/en/ </a:t>
            </a:r>
          </a:p>
        </p:txBody>
      </p:sp>
    </p:spTree>
    <p:extLst>
      <p:ext uri="{BB962C8B-B14F-4D97-AF65-F5344CB8AC3E}">
        <p14:creationId xmlns:p14="http://schemas.microsoft.com/office/powerpoint/2010/main" val="239852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210C-6DA7-4AB8-8388-5F53F7C0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7863-2FD3-45B4-B20E-D932D49D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PROPPR Dataset – Original study was a blood transfusion study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2376BD-3B56-4A55-A639-BBDD89EE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96966"/>
              </p:ext>
            </p:extLst>
          </p:nvPr>
        </p:nvGraphicFramePr>
        <p:xfrm>
          <a:off x="2032000" y="2472965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551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Blunt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Penetrating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42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250D-D448-446B-BE16-99038F13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E5E3-99BE-4204-ADB0-D8A31383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Data</a:t>
            </a:r>
          </a:p>
          <a:p>
            <a:pPr lvl="1"/>
            <a:r>
              <a:rPr lang="en-US" dirty="0"/>
              <a:t>Removed biomarker columns that are missing more than 20% of their values</a:t>
            </a:r>
          </a:p>
          <a:p>
            <a:pPr lvl="1"/>
            <a:r>
              <a:rPr lang="en-US" dirty="0"/>
              <a:t>Removed any subjects with missing more than 10% of biomarker measurements</a:t>
            </a:r>
          </a:p>
          <a:p>
            <a:pPr lvl="1"/>
            <a:r>
              <a:rPr lang="en-US" dirty="0"/>
              <a:t>Imputed any missing values for k-means</a:t>
            </a:r>
          </a:p>
          <a:p>
            <a:r>
              <a:rPr lang="en-US" dirty="0"/>
              <a:t>Z-score standardized biomarker values.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Silhouette Analysis and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2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7EA6-FBA4-4B02-A61D-CA4CF39E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6935-5819-485B-A9FD-FEF56256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Subjects: 576, 587, 355, 579 may be outliers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643C340-5583-410A-938E-FA64BFF1BB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664668"/>
              </p:ext>
            </p:extLst>
          </p:nvPr>
        </p:nvGraphicFramePr>
        <p:xfrm>
          <a:off x="1767385" y="25032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5D61A71-F71E-4C98-A592-EFE99E918F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17256"/>
              </p:ext>
            </p:extLst>
          </p:nvPr>
        </p:nvGraphicFramePr>
        <p:xfrm>
          <a:off x="6560592" y="25032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493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5B64-96F0-46AF-9163-9CB79C7F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Four outliers greatly impact hierarchical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7756-2838-486E-9A9D-F995BE2C9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With 4 ‘outliers’</a:t>
            </a:r>
          </a:p>
        </p:txBody>
      </p:sp>
      <p:pic>
        <p:nvPicPr>
          <p:cNvPr id="8" name="Content Placeholder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53D8E1E-F165-455A-9BB2-764FE31503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2" y="3006726"/>
            <a:ext cx="5755773" cy="242893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D44B2-59ED-4058-8186-553F0F1F2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Without ‘outliers’</a:t>
            </a:r>
          </a:p>
        </p:txBody>
      </p:sp>
      <p:pic>
        <p:nvPicPr>
          <p:cNvPr id="10" name="Content Placeholder 9" descr="A picture containing table&#10;&#10;Description automatically generated">
            <a:extLst>
              <a:ext uri="{FF2B5EF4-FFF2-40B4-BE49-F238E27FC236}">
                <a16:creationId xmlns:a16="http://schemas.microsoft.com/office/drawing/2014/main" id="{BE6C5742-8586-45AE-81F6-48F1E40477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06726"/>
            <a:ext cx="5784119" cy="2457610"/>
          </a:xfrm>
        </p:spPr>
      </p:pic>
    </p:spTree>
    <p:extLst>
      <p:ext uri="{BB962C8B-B14F-4D97-AF65-F5344CB8AC3E}">
        <p14:creationId xmlns:p14="http://schemas.microsoft.com/office/powerpoint/2010/main" val="62927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A47F-7BC9-4345-8033-A1AF749B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Four outliers have little impact on k-means clustering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51007FF-C385-4C17-A231-DCA7BFC3D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23732"/>
              </p:ext>
            </p:extLst>
          </p:nvPr>
        </p:nvGraphicFramePr>
        <p:xfrm>
          <a:off x="2715558" y="2482630"/>
          <a:ext cx="6096000" cy="202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K-Means No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K-Means w/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6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6DE2-9247-4A70-B2FC-C561FB6D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PCA suggests clustering based on magnitude of immune response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45124-6680-4948-BA9E-346302BFE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9A77204-65E8-4288-8684-FC6934B4AB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21" y="2505075"/>
            <a:ext cx="4289720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D2D8D-3A04-4679-B50C-2A4A887C5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10" name="Content Placeholder 9" descr="Chart, bubble chart&#10;&#10;Description automatically generated">
            <a:extLst>
              <a:ext uri="{FF2B5EF4-FFF2-40B4-BE49-F238E27FC236}">
                <a16:creationId xmlns:a16="http://schemas.microsoft.com/office/drawing/2014/main" id="{A4F407D3-0597-4088-8388-E07A44B843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34" y="2505075"/>
            <a:ext cx="4289720" cy="3684588"/>
          </a:xfrm>
        </p:spPr>
      </p:pic>
    </p:spTree>
    <p:extLst>
      <p:ext uri="{BB962C8B-B14F-4D97-AF65-F5344CB8AC3E}">
        <p14:creationId xmlns:p14="http://schemas.microsoft.com/office/powerpoint/2010/main" val="17796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</TotalTime>
  <Words>451</Words>
  <Application>Microsoft Office PowerPoint</Application>
  <PresentationFormat>Widescreen</PresentationFormat>
  <Paragraphs>135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Immune Response in Trauma Patients</vt:lpstr>
      <vt:lpstr>Overview</vt:lpstr>
      <vt:lpstr>Physical trauma is the fourth leading cause of death in all ages</vt:lpstr>
      <vt:lpstr>Methods</vt:lpstr>
      <vt:lpstr>Methods</vt:lpstr>
      <vt:lpstr>Outlier Issue</vt:lpstr>
      <vt:lpstr>Four outliers greatly impact hierarchical clustering</vt:lpstr>
      <vt:lpstr>Four outliers have little impact on k-means clustering</vt:lpstr>
      <vt:lpstr>PCA suggests clustering based on magnitude of immune response</vt:lpstr>
      <vt:lpstr>Hierarchical and Kmeans clustering suggest separation in trauma patient population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 Response in Trauma Patients</dc:title>
  <dc:creator>Ted Liu</dc:creator>
  <cp:lastModifiedBy>Ted Liu</cp:lastModifiedBy>
  <cp:revision>59</cp:revision>
  <dcterms:created xsi:type="dcterms:W3CDTF">2021-06-07T05:07:32Z</dcterms:created>
  <dcterms:modified xsi:type="dcterms:W3CDTF">2021-07-27T22:04:57Z</dcterms:modified>
</cp:coreProperties>
</file>