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80" r:id="rId6"/>
    <p:sldId id="281" r:id="rId7"/>
    <p:sldId id="283" r:id="rId8"/>
    <p:sldId id="286" r:id="rId9"/>
    <p:sldId id="284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keyMoon\Desktop\PROPPR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keyMoon\Desktop\PROPPR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 1'!$T$1</c:f>
              <c:strCache>
                <c:ptCount val="1"/>
                <c:pt idx="0">
                  <c:v>log2_Hu_RANTES__37_std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5D7A6FF-A8B6-40C8-95C4-9EEA094889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252-49D8-A1F2-C20CD169489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EE0D501-851D-4395-A61C-5C558AF822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252-49D8-A1F2-C20CD169489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622D6E2-3DD3-4CC5-851A-2E6F845D48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252-49D8-A1F2-C20CD169489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BB66475-4A41-484C-B322-57E1DA2239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252-49D8-A1F2-C20CD169489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E3A494D-D44D-49BC-9663-CD82E8C6D7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252-49D8-A1F2-C20CD169489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27868A3-E54C-411D-9508-91C2CAEDC0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252-49D8-A1F2-C20CD169489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49A7FCD-2F66-48CC-B4E3-1019777E28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252-49D8-A1F2-C20CD169489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35B0D0B-BB8B-4644-BB5A-7F3DFA49F2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252-49D8-A1F2-C20CD169489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1E39925-216B-47DD-885D-7B47E9DC93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252-49D8-A1F2-C20CD169489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5BEDB7D-2538-4DBE-8319-4E7B1C270A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252-49D8-A1F2-C20CD169489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FD406C6-FECC-4277-A82E-89E5660324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252-49D8-A1F2-C20CD169489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42F2DE4-8AFA-4776-A882-8A426993B0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252-49D8-A1F2-C20CD169489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1FF6877-769F-4732-98EA-7223EC8DF2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252-49D8-A1F2-C20CD1694893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0821BBC-4670-408C-8E8B-1F1A42CDB7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252-49D8-A1F2-C20CD169489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8D08A7C-0A47-4DF6-BEE2-3F47D87D93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252-49D8-A1F2-C20CD1694893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2175191-5095-4ADE-8472-4D3E35BE46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252-49D8-A1F2-C20CD1694893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4D400917-E3A4-4139-99D3-375EA16024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252-49D8-A1F2-C20CD1694893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08CDB78-71AB-4065-97BD-5362A78DC7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252-49D8-A1F2-C20CD1694893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57CA985F-5D3D-49A5-9BEF-0C1176792E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252-49D8-A1F2-C20CD1694893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727A1EE-96AC-4F61-BC83-A9B102B217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252-49D8-A1F2-C20CD1694893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C8424FB-0A35-4924-8A20-76256635FD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52-49D8-A1F2-C20CD1694893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909A3AB-08E9-4B12-AF79-EE236BD4A9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52-49D8-A1F2-C20CD1694893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E5FE50E-5DB4-4C41-8A66-FDB1E6C112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52-49D8-A1F2-C20CD1694893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F293DDA-BAA1-47FF-B153-8732C36400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52-49D8-A1F2-C20CD1694893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2025320-CD43-4D10-9E22-9C30892F0D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52-49D8-A1F2-C20CD1694893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4813F56B-D222-48FB-BB72-22B3975CAF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52-49D8-A1F2-C20CD1694893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E598A28-FA6D-43F2-89D4-BB070200AD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52-49D8-A1F2-C20CD1694893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7F5D5980-A1D7-44BF-A8A3-B57C62C1D5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52-49D8-A1F2-C20CD1694893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5174AC3-D49F-4A8A-B47C-A3FE39D138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52-49D8-A1F2-C20CD1694893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4EDE397-51BD-4506-B4E7-6A83F45E5A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52-49D8-A1F2-C20CD1694893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CA2924CE-D203-4D9D-9025-11FE45B680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52-49D8-A1F2-C20CD1694893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F8E1E94-AD2E-44C9-A420-9C601C643A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52-49D8-A1F2-C20CD1694893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5023BB4-A227-4CCA-9068-9C606ADD48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52-49D8-A1F2-C20CD1694893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1B86CC5-3127-423C-AD9E-67B49E1820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52-49D8-A1F2-C20CD1694893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3AA2B6C-F033-4AD1-A946-D568741CE4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52-49D8-A1F2-C20CD1694893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044BCB6-A77B-4008-9DF9-A990E7B79E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52-49D8-A1F2-C20CD1694893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33A224B-8780-4B29-9113-87CE9263B5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52-49D8-A1F2-C20CD1694893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D9E23F38-0BAF-458A-B81C-7F959D5364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52-49D8-A1F2-C20CD1694893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D5D18928-FAF8-443C-B007-9479A88425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52-49D8-A1F2-C20CD1694893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9E153F6-C7AD-46F0-964E-973F148D53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52-49D8-A1F2-C20CD1694893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F525CD8-37BF-48E6-9874-C2927FECD0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252-49D8-A1F2-C20CD1694893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A675828D-E33E-45F8-B590-8BF3B010C8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1252-49D8-A1F2-C20CD1694893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06BA4F25-8D4B-4894-A502-3D8CF790A9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1252-49D8-A1F2-C20CD1694893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D42D7578-9AF5-40FA-AE18-7AB79DE2DF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1252-49D8-A1F2-C20CD1694893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84BB716-7241-4A83-AEE8-1B6A66FBB4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1252-49D8-A1F2-C20CD1694893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433F66A-320F-43DD-AC3B-BF5AC94F00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1252-49D8-A1F2-C20CD1694893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AA87680B-62D7-4D05-B3CD-CA345464FB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1252-49D8-A1F2-C20CD1694893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98EE08A7-0E9F-44C6-AA0E-62E1959154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1252-49D8-A1F2-C20CD1694893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E5F2070A-45AD-4392-8B75-7D18B56D0A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1252-49D8-A1F2-C20CD1694893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6E7EE971-E7DD-41A0-AFE7-C5F4BF7692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1252-49D8-A1F2-C20CD1694893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65D3F19B-2B96-402B-B11B-8FDE287C15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1252-49D8-A1F2-C20CD1694893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70E19EF-DDA4-4E4C-93E9-6BCE4F1027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1252-49D8-A1F2-C20CD1694893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45715C6-F24D-4F28-A8CF-E77444D07B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1252-49D8-A1F2-C20CD1694893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ED4BFDD-3644-4776-939B-07274B450F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1252-49D8-A1F2-C20CD1694893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0CB840B-A93F-4C6F-8F73-06C898B297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1252-49D8-A1F2-C20CD1694893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F0CFE41-92DB-4488-AD97-AAF9F96E28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1252-49D8-A1F2-C20CD1694893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69F8F9E-6C92-4D54-ABF2-6F1678FC7F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1252-49D8-A1F2-C20CD1694893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68CA720-9695-4DC7-8376-0C07580F6E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1252-49D8-A1F2-C20CD1694893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A342C8FA-F338-4C74-88EB-24FCE711E8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1252-49D8-A1F2-C20CD1694893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A443520-05CD-4D94-AA10-68E328AB80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1252-49D8-A1F2-C20CD1694893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BFC77BC-67BA-43B0-9EDC-685A18E1DC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52-49D8-A1F2-C20CD1694893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A6163DE8-FDA6-4E18-951F-365AEBFE3C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52-49D8-A1F2-C20CD1694893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C017072F-9176-4D71-9373-3B925CBAB5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52-49D8-A1F2-C20CD1694893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8D1D2885-D3B7-49AD-95E7-99E08A6EBE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52-49D8-A1F2-C20CD1694893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F4A215B4-8120-4E7D-B666-85D45861F3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52-49D8-A1F2-C20CD1694893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E51F7C6A-176F-4E33-A9D8-B75A7F6AFE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52-49D8-A1F2-C20CD1694893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28ADC207-ABE2-4273-B94A-21772E09F1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52-49D8-A1F2-C20CD1694893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AA3D3219-85E6-4AA4-BE26-F428FCCC94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52-49D8-A1F2-C20CD1694893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F4D7969-68AD-4454-9695-212917D938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52-49D8-A1F2-C20CD1694893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A984EBFA-00CB-4D90-83A6-16118D5F22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52-49D8-A1F2-C20CD1694893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8656E03-AA9E-48E8-9CCC-AEF950BBA1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52-49D8-A1F2-C20CD1694893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B4A07DB-228D-483D-94D5-7BD39D2CF7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52-49D8-A1F2-C20CD1694893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0D660B13-5264-462D-BC2E-D64FA328CA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52-49D8-A1F2-C20CD1694893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33765C14-7742-4EC2-9FA1-FD27A93596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52-49D8-A1F2-C20CD1694893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3489613C-B2EC-4C89-84C4-F0F6DB1EB8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52-49D8-A1F2-C20CD169489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8F1CE42-FF44-45CD-8D42-A106DC1292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52-49D8-A1F2-C20CD1694893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5A8F260-2314-43D2-9143-A755864DEF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52-49D8-A1F2-C20CD169489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FB28EBBF-603D-422F-89E1-9752D636DD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52-49D8-A1F2-C20CD1694893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BE735AD8-F54B-4C20-BD2B-2E26C1B00D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52-49D8-A1F2-C20CD1694893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F1D33C93-8F14-4E05-B627-4D61686AFA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52-49D8-A1F2-C20CD1694893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F1DE15C4-AECE-4979-ACDD-984E7417B4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1252-49D8-A1F2-C20CD1694893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C91B4821-A823-46A5-9F9D-5DBD1A163F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1252-49D8-A1F2-C20CD1694893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241907FC-7EAB-4230-BD8B-55372C1AB1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1252-49D8-A1F2-C20CD1694893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B9AFB36F-5111-4E11-812B-F662F13291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1252-49D8-A1F2-C20CD1694893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DB296932-90E5-4676-A328-E9BCCC4020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1252-49D8-A1F2-C20CD1694893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DB28E5B0-3B54-484F-9A44-8C9CE584B7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1252-49D8-A1F2-C20CD1694893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44F5BF4E-36AD-406C-AFAE-601D19DCDA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1252-49D8-A1F2-C20CD1694893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675D6143-931F-455C-9AFA-7ABEEAF004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1252-49D8-A1F2-C20CD1694893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71CAECA4-9FAD-4E62-BC0B-CA1CCC2B49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1252-49D8-A1F2-C20CD1694893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19CDCAED-1BBC-463A-9817-08581F0B90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1252-49D8-A1F2-C20CD1694893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31383F55-148D-43DB-949D-57F2766321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1252-49D8-A1F2-C20CD1694893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FCFE6028-CF49-49A2-8D7A-79604C453A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1252-49D8-A1F2-C20CD1694893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227B35A9-6341-45E4-919D-9170F4E273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1252-49D8-A1F2-C20CD1694893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7DDFFBBC-24A8-46D7-B2E8-02B67DFA9D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1252-49D8-A1F2-C20CD1694893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B6E88D85-CA92-448D-922D-685DC2CDDD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1252-49D8-A1F2-C20CD1694893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1633E35A-36A9-408A-933B-3A0BC5A42A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1252-49D8-A1F2-C20CD1694893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016CA4BF-68AA-4617-B29F-56D4EBD9C8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1252-49D8-A1F2-C20CD1694893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362603FA-4B06-4E2F-8A43-FDB0D75D1C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1252-49D8-A1F2-C20CD1694893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D1A6AA4F-9204-4C19-862A-B2E016C447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1252-49D8-A1F2-C20CD1694893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188B0B35-5C98-455E-BD3B-62813B7B88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1252-49D8-A1F2-C20CD1694893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6DC2F239-9EE0-4F7E-B813-B897897AE0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1252-49D8-A1F2-C20CD1694893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9AA9A42A-B476-46AE-9B1E-E26AFAA115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1252-49D8-A1F2-C20CD1694893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012D5396-5E6A-4417-B212-56EABB4BC2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1252-49D8-A1F2-C20CD1694893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F8AA3FEA-538D-4F0C-AC30-62F6B59AE1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1252-49D8-A1F2-C20CD1694893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8F16DEF4-B8F5-4D20-9B2A-0895EE3483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1252-49D8-A1F2-C20CD1694893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2B0C8ED9-DB3B-4F6A-AA27-CCB72F1903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1252-49D8-A1F2-C20CD1694893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802D3899-4C53-4D6C-B364-BCD1EC2340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1252-49D8-A1F2-C20CD1694893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2F5BAA27-CD24-4A52-970D-C52AFB63D3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1252-49D8-A1F2-C20CD1694893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D75EF628-F29D-4156-9D34-9610AF35F6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1252-49D8-A1F2-C20CD1694893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7DF48D97-9FEE-4E75-AA9C-6EA97888A7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1252-49D8-A1F2-C20CD1694893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EBEBC13A-F6D3-45A8-831C-3BB9EC10DA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1252-49D8-A1F2-C20CD1694893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93DB06DF-2817-4758-A7EB-9F2E9201CF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1252-49D8-A1F2-C20CD1694893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9440ED28-7290-4796-91D4-F97C33CED3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1252-49D8-A1F2-C20CD169489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7110F330-543B-4642-80BE-6EE0FAEBCA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1252-49D8-A1F2-C20CD1694893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745193A1-3ECF-4FEF-B885-92F6FC7EA5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1252-49D8-A1F2-C20CD169489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A9B6A453-577D-423B-A7F8-D2523769DE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1252-49D8-A1F2-C20CD1694893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D46A3CAF-56FA-4F92-8663-CA767D44D2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1252-49D8-A1F2-C20CD1694893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99B1EE97-CB7C-4D92-9BF4-809D4A5B33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1252-49D8-A1F2-C20CD1694893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320D56D9-3366-4F41-B847-D3E81162B8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1252-49D8-A1F2-C20CD1694893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E80B9E35-89F4-4ED2-B166-787A8CD002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1252-49D8-A1F2-C20CD1694893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2B5F4A92-6EA7-4540-9250-2220E9AFB7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1252-49D8-A1F2-C20CD1694893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D855BC82-B3C5-4CE9-A46A-C3AC13E4BB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1252-49D8-A1F2-C20CD1694893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DC28610A-4E55-41A0-8B97-FDAFB6618B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1252-49D8-A1F2-C20CD1694893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D61B3E80-E8C0-4451-ACAE-16FB27DD14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1252-49D8-A1F2-C20CD1694893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97492CE7-778A-4BB7-82AE-729C8EB4EA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1252-49D8-A1F2-C20CD1694893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3D542140-49E8-46CF-A3A7-52C02F6655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1252-49D8-A1F2-C20CD1694893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1EA38F14-FF2C-4995-92B6-96676F0CDD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1252-49D8-A1F2-C20CD1694893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E5F97D3F-12AD-4CE0-A196-207B7C7A89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1252-49D8-A1F2-C20CD1694893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21B4DE7E-23C6-4B03-AD9C-D5F9027E71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1252-49D8-A1F2-C20CD1694893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93C01C68-7B8B-4FB3-9DDB-0229C4DCA9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1252-49D8-A1F2-C20CD1694893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2B737DCE-77A8-4917-B261-8B4CFC788B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1252-49D8-A1F2-C20CD1694893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D2707A00-5F68-412D-8B50-F74A57FC9A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1252-49D8-A1F2-C20CD1694893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9242D712-116E-403A-B828-BB860B11C1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1252-49D8-A1F2-C20CD1694893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5A4753B8-50AE-4E46-924A-8F7F63CEC9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1252-49D8-A1F2-C20CD169489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D8068FBE-397A-478A-9F37-5BA075E315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1252-49D8-A1F2-C20CD1694893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5F9DCDB0-FA7C-479A-9515-82AA6563F7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1252-49D8-A1F2-C20CD1694893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2105059D-BE3F-4BCC-BEF2-A389647BC8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1252-49D8-A1F2-C20CD1694893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0AD719B0-D157-4388-9C97-9F51791A97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1252-49D8-A1F2-C20CD1694893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0E1296CC-747A-43E9-86E1-40B258EE34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1252-49D8-A1F2-C20CD1694893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D6B23F87-E5A8-4514-BD15-03354830D0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1252-49D8-A1F2-C20CD1694893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3EA5B2CB-F153-4C46-8724-EF5A7FA985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1252-49D8-A1F2-C20CD1694893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9FF8B68B-218D-4259-8FB4-5EFBFDC427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1252-49D8-A1F2-C20CD1694893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C4FC3873-CEAB-4FBA-8A7E-F1E43F18D9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1252-49D8-A1F2-C20CD1694893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A74A4346-3380-4E1B-BFEB-2E115D149E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1252-49D8-A1F2-C20CD1694893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fld id="{F064EF48-723E-4DB9-B4F9-80132C39C7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1252-49D8-A1F2-C20CD1694893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fld id="{FAE23CFE-C311-4511-9C06-291750258F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1252-49D8-A1F2-C20CD1694893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fld id="{29B67BAD-E29A-42ED-BE1C-B80903072F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1252-49D8-A1F2-C20CD1694893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fld id="{7C676E61-E735-45BB-A56E-D43C074C36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1252-49D8-A1F2-C20CD1694893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fld id="{ADD82CA5-A167-4E16-9CF4-162125CA48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1252-49D8-A1F2-C20CD1694893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fld id="{EF906440-A969-47C5-8324-02C0FCEEFA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1252-49D8-A1F2-C20CD1694893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fld id="{B517F908-172D-44E4-ABC6-7FA897EAB3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1252-49D8-A1F2-C20CD1694893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fld id="{0CE54AF1-A505-41A7-8D8E-12D6611D01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1252-49D8-A1F2-C20CD1694893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fld id="{D6533AE2-D258-406E-BFFF-C9A4141D0D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1252-49D8-A1F2-C20CD1694893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fld id="{E36F3277-03BE-487F-85D7-C5754692AA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1252-49D8-A1F2-C20CD1694893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fld id="{4AFBEB57-33AB-4C37-94B4-75AE58B568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1252-49D8-A1F2-C20CD1694893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fld id="{0347D7C1-D2CE-4305-AB55-BFED696455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1252-49D8-A1F2-C20CD1694893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fld id="{172867E2-5DDB-46BB-81DF-76794EDDBB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1252-49D8-A1F2-C20CD1694893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fld id="{D433D7D1-77E6-4CB5-9E5F-9A9BDBE7AC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1252-49D8-A1F2-C20CD1694893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fld id="{28CEDD07-7E88-4D38-9AAD-13B8EB61A3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1252-49D8-A1F2-C20CD1694893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fld id="{1103EBD7-77C5-42BE-886B-291F88F8EB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1252-49D8-A1F2-C20CD1694893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fld id="{95E57F4D-A2E2-4D03-81EF-FB720629AA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1252-49D8-A1F2-C20CD1694893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fld id="{AF6FC236-DDB5-410B-84DE-55B2129421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1252-49D8-A1F2-C20CD1694893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fld id="{AA51D160-5D00-401E-B0CF-EF75AED4E8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1252-49D8-A1F2-C20CD1694893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fld id="{08AAEAA3-E5D7-44BE-A4C8-E94A9E6E63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1252-49D8-A1F2-C20CD1694893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fld id="{3C73364D-8BE3-4D6A-B2C4-F030510EBB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1252-49D8-A1F2-C20CD1694893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fld id="{24AE94E4-8564-406D-916B-1FFEE33E1E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1252-49D8-A1F2-C20CD1694893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fld id="{8F388187-5639-4610-B119-CA25807567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1252-49D8-A1F2-C20CD1694893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fld id="{A6974159-50D1-4D69-8096-3214800912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1252-49D8-A1F2-C20CD1694893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fld id="{C8846EEF-84AC-4172-A7ED-3B50922D8B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1252-49D8-A1F2-C20CD1694893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fld id="{F245A226-438C-47A1-915F-88FE894B62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1252-49D8-A1F2-C20CD1694893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fld id="{ED44D977-22C8-4624-8991-A74E24153B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1252-49D8-A1F2-C20CD1694893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fld id="{8DD4A9F6-F314-483B-9B20-7C2C222A87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1252-49D8-A1F2-C20CD1694893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fld id="{7D17CF34-8A48-4BF7-B056-8905782EF4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1252-49D8-A1F2-C20CD1694893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fld id="{27E08013-5F3C-4E78-B78E-5C877D70D9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1252-49D8-A1F2-C20CD1694893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fld id="{61F03FE6-DCAA-4C23-BBB9-28035AEA78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1252-49D8-A1F2-C20CD1694893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fld id="{A4605E4F-8DDD-4954-84AE-C4376F8DF2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1252-49D8-A1F2-C20CD1694893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fld id="{79C9D472-D706-4167-A5F0-33EFB30A18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1252-49D8-A1F2-C20CD1694893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fld id="{EA3FD698-DEBF-4E4D-AC7C-B874A97EC4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1252-49D8-A1F2-C20CD1694893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fld id="{41052419-DC31-4A9D-86EE-2C3FA4F49A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1252-49D8-A1F2-C20CD1694893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fld id="{6CB7509C-6416-40DE-AAF9-69D6445E92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1252-49D8-A1F2-C20CD1694893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fld id="{2708D43B-45E6-47C4-B025-19CF813435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1252-49D8-A1F2-C20CD1694893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fld id="{B63DFA5D-0F4E-48F2-B172-533058A4BB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1252-49D8-A1F2-C20CD1694893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fld id="{3465BB49-FE94-4ACF-A29F-5BC9B2F5D5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1252-49D8-A1F2-C20CD1694893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fld id="{CBF7F9A1-19A5-42B7-9D6E-4C8BB3E97D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1252-49D8-A1F2-C20CD1694893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fld id="{12098DAD-D744-4214-8095-1940C59CE4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1252-49D8-A1F2-C20CD1694893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fld id="{F1706409-0090-41D0-A9D3-B0468AAC4B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1252-49D8-A1F2-C20CD1694893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fld id="{CD0BDF9A-D2F8-4D02-82B6-F25D5D8647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1252-49D8-A1F2-C20CD1694893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fld id="{CDD9CF93-6D7E-4893-8708-48C12FDB75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1252-49D8-A1F2-C20CD1694893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fld id="{C43A6A40-6CDD-47C5-806B-5CFFB8D681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1252-49D8-A1F2-C20CD1694893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fld id="{9C57665B-A9F0-40DA-9C11-48599298CF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1252-49D8-A1F2-C20CD1694893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fld id="{2F013AE5-19A2-413D-99C5-260D7B1796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1252-49D8-A1F2-C20CD1694893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fld id="{1E6E456D-3452-4615-9B97-3986CBD6D0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1252-49D8-A1F2-C20CD1694893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fld id="{22136079-17E2-4C3F-A230-940357F5B3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1252-49D8-A1F2-C20CD1694893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fld id="{EC1A7E16-201B-4AE5-BA30-7186F3ACD1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1252-49D8-A1F2-C20CD1694893}"/>
                </c:ext>
              </c:extLst>
            </c:dLbl>
            <c:dLbl>
              <c:idx val="194"/>
              <c:tx>
                <c:rich>
                  <a:bodyPr/>
                  <a:lstStyle/>
                  <a:p>
                    <a:fld id="{44967200-2D53-48F0-B168-B2E1715924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1252-49D8-A1F2-C20CD1694893}"/>
                </c:ext>
              </c:extLst>
            </c:dLbl>
            <c:dLbl>
              <c:idx val="195"/>
              <c:tx>
                <c:rich>
                  <a:bodyPr/>
                  <a:lstStyle/>
                  <a:p>
                    <a:fld id="{FA59443D-4A64-4306-9A17-949190F71D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1252-49D8-A1F2-C20CD1694893}"/>
                </c:ext>
              </c:extLst>
            </c:dLbl>
            <c:dLbl>
              <c:idx val="196"/>
              <c:tx>
                <c:rich>
                  <a:bodyPr/>
                  <a:lstStyle/>
                  <a:p>
                    <a:fld id="{B2EEC07A-FF45-47FB-90C9-6A61C98090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1252-49D8-A1F2-C20CD1694893}"/>
                </c:ext>
              </c:extLst>
            </c:dLbl>
            <c:dLbl>
              <c:idx val="197"/>
              <c:tx>
                <c:rich>
                  <a:bodyPr/>
                  <a:lstStyle/>
                  <a:p>
                    <a:fld id="{8EE4B846-BC10-423A-AC9E-FDE600F80C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1252-49D8-A1F2-C20CD1694893}"/>
                </c:ext>
              </c:extLst>
            </c:dLbl>
            <c:dLbl>
              <c:idx val="198"/>
              <c:tx>
                <c:rich>
                  <a:bodyPr/>
                  <a:lstStyle/>
                  <a:p>
                    <a:fld id="{D438A6FB-3DD6-4AAA-855A-DBEDA71C3C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1252-49D8-A1F2-C20CD1694893}"/>
                </c:ext>
              </c:extLst>
            </c:dLbl>
            <c:dLbl>
              <c:idx val="199"/>
              <c:tx>
                <c:rich>
                  <a:bodyPr/>
                  <a:lstStyle/>
                  <a:p>
                    <a:fld id="{99C5CC71-7631-468B-B1B5-A7A8A54800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1252-49D8-A1F2-C20CD1694893}"/>
                </c:ext>
              </c:extLst>
            </c:dLbl>
            <c:dLbl>
              <c:idx val="200"/>
              <c:tx>
                <c:rich>
                  <a:bodyPr/>
                  <a:lstStyle/>
                  <a:p>
                    <a:fld id="{AC05DE0E-43C3-45F4-9C69-CC3AAD594F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1252-49D8-A1F2-C20CD1694893}"/>
                </c:ext>
              </c:extLst>
            </c:dLbl>
            <c:dLbl>
              <c:idx val="201"/>
              <c:tx>
                <c:rich>
                  <a:bodyPr/>
                  <a:lstStyle/>
                  <a:p>
                    <a:fld id="{4ECBD1B1-E80C-4799-AA07-1E59152C12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1252-49D8-A1F2-C20CD1694893}"/>
                </c:ext>
              </c:extLst>
            </c:dLbl>
            <c:dLbl>
              <c:idx val="202"/>
              <c:tx>
                <c:rich>
                  <a:bodyPr/>
                  <a:lstStyle/>
                  <a:p>
                    <a:fld id="{21BD91D9-0F7E-4A4A-812A-39324017DE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1252-49D8-A1F2-C20CD1694893}"/>
                </c:ext>
              </c:extLst>
            </c:dLbl>
            <c:dLbl>
              <c:idx val="203"/>
              <c:tx>
                <c:rich>
                  <a:bodyPr/>
                  <a:lstStyle/>
                  <a:p>
                    <a:fld id="{16A04E08-E2FC-4419-A459-DA73DA6888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1252-49D8-A1F2-C20CD1694893}"/>
                </c:ext>
              </c:extLst>
            </c:dLbl>
            <c:dLbl>
              <c:idx val="204"/>
              <c:tx>
                <c:rich>
                  <a:bodyPr/>
                  <a:lstStyle/>
                  <a:p>
                    <a:fld id="{C117B270-D56E-4459-84E8-61B7268D25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1252-49D8-A1F2-C20CD1694893}"/>
                </c:ext>
              </c:extLst>
            </c:dLbl>
            <c:dLbl>
              <c:idx val="205"/>
              <c:tx>
                <c:rich>
                  <a:bodyPr/>
                  <a:lstStyle/>
                  <a:p>
                    <a:fld id="{D75810E8-7990-4E1C-B2CD-77BE6CD73B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1252-49D8-A1F2-C20CD1694893}"/>
                </c:ext>
              </c:extLst>
            </c:dLbl>
            <c:dLbl>
              <c:idx val="206"/>
              <c:tx>
                <c:rich>
                  <a:bodyPr/>
                  <a:lstStyle/>
                  <a:p>
                    <a:fld id="{2E525478-15A1-48D6-95B8-A80BFE21F7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1252-49D8-A1F2-C20CD1694893}"/>
                </c:ext>
              </c:extLst>
            </c:dLbl>
            <c:dLbl>
              <c:idx val="207"/>
              <c:tx>
                <c:rich>
                  <a:bodyPr/>
                  <a:lstStyle/>
                  <a:p>
                    <a:fld id="{339D5D79-EBDD-438E-B253-060591CCBB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1252-49D8-A1F2-C20CD1694893}"/>
                </c:ext>
              </c:extLst>
            </c:dLbl>
            <c:dLbl>
              <c:idx val="208"/>
              <c:tx>
                <c:rich>
                  <a:bodyPr/>
                  <a:lstStyle/>
                  <a:p>
                    <a:fld id="{EAFB7059-8B15-4BBC-B489-A80023546C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1252-49D8-A1F2-C20CD1694893}"/>
                </c:ext>
              </c:extLst>
            </c:dLbl>
            <c:dLbl>
              <c:idx val="209"/>
              <c:tx>
                <c:rich>
                  <a:bodyPr/>
                  <a:lstStyle/>
                  <a:p>
                    <a:fld id="{108E7381-89A7-4180-B3BE-0E71B06891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1252-49D8-A1F2-C20CD1694893}"/>
                </c:ext>
              </c:extLst>
            </c:dLbl>
            <c:dLbl>
              <c:idx val="210"/>
              <c:tx>
                <c:rich>
                  <a:bodyPr/>
                  <a:lstStyle/>
                  <a:p>
                    <a:fld id="{D12E4937-DD9A-4676-B2A6-20BB182682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1252-49D8-A1F2-C20CD1694893}"/>
                </c:ext>
              </c:extLst>
            </c:dLbl>
            <c:dLbl>
              <c:idx val="211"/>
              <c:tx>
                <c:rich>
                  <a:bodyPr/>
                  <a:lstStyle/>
                  <a:p>
                    <a:fld id="{83B43D43-023C-4F42-A8C3-DA7C7B7804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1252-49D8-A1F2-C20CD1694893}"/>
                </c:ext>
              </c:extLst>
            </c:dLbl>
            <c:dLbl>
              <c:idx val="212"/>
              <c:tx>
                <c:rich>
                  <a:bodyPr/>
                  <a:lstStyle/>
                  <a:p>
                    <a:fld id="{7BDFE8E6-7BAC-4EF1-B9F5-C31D003AB4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1252-49D8-A1F2-C20CD1694893}"/>
                </c:ext>
              </c:extLst>
            </c:dLbl>
            <c:dLbl>
              <c:idx val="213"/>
              <c:tx>
                <c:rich>
                  <a:bodyPr/>
                  <a:lstStyle/>
                  <a:p>
                    <a:fld id="{386E6BA5-44E1-4229-B9AD-EBA4C3C138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1252-49D8-A1F2-C20CD1694893}"/>
                </c:ext>
              </c:extLst>
            </c:dLbl>
            <c:dLbl>
              <c:idx val="214"/>
              <c:tx>
                <c:rich>
                  <a:bodyPr/>
                  <a:lstStyle/>
                  <a:p>
                    <a:fld id="{C4F34453-71E7-48C5-9605-D089CE6163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1252-49D8-A1F2-C20CD1694893}"/>
                </c:ext>
              </c:extLst>
            </c:dLbl>
            <c:dLbl>
              <c:idx val="215"/>
              <c:tx>
                <c:rich>
                  <a:bodyPr/>
                  <a:lstStyle/>
                  <a:p>
                    <a:fld id="{96640DA2-3684-432C-9CDB-24AD15A08B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1252-49D8-A1F2-C20CD1694893}"/>
                </c:ext>
              </c:extLst>
            </c:dLbl>
            <c:dLbl>
              <c:idx val="216"/>
              <c:tx>
                <c:rich>
                  <a:bodyPr/>
                  <a:lstStyle/>
                  <a:p>
                    <a:fld id="{9441B5D8-4ECE-4E06-949F-7E1857F39C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1252-49D8-A1F2-C20CD1694893}"/>
                </c:ext>
              </c:extLst>
            </c:dLbl>
            <c:dLbl>
              <c:idx val="217"/>
              <c:tx>
                <c:rich>
                  <a:bodyPr/>
                  <a:lstStyle/>
                  <a:p>
                    <a:fld id="{7C44604F-B5D1-433E-AB28-974D130A2D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1252-49D8-A1F2-C20CD1694893}"/>
                </c:ext>
              </c:extLst>
            </c:dLbl>
            <c:dLbl>
              <c:idx val="218"/>
              <c:tx>
                <c:rich>
                  <a:bodyPr/>
                  <a:lstStyle/>
                  <a:p>
                    <a:fld id="{458A868B-E601-490E-A7A8-B3D59845B2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1252-49D8-A1F2-C20CD1694893}"/>
                </c:ext>
              </c:extLst>
            </c:dLbl>
            <c:dLbl>
              <c:idx val="219"/>
              <c:tx>
                <c:rich>
                  <a:bodyPr/>
                  <a:lstStyle/>
                  <a:p>
                    <a:fld id="{B1633B83-6E84-48F3-8A15-6BAD6F0EBA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1252-49D8-A1F2-C20CD1694893}"/>
                </c:ext>
              </c:extLst>
            </c:dLbl>
            <c:dLbl>
              <c:idx val="220"/>
              <c:tx>
                <c:rich>
                  <a:bodyPr/>
                  <a:lstStyle/>
                  <a:p>
                    <a:fld id="{1C936E1E-997E-42D7-A470-BC4E079A1A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1252-49D8-A1F2-C20CD1694893}"/>
                </c:ext>
              </c:extLst>
            </c:dLbl>
            <c:dLbl>
              <c:idx val="221"/>
              <c:tx>
                <c:rich>
                  <a:bodyPr/>
                  <a:lstStyle/>
                  <a:p>
                    <a:fld id="{9D7A26C1-A4BC-4A77-B01A-D04E72009D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1252-49D8-A1F2-C20CD1694893}"/>
                </c:ext>
              </c:extLst>
            </c:dLbl>
            <c:dLbl>
              <c:idx val="222"/>
              <c:tx>
                <c:rich>
                  <a:bodyPr/>
                  <a:lstStyle/>
                  <a:p>
                    <a:fld id="{27CD1B81-CBF4-4609-81C7-F192990DD1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1252-49D8-A1F2-C20CD1694893}"/>
                </c:ext>
              </c:extLst>
            </c:dLbl>
            <c:dLbl>
              <c:idx val="223"/>
              <c:tx>
                <c:rich>
                  <a:bodyPr/>
                  <a:lstStyle/>
                  <a:p>
                    <a:fld id="{B8A414C5-70C7-46D8-84DE-BD75EC7BBD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1252-49D8-A1F2-C20CD1694893}"/>
                </c:ext>
              </c:extLst>
            </c:dLbl>
            <c:dLbl>
              <c:idx val="224"/>
              <c:tx>
                <c:rich>
                  <a:bodyPr/>
                  <a:lstStyle/>
                  <a:p>
                    <a:fld id="{8C1607C1-1271-4548-9EEA-8CE285D618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1252-49D8-A1F2-C20CD1694893}"/>
                </c:ext>
              </c:extLst>
            </c:dLbl>
            <c:dLbl>
              <c:idx val="225"/>
              <c:tx>
                <c:rich>
                  <a:bodyPr/>
                  <a:lstStyle/>
                  <a:p>
                    <a:fld id="{DCCE4E20-D7C8-4393-A6A4-6C7406A075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1252-49D8-A1F2-C20CD1694893}"/>
                </c:ext>
              </c:extLst>
            </c:dLbl>
            <c:dLbl>
              <c:idx val="226"/>
              <c:tx>
                <c:rich>
                  <a:bodyPr/>
                  <a:lstStyle/>
                  <a:p>
                    <a:fld id="{CD40BA48-3046-41C1-A489-B054A3DACB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1252-49D8-A1F2-C20CD1694893}"/>
                </c:ext>
              </c:extLst>
            </c:dLbl>
            <c:dLbl>
              <c:idx val="227"/>
              <c:tx>
                <c:rich>
                  <a:bodyPr/>
                  <a:lstStyle/>
                  <a:p>
                    <a:fld id="{6BF14F5D-376B-40E5-ACFA-39D36B445C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1252-49D8-A1F2-C20CD1694893}"/>
                </c:ext>
              </c:extLst>
            </c:dLbl>
            <c:dLbl>
              <c:idx val="228"/>
              <c:tx>
                <c:rich>
                  <a:bodyPr/>
                  <a:lstStyle/>
                  <a:p>
                    <a:fld id="{B93ECDEC-07B7-4A44-A6AD-3AA71A2E5C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1252-49D8-A1F2-C20CD1694893}"/>
                </c:ext>
              </c:extLst>
            </c:dLbl>
            <c:dLbl>
              <c:idx val="229"/>
              <c:tx>
                <c:rich>
                  <a:bodyPr/>
                  <a:lstStyle/>
                  <a:p>
                    <a:fld id="{0A36C089-C19E-4CDE-9F41-5AE41EF178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1252-49D8-A1F2-C20CD1694893}"/>
                </c:ext>
              </c:extLst>
            </c:dLbl>
            <c:dLbl>
              <c:idx val="230"/>
              <c:tx>
                <c:rich>
                  <a:bodyPr/>
                  <a:lstStyle/>
                  <a:p>
                    <a:fld id="{786008C0-E746-4C93-A643-12E88BD809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1252-49D8-A1F2-C20CD1694893}"/>
                </c:ext>
              </c:extLst>
            </c:dLbl>
            <c:dLbl>
              <c:idx val="231"/>
              <c:tx>
                <c:rich>
                  <a:bodyPr/>
                  <a:lstStyle/>
                  <a:p>
                    <a:fld id="{2F14DF07-66ED-4ABD-911B-26E9137906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1252-49D8-A1F2-C20CD1694893}"/>
                </c:ext>
              </c:extLst>
            </c:dLbl>
            <c:dLbl>
              <c:idx val="232"/>
              <c:tx>
                <c:rich>
                  <a:bodyPr/>
                  <a:lstStyle/>
                  <a:p>
                    <a:fld id="{4EE6E273-479E-464B-B11F-5C708592BD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1252-49D8-A1F2-C20CD1694893}"/>
                </c:ext>
              </c:extLst>
            </c:dLbl>
            <c:dLbl>
              <c:idx val="233"/>
              <c:tx>
                <c:rich>
                  <a:bodyPr/>
                  <a:lstStyle/>
                  <a:p>
                    <a:fld id="{A85C2AF8-13B2-4F96-A317-67617F107D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1252-49D8-A1F2-C20CD1694893}"/>
                </c:ext>
              </c:extLst>
            </c:dLbl>
            <c:dLbl>
              <c:idx val="234"/>
              <c:tx>
                <c:rich>
                  <a:bodyPr/>
                  <a:lstStyle/>
                  <a:p>
                    <a:fld id="{3F17E5C0-EA1A-4282-A13D-898AB2FF57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1252-49D8-A1F2-C20CD1694893}"/>
                </c:ext>
              </c:extLst>
            </c:dLbl>
            <c:dLbl>
              <c:idx val="235"/>
              <c:tx>
                <c:rich>
                  <a:bodyPr/>
                  <a:lstStyle/>
                  <a:p>
                    <a:fld id="{4F93EB1F-22A9-448B-8AF4-F2670FF328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1252-49D8-A1F2-C20CD1694893}"/>
                </c:ext>
              </c:extLst>
            </c:dLbl>
            <c:dLbl>
              <c:idx val="236"/>
              <c:tx>
                <c:rich>
                  <a:bodyPr/>
                  <a:lstStyle/>
                  <a:p>
                    <a:fld id="{35AC1B3A-8136-43A9-9048-8C38B8B61D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1252-49D8-A1F2-C20CD1694893}"/>
                </c:ext>
              </c:extLst>
            </c:dLbl>
            <c:dLbl>
              <c:idx val="237"/>
              <c:tx>
                <c:rich>
                  <a:bodyPr/>
                  <a:lstStyle/>
                  <a:p>
                    <a:fld id="{E93BE71B-4E62-4FF2-9CAC-8AEDE4B0AC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1252-49D8-A1F2-C20CD1694893}"/>
                </c:ext>
              </c:extLst>
            </c:dLbl>
            <c:dLbl>
              <c:idx val="238"/>
              <c:tx>
                <c:rich>
                  <a:bodyPr/>
                  <a:lstStyle/>
                  <a:p>
                    <a:fld id="{869D9D6D-59D9-4F10-B1E1-ECC9A72396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1252-49D8-A1F2-C20CD1694893}"/>
                </c:ext>
              </c:extLst>
            </c:dLbl>
            <c:dLbl>
              <c:idx val="239"/>
              <c:tx>
                <c:rich>
                  <a:bodyPr/>
                  <a:lstStyle/>
                  <a:p>
                    <a:fld id="{40F7B4F6-E1C3-49B1-A043-A1212E5238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1252-49D8-A1F2-C20CD1694893}"/>
                </c:ext>
              </c:extLst>
            </c:dLbl>
            <c:dLbl>
              <c:idx val="240"/>
              <c:tx>
                <c:rich>
                  <a:bodyPr/>
                  <a:lstStyle/>
                  <a:p>
                    <a:fld id="{8378D29E-6A52-4DFF-8A6D-92CB15F33B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1252-49D8-A1F2-C20CD1694893}"/>
                </c:ext>
              </c:extLst>
            </c:dLbl>
            <c:dLbl>
              <c:idx val="241"/>
              <c:tx>
                <c:rich>
                  <a:bodyPr/>
                  <a:lstStyle/>
                  <a:p>
                    <a:fld id="{E810D11F-FFDF-4BC9-9E1E-46D24BFA0E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1252-49D8-A1F2-C20CD1694893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fld id="{17D6E706-3C85-4476-B579-3F502522C3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1252-49D8-A1F2-C20CD1694893}"/>
                </c:ext>
              </c:extLst>
            </c:dLbl>
            <c:dLbl>
              <c:idx val="243"/>
              <c:tx>
                <c:rich>
                  <a:bodyPr/>
                  <a:lstStyle/>
                  <a:p>
                    <a:fld id="{2CB2B800-DBB3-4F80-9AD1-31A51578AC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1252-49D8-A1F2-C20CD1694893}"/>
                </c:ext>
              </c:extLst>
            </c:dLbl>
            <c:dLbl>
              <c:idx val="244"/>
              <c:tx>
                <c:rich>
                  <a:bodyPr/>
                  <a:lstStyle/>
                  <a:p>
                    <a:fld id="{C3450DE7-1759-4AF9-A3BF-CA726085FF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1252-49D8-A1F2-C20CD1694893}"/>
                </c:ext>
              </c:extLst>
            </c:dLbl>
            <c:dLbl>
              <c:idx val="245"/>
              <c:tx>
                <c:rich>
                  <a:bodyPr/>
                  <a:lstStyle/>
                  <a:p>
                    <a:fld id="{CDCF3C5E-81F9-4AC9-BB21-E50409CC68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1252-49D8-A1F2-C20CD1694893}"/>
                </c:ext>
              </c:extLst>
            </c:dLbl>
            <c:dLbl>
              <c:idx val="246"/>
              <c:tx>
                <c:rich>
                  <a:bodyPr/>
                  <a:lstStyle/>
                  <a:p>
                    <a:fld id="{8C65944B-9026-4535-B726-4F546285AE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1252-49D8-A1F2-C20CD1694893}"/>
                </c:ext>
              </c:extLst>
            </c:dLbl>
            <c:dLbl>
              <c:idx val="247"/>
              <c:tx>
                <c:rich>
                  <a:bodyPr/>
                  <a:lstStyle/>
                  <a:p>
                    <a:fld id="{651BD3B1-4A87-4164-BBE8-855D8BE992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1252-49D8-A1F2-C20CD1694893}"/>
                </c:ext>
              </c:extLst>
            </c:dLbl>
            <c:dLbl>
              <c:idx val="248"/>
              <c:tx>
                <c:rich>
                  <a:bodyPr/>
                  <a:lstStyle/>
                  <a:p>
                    <a:fld id="{ADFFEADE-1486-4531-919A-179E9EFA51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1252-49D8-A1F2-C20CD1694893}"/>
                </c:ext>
              </c:extLst>
            </c:dLbl>
            <c:dLbl>
              <c:idx val="249"/>
              <c:tx>
                <c:rich>
                  <a:bodyPr/>
                  <a:lstStyle/>
                  <a:p>
                    <a:fld id="{50FE7ED1-20F0-4E5E-829E-545D5E4294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1252-49D8-A1F2-C20CD1694893}"/>
                </c:ext>
              </c:extLst>
            </c:dLbl>
            <c:dLbl>
              <c:idx val="250"/>
              <c:tx>
                <c:rich>
                  <a:bodyPr/>
                  <a:lstStyle/>
                  <a:p>
                    <a:fld id="{B280E1E0-CDE6-4EEB-A3FF-F3379C0783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1252-49D8-A1F2-C20CD1694893}"/>
                </c:ext>
              </c:extLst>
            </c:dLbl>
            <c:dLbl>
              <c:idx val="251"/>
              <c:tx>
                <c:rich>
                  <a:bodyPr/>
                  <a:lstStyle/>
                  <a:p>
                    <a:fld id="{04200D90-6911-4527-8308-37CFE19914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1252-49D8-A1F2-C20CD1694893}"/>
                </c:ext>
              </c:extLst>
            </c:dLbl>
            <c:dLbl>
              <c:idx val="252"/>
              <c:tx>
                <c:rich>
                  <a:bodyPr/>
                  <a:lstStyle/>
                  <a:p>
                    <a:fld id="{13925641-155B-4118-8F09-B33E7C8616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1252-49D8-A1F2-C20CD1694893}"/>
                </c:ext>
              </c:extLst>
            </c:dLbl>
            <c:dLbl>
              <c:idx val="253"/>
              <c:tx>
                <c:rich>
                  <a:bodyPr/>
                  <a:lstStyle/>
                  <a:p>
                    <a:fld id="{54186A60-F025-438D-B405-C539490BA3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1252-49D8-A1F2-C20CD1694893}"/>
                </c:ext>
              </c:extLst>
            </c:dLbl>
            <c:dLbl>
              <c:idx val="254"/>
              <c:tx>
                <c:rich>
                  <a:bodyPr/>
                  <a:lstStyle/>
                  <a:p>
                    <a:fld id="{09E0F5AA-2EB3-4E58-ACDF-7CE446A3D4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1252-49D8-A1F2-C20CD1694893}"/>
                </c:ext>
              </c:extLst>
            </c:dLbl>
            <c:dLbl>
              <c:idx val="255"/>
              <c:tx>
                <c:rich>
                  <a:bodyPr/>
                  <a:lstStyle/>
                  <a:p>
                    <a:fld id="{2F830B8B-44C5-4102-9ED9-68F5D3A99E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1252-49D8-A1F2-C20CD1694893}"/>
                </c:ext>
              </c:extLst>
            </c:dLbl>
            <c:dLbl>
              <c:idx val="256"/>
              <c:tx>
                <c:rich>
                  <a:bodyPr/>
                  <a:lstStyle/>
                  <a:p>
                    <a:fld id="{7107C55B-2007-4F19-B06F-5F7B7D62B8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1252-49D8-A1F2-C20CD1694893}"/>
                </c:ext>
              </c:extLst>
            </c:dLbl>
            <c:dLbl>
              <c:idx val="257"/>
              <c:tx>
                <c:rich>
                  <a:bodyPr/>
                  <a:lstStyle/>
                  <a:p>
                    <a:fld id="{0DCC0F71-DA5C-4A3B-9227-5F2EB4DA68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1252-49D8-A1F2-C20CD1694893}"/>
                </c:ext>
              </c:extLst>
            </c:dLbl>
            <c:dLbl>
              <c:idx val="258"/>
              <c:tx>
                <c:rich>
                  <a:bodyPr/>
                  <a:lstStyle/>
                  <a:p>
                    <a:fld id="{2524BD0F-83B0-47D7-8413-A1CE5C15E0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1252-49D8-A1F2-C20CD1694893}"/>
                </c:ext>
              </c:extLst>
            </c:dLbl>
            <c:dLbl>
              <c:idx val="259"/>
              <c:tx>
                <c:rich>
                  <a:bodyPr/>
                  <a:lstStyle/>
                  <a:p>
                    <a:fld id="{4B913467-CD35-4EEE-A4BC-5B38AF2239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1252-49D8-A1F2-C20CD1694893}"/>
                </c:ext>
              </c:extLst>
            </c:dLbl>
            <c:dLbl>
              <c:idx val="260"/>
              <c:tx>
                <c:rich>
                  <a:bodyPr/>
                  <a:lstStyle/>
                  <a:p>
                    <a:fld id="{099A9353-B255-4F01-B429-76C42E1F48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1252-49D8-A1F2-C20CD1694893}"/>
                </c:ext>
              </c:extLst>
            </c:dLbl>
            <c:dLbl>
              <c:idx val="261"/>
              <c:tx>
                <c:rich>
                  <a:bodyPr/>
                  <a:lstStyle/>
                  <a:p>
                    <a:fld id="{FEDC68C8-4CF2-4D67-AA03-12192A3E62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1252-49D8-A1F2-C20CD1694893}"/>
                </c:ext>
              </c:extLst>
            </c:dLbl>
            <c:dLbl>
              <c:idx val="262"/>
              <c:tx>
                <c:rich>
                  <a:bodyPr/>
                  <a:lstStyle/>
                  <a:p>
                    <a:fld id="{3DD86F36-8744-49B5-901B-63BFC35CAF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1252-49D8-A1F2-C20CD1694893}"/>
                </c:ext>
              </c:extLst>
            </c:dLbl>
            <c:dLbl>
              <c:idx val="263"/>
              <c:tx>
                <c:rich>
                  <a:bodyPr/>
                  <a:lstStyle/>
                  <a:p>
                    <a:fld id="{7FE3EDED-4466-47DF-A32E-FAC63AFB33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1252-49D8-A1F2-C20CD1694893}"/>
                </c:ext>
              </c:extLst>
            </c:dLbl>
            <c:dLbl>
              <c:idx val="264"/>
              <c:tx>
                <c:rich>
                  <a:bodyPr/>
                  <a:lstStyle/>
                  <a:p>
                    <a:fld id="{B07ECADB-75A3-468E-98AB-1963E4E300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1252-49D8-A1F2-C20CD1694893}"/>
                </c:ext>
              </c:extLst>
            </c:dLbl>
            <c:dLbl>
              <c:idx val="265"/>
              <c:tx>
                <c:rich>
                  <a:bodyPr/>
                  <a:lstStyle/>
                  <a:p>
                    <a:fld id="{4F32D0BB-BF3C-43C3-A802-0433280E9A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1252-49D8-A1F2-C20CD1694893}"/>
                </c:ext>
              </c:extLst>
            </c:dLbl>
            <c:dLbl>
              <c:idx val="266"/>
              <c:tx>
                <c:rich>
                  <a:bodyPr/>
                  <a:lstStyle/>
                  <a:p>
                    <a:fld id="{CC9423C7-7279-4431-8E6F-9DAE712541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1252-49D8-A1F2-C20CD1694893}"/>
                </c:ext>
              </c:extLst>
            </c:dLbl>
            <c:dLbl>
              <c:idx val="267"/>
              <c:tx>
                <c:rich>
                  <a:bodyPr/>
                  <a:lstStyle/>
                  <a:p>
                    <a:fld id="{AC95A78F-22AD-450D-9313-BFF1211A58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1252-49D8-A1F2-C20CD1694893}"/>
                </c:ext>
              </c:extLst>
            </c:dLbl>
            <c:dLbl>
              <c:idx val="268"/>
              <c:tx>
                <c:rich>
                  <a:bodyPr/>
                  <a:lstStyle/>
                  <a:p>
                    <a:fld id="{3ABF449A-4C40-471B-A9F8-D4C0700164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1252-49D8-A1F2-C20CD1694893}"/>
                </c:ext>
              </c:extLst>
            </c:dLbl>
            <c:dLbl>
              <c:idx val="269"/>
              <c:tx>
                <c:rich>
                  <a:bodyPr/>
                  <a:lstStyle/>
                  <a:p>
                    <a:fld id="{E6C2FF54-D298-409F-8D19-01F4CBE81A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1252-49D8-A1F2-C20CD1694893}"/>
                </c:ext>
              </c:extLst>
            </c:dLbl>
            <c:dLbl>
              <c:idx val="270"/>
              <c:tx>
                <c:rich>
                  <a:bodyPr/>
                  <a:lstStyle/>
                  <a:p>
                    <a:fld id="{D884C7A0-EAD2-4DEF-898C-801B1D8270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1252-49D8-A1F2-C20CD1694893}"/>
                </c:ext>
              </c:extLst>
            </c:dLbl>
            <c:dLbl>
              <c:idx val="271"/>
              <c:tx>
                <c:rich>
                  <a:bodyPr/>
                  <a:lstStyle/>
                  <a:p>
                    <a:fld id="{6DD74C07-4FF8-4A8C-98B8-B60BEAB83D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1252-49D8-A1F2-C20CD1694893}"/>
                </c:ext>
              </c:extLst>
            </c:dLbl>
            <c:dLbl>
              <c:idx val="272"/>
              <c:tx>
                <c:rich>
                  <a:bodyPr/>
                  <a:lstStyle/>
                  <a:p>
                    <a:fld id="{2F37CA60-A536-4033-B60F-D50E08D587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1252-49D8-A1F2-C20CD1694893}"/>
                </c:ext>
              </c:extLst>
            </c:dLbl>
            <c:dLbl>
              <c:idx val="273"/>
              <c:tx>
                <c:rich>
                  <a:bodyPr/>
                  <a:lstStyle/>
                  <a:p>
                    <a:fld id="{D324C0B2-994F-4EF3-9296-2650A8558F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1252-49D8-A1F2-C20CD1694893}"/>
                </c:ext>
              </c:extLst>
            </c:dLbl>
            <c:dLbl>
              <c:idx val="274"/>
              <c:tx>
                <c:rich>
                  <a:bodyPr/>
                  <a:lstStyle/>
                  <a:p>
                    <a:fld id="{08D5AAE5-0F5F-4A7A-9820-90D7D50185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1252-49D8-A1F2-C20CD1694893}"/>
                </c:ext>
              </c:extLst>
            </c:dLbl>
            <c:dLbl>
              <c:idx val="275"/>
              <c:tx>
                <c:rich>
                  <a:bodyPr/>
                  <a:lstStyle/>
                  <a:p>
                    <a:fld id="{C9814683-BBE3-4901-877C-F4FCBE7F29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1252-49D8-A1F2-C20CD1694893}"/>
                </c:ext>
              </c:extLst>
            </c:dLbl>
            <c:dLbl>
              <c:idx val="276"/>
              <c:tx>
                <c:rich>
                  <a:bodyPr/>
                  <a:lstStyle/>
                  <a:p>
                    <a:fld id="{A493B16E-CC31-4DBA-9C08-22F7C4FAEF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1252-49D8-A1F2-C20CD1694893}"/>
                </c:ext>
              </c:extLst>
            </c:dLbl>
            <c:dLbl>
              <c:idx val="277"/>
              <c:tx>
                <c:rich>
                  <a:bodyPr/>
                  <a:lstStyle/>
                  <a:p>
                    <a:fld id="{B8B04B31-E392-4154-AD57-532ED1381D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1252-49D8-A1F2-C20CD1694893}"/>
                </c:ext>
              </c:extLst>
            </c:dLbl>
            <c:dLbl>
              <c:idx val="278"/>
              <c:tx>
                <c:rich>
                  <a:bodyPr/>
                  <a:lstStyle/>
                  <a:p>
                    <a:fld id="{2EE2EDD9-D0B0-45D7-B540-5323B54A1C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1252-49D8-A1F2-C20CD1694893}"/>
                </c:ext>
              </c:extLst>
            </c:dLbl>
            <c:dLbl>
              <c:idx val="279"/>
              <c:tx>
                <c:rich>
                  <a:bodyPr/>
                  <a:lstStyle/>
                  <a:p>
                    <a:fld id="{AE1AE920-D8F5-4E18-9F65-2D581C228C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1252-49D8-A1F2-C20CD1694893}"/>
                </c:ext>
              </c:extLst>
            </c:dLbl>
            <c:dLbl>
              <c:idx val="280"/>
              <c:tx>
                <c:rich>
                  <a:bodyPr/>
                  <a:lstStyle/>
                  <a:p>
                    <a:fld id="{5F73D279-3562-498F-B08E-0E805DA2EB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1252-49D8-A1F2-C20CD1694893}"/>
                </c:ext>
              </c:extLst>
            </c:dLbl>
            <c:dLbl>
              <c:idx val="281"/>
              <c:tx>
                <c:rich>
                  <a:bodyPr/>
                  <a:lstStyle/>
                  <a:p>
                    <a:fld id="{789E709C-01D7-4CC7-9E24-03C048746D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1252-49D8-A1F2-C20CD1694893}"/>
                </c:ext>
              </c:extLst>
            </c:dLbl>
            <c:dLbl>
              <c:idx val="282"/>
              <c:tx>
                <c:rich>
                  <a:bodyPr/>
                  <a:lstStyle/>
                  <a:p>
                    <a:fld id="{30F197FF-06C0-4586-9952-47D9B0118E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1252-49D8-A1F2-C20CD1694893}"/>
                </c:ext>
              </c:extLst>
            </c:dLbl>
            <c:dLbl>
              <c:idx val="283"/>
              <c:tx>
                <c:rich>
                  <a:bodyPr/>
                  <a:lstStyle/>
                  <a:p>
                    <a:fld id="{1943AE72-A9F4-4128-9DE1-03DCEF1BCC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1252-49D8-A1F2-C20CD1694893}"/>
                </c:ext>
              </c:extLst>
            </c:dLbl>
            <c:dLbl>
              <c:idx val="284"/>
              <c:tx>
                <c:rich>
                  <a:bodyPr/>
                  <a:lstStyle/>
                  <a:p>
                    <a:fld id="{ADFA7D49-1ADB-4C22-A5E9-3113B51B11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1252-49D8-A1F2-C20CD1694893}"/>
                </c:ext>
              </c:extLst>
            </c:dLbl>
            <c:dLbl>
              <c:idx val="285"/>
              <c:tx>
                <c:rich>
                  <a:bodyPr/>
                  <a:lstStyle/>
                  <a:p>
                    <a:fld id="{D9AE7B36-300F-4199-88B3-CD147A5676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1252-49D8-A1F2-C20CD1694893}"/>
                </c:ext>
              </c:extLst>
            </c:dLbl>
            <c:dLbl>
              <c:idx val="286"/>
              <c:tx>
                <c:rich>
                  <a:bodyPr/>
                  <a:lstStyle/>
                  <a:p>
                    <a:fld id="{4F0384A7-B864-4922-8325-7E9BDFB573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1252-49D8-A1F2-C20CD1694893}"/>
                </c:ext>
              </c:extLst>
            </c:dLbl>
            <c:dLbl>
              <c:idx val="287"/>
              <c:tx>
                <c:rich>
                  <a:bodyPr/>
                  <a:lstStyle/>
                  <a:p>
                    <a:fld id="{7BDE08A4-AEF4-40F0-932B-21044E7A8D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1252-49D8-A1F2-C20CD1694893}"/>
                </c:ext>
              </c:extLst>
            </c:dLbl>
            <c:dLbl>
              <c:idx val="288"/>
              <c:tx>
                <c:rich>
                  <a:bodyPr/>
                  <a:lstStyle/>
                  <a:p>
                    <a:fld id="{ADD2C5EA-4575-412E-A0CF-F3C990A0FC7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1252-49D8-A1F2-C20CD1694893}"/>
                </c:ext>
              </c:extLst>
            </c:dLbl>
            <c:dLbl>
              <c:idx val="289"/>
              <c:tx>
                <c:rich>
                  <a:bodyPr/>
                  <a:lstStyle/>
                  <a:p>
                    <a:fld id="{48A845D9-EDBD-495F-8516-26CD429FB9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1252-49D8-A1F2-C20CD1694893}"/>
                </c:ext>
              </c:extLst>
            </c:dLbl>
            <c:dLbl>
              <c:idx val="290"/>
              <c:tx>
                <c:rich>
                  <a:bodyPr/>
                  <a:lstStyle/>
                  <a:p>
                    <a:fld id="{69354DC2-B80B-4078-A011-BA9B710AAB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2-1252-49D8-A1F2-C20CD1694893}"/>
                </c:ext>
              </c:extLst>
            </c:dLbl>
            <c:dLbl>
              <c:idx val="291"/>
              <c:tx>
                <c:rich>
                  <a:bodyPr/>
                  <a:lstStyle/>
                  <a:p>
                    <a:fld id="{9E2665B5-7864-4CE6-AC4F-6DB406FC6A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3-1252-49D8-A1F2-C20CD1694893}"/>
                </c:ext>
              </c:extLst>
            </c:dLbl>
            <c:dLbl>
              <c:idx val="292"/>
              <c:tx>
                <c:rich>
                  <a:bodyPr/>
                  <a:lstStyle/>
                  <a:p>
                    <a:fld id="{0C87870D-703D-4773-BE27-FE7120C128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4-1252-49D8-A1F2-C20CD1694893}"/>
                </c:ext>
              </c:extLst>
            </c:dLbl>
            <c:dLbl>
              <c:idx val="293"/>
              <c:tx>
                <c:rich>
                  <a:bodyPr/>
                  <a:lstStyle/>
                  <a:p>
                    <a:fld id="{B9A6BFE3-0D9C-40B8-A5CB-14BE15620D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5-1252-49D8-A1F2-C20CD1694893}"/>
                </c:ext>
              </c:extLst>
            </c:dLbl>
            <c:dLbl>
              <c:idx val="294"/>
              <c:tx>
                <c:rich>
                  <a:bodyPr/>
                  <a:lstStyle/>
                  <a:p>
                    <a:fld id="{FB85ECFF-57AC-40AB-B9CB-5DAE7678B5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6-1252-49D8-A1F2-C20CD1694893}"/>
                </c:ext>
              </c:extLst>
            </c:dLbl>
            <c:dLbl>
              <c:idx val="295"/>
              <c:tx>
                <c:rich>
                  <a:bodyPr/>
                  <a:lstStyle/>
                  <a:p>
                    <a:fld id="{99287717-3FC3-4598-BE49-EE02F130AF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7-1252-49D8-A1F2-C20CD1694893}"/>
                </c:ext>
              </c:extLst>
            </c:dLbl>
            <c:dLbl>
              <c:idx val="296"/>
              <c:tx>
                <c:rich>
                  <a:bodyPr/>
                  <a:lstStyle/>
                  <a:p>
                    <a:fld id="{0B560923-FB35-476C-AD36-C8A15A577A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8-1252-49D8-A1F2-C20CD1694893}"/>
                </c:ext>
              </c:extLst>
            </c:dLbl>
            <c:dLbl>
              <c:idx val="297"/>
              <c:tx>
                <c:rich>
                  <a:bodyPr/>
                  <a:lstStyle/>
                  <a:p>
                    <a:fld id="{18A702D6-36ED-4052-9D12-DAC196F2F3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9-1252-49D8-A1F2-C20CD1694893}"/>
                </c:ext>
              </c:extLst>
            </c:dLbl>
            <c:dLbl>
              <c:idx val="298"/>
              <c:tx>
                <c:rich>
                  <a:bodyPr/>
                  <a:lstStyle/>
                  <a:p>
                    <a:fld id="{576CB3FD-D7A1-4E57-ADE0-46FA288681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A-1252-49D8-A1F2-C20CD1694893}"/>
                </c:ext>
              </c:extLst>
            </c:dLbl>
            <c:dLbl>
              <c:idx val="299"/>
              <c:tx>
                <c:rich>
                  <a:bodyPr/>
                  <a:lstStyle/>
                  <a:p>
                    <a:fld id="{851B1D9B-52CD-45A3-A537-0E8D0608D3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B-1252-49D8-A1F2-C20CD1694893}"/>
                </c:ext>
              </c:extLst>
            </c:dLbl>
            <c:dLbl>
              <c:idx val="300"/>
              <c:tx>
                <c:rich>
                  <a:bodyPr/>
                  <a:lstStyle/>
                  <a:p>
                    <a:fld id="{FFDF1C49-B86C-4DA3-9490-0ED9514FC4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C-1252-49D8-A1F2-C20CD1694893}"/>
                </c:ext>
              </c:extLst>
            </c:dLbl>
            <c:dLbl>
              <c:idx val="301"/>
              <c:tx>
                <c:rich>
                  <a:bodyPr/>
                  <a:lstStyle/>
                  <a:p>
                    <a:fld id="{67C0860E-DF35-4B5D-A212-FACC1CC4E4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D-1252-49D8-A1F2-C20CD1694893}"/>
                </c:ext>
              </c:extLst>
            </c:dLbl>
            <c:dLbl>
              <c:idx val="302"/>
              <c:tx>
                <c:rich>
                  <a:bodyPr/>
                  <a:lstStyle/>
                  <a:p>
                    <a:fld id="{8C700C2E-ADE7-4C43-A052-69D6EEF9B8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E-1252-49D8-A1F2-C20CD1694893}"/>
                </c:ext>
              </c:extLst>
            </c:dLbl>
            <c:dLbl>
              <c:idx val="303"/>
              <c:tx>
                <c:rich>
                  <a:bodyPr/>
                  <a:lstStyle/>
                  <a:p>
                    <a:fld id="{FBAECE51-20D1-4237-A22D-601661377F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F-1252-49D8-A1F2-C20CD1694893}"/>
                </c:ext>
              </c:extLst>
            </c:dLbl>
            <c:dLbl>
              <c:idx val="304"/>
              <c:tx>
                <c:rich>
                  <a:bodyPr/>
                  <a:lstStyle/>
                  <a:p>
                    <a:fld id="{B60D12C0-88CA-4CD1-A04D-84B343BEA7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0-1252-49D8-A1F2-C20CD1694893}"/>
                </c:ext>
              </c:extLst>
            </c:dLbl>
            <c:dLbl>
              <c:idx val="305"/>
              <c:tx>
                <c:rich>
                  <a:bodyPr/>
                  <a:lstStyle/>
                  <a:p>
                    <a:fld id="{A2F62C73-092A-4231-A8B6-4D4483B104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1-1252-49D8-A1F2-C20CD1694893}"/>
                </c:ext>
              </c:extLst>
            </c:dLbl>
            <c:dLbl>
              <c:idx val="306"/>
              <c:tx>
                <c:rich>
                  <a:bodyPr/>
                  <a:lstStyle/>
                  <a:p>
                    <a:fld id="{5ED1BA7C-257F-45E8-A054-A1F723BD8C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2-1252-49D8-A1F2-C20CD1694893}"/>
                </c:ext>
              </c:extLst>
            </c:dLbl>
            <c:dLbl>
              <c:idx val="307"/>
              <c:tx>
                <c:rich>
                  <a:bodyPr/>
                  <a:lstStyle/>
                  <a:p>
                    <a:fld id="{DE5DD32D-4CD9-4790-8CB6-E03C84E4FF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3-1252-49D8-A1F2-C20CD1694893}"/>
                </c:ext>
              </c:extLst>
            </c:dLbl>
            <c:dLbl>
              <c:idx val="308"/>
              <c:tx>
                <c:rich>
                  <a:bodyPr/>
                  <a:lstStyle/>
                  <a:p>
                    <a:fld id="{1D25978A-F269-4129-BB8B-1D2C7CA2F2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4-1252-49D8-A1F2-C20CD1694893}"/>
                </c:ext>
              </c:extLst>
            </c:dLbl>
            <c:dLbl>
              <c:idx val="309"/>
              <c:tx>
                <c:rich>
                  <a:bodyPr/>
                  <a:lstStyle/>
                  <a:p>
                    <a:fld id="{03DAC712-5BB7-4AD5-B2E4-04B93F975D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5-1252-49D8-A1F2-C20CD1694893}"/>
                </c:ext>
              </c:extLst>
            </c:dLbl>
            <c:dLbl>
              <c:idx val="310"/>
              <c:tx>
                <c:rich>
                  <a:bodyPr/>
                  <a:lstStyle/>
                  <a:p>
                    <a:fld id="{A8BCE49C-15C2-457E-9FBD-85644E92D4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6-1252-49D8-A1F2-C20CD1694893}"/>
                </c:ext>
              </c:extLst>
            </c:dLbl>
            <c:dLbl>
              <c:idx val="311"/>
              <c:tx>
                <c:rich>
                  <a:bodyPr/>
                  <a:lstStyle/>
                  <a:p>
                    <a:fld id="{16D4585D-BDDD-4D56-8015-7EBEB6C67B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7-1252-49D8-A1F2-C20CD1694893}"/>
                </c:ext>
              </c:extLst>
            </c:dLbl>
            <c:dLbl>
              <c:idx val="312"/>
              <c:tx>
                <c:rich>
                  <a:bodyPr/>
                  <a:lstStyle/>
                  <a:p>
                    <a:fld id="{D9908B6E-F429-4802-96EF-8478E41807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8-1252-49D8-A1F2-C20CD1694893}"/>
                </c:ext>
              </c:extLst>
            </c:dLbl>
            <c:dLbl>
              <c:idx val="313"/>
              <c:tx>
                <c:rich>
                  <a:bodyPr/>
                  <a:lstStyle/>
                  <a:p>
                    <a:fld id="{0B38FC09-BCA9-4F6D-B3CA-F81DD12743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9-1252-49D8-A1F2-C20CD1694893}"/>
                </c:ext>
              </c:extLst>
            </c:dLbl>
            <c:dLbl>
              <c:idx val="314"/>
              <c:tx>
                <c:rich>
                  <a:bodyPr/>
                  <a:lstStyle/>
                  <a:p>
                    <a:fld id="{8D0EF0FE-8DAB-4F33-9163-282E600DCB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A-1252-49D8-A1F2-C20CD1694893}"/>
                </c:ext>
              </c:extLst>
            </c:dLbl>
            <c:dLbl>
              <c:idx val="315"/>
              <c:tx>
                <c:rich>
                  <a:bodyPr/>
                  <a:lstStyle/>
                  <a:p>
                    <a:fld id="{64E402A0-1FF9-4E96-8475-5F23E27A23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B-1252-49D8-A1F2-C20CD1694893}"/>
                </c:ext>
              </c:extLst>
            </c:dLbl>
            <c:dLbl>
              <c:idx val="316"/>
              <c:tx>
                <c:rich>
                  <a:bodyPr/>
                  <a:lstStyle/>
                  <a:p>
                    <a:fld id="{F9856EF3-61BD-4C83-A139-5A5CC20BF6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C-1252-49D8-A1F2-C20CD1694893}"/>
                </c:ext>
              </c:extLst>
            </c:dLbl>
            <c:dLbl>
              <c:idx val="317"/>
              <c:tx>
                <c:rich>
                  <a:bodyPr/>
                  <a:lstStyle/>
                  <a:p>
                    <a:fld id="{EE5F4379-6B53-4A42-93BE-E5620BE019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D-1252-49D8-A1F2-C20CD1694893}"/>
                </c:ext>
              </c:extLst>
            </c:dLbl>
            <c:dLbl>
              <c:idx val="318"/>
              <c:tx>
                <c:rich>
                  <a:bodyPr/>
                  <a:lstStyle/>
                  <a:p>
                    <a:fld id="{5E30A0B5-BC8E-4426-8C4E-3B93A1C728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E-1252-49D8-A1F2-C20CD1694893}"/>
                </c:ext>
              </c:extLst>
            </c:dLbl>
            <c:dLbl>
              <c:idx val="319"/>
              <c:tx>
                <c:rich>
                  <a:bodyPr/>
                  <a:lstStyle/>
                  <a:p>
                    <a:fld id="{983CF73A-AE12-4C19-A66B-43E34A8A17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F-1252-49D8-A1F2-C20CD1694893}"/>
                </c:ext>
              </c:extLst>
            </c:dLbl>
            <c:dLbl>
              <c:idx val="320"/>
              <c:tx>
                <c:rich>
                  <a:bodyPr/>
                  <a:lstStyle/>
                  <a:p>
                    <a:fld id="{0D5949C4-705B-4519-BA7A-D5D23EB7ED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0-1252-49D8-A1F2-C20CD1694893}"/>
                </c:ext>
              </c:extLst>
            </c:dLbl>
            <c:dLbl>
              <c:idx val="321"/>
              <c:tx>
                <c:rich>
                  <a:bodyPr/>
                  <a:lstStyle/>
                  <a:p>
                    <a:fld id="{1E46493B-4209-47B1-AD8F-990FBE9181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1-1252-49D8-A1F2-C20CD1694893}"/>
                </c:ext>
              </c:extLst>
            </c:dLbl>
            <c:dLbl>
              <c:idx val="322"/>
              <c:tx>
                <c:rich>
                  <a:bodyPr/>
                  <a:lstStyle/>
                  <a:p>
                    <a:fld id="{71D62AAF-D56A-4315-95E0-DA7869D147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2-1252-49D8-A1F2-C20CD1694893}"/>
                </c:ext>
              </c:extLst>
            </c:dLbl>
            <c:dLbl>
              <c:idx val="323"/>
              <c:tx>
                <c:rich>
                  <a:bodyPr/>
                  <a:lstStyle/>
                  <a:p>
                    <a:fld id="{ED5DE689-EC32-4FFA-8A65-9E76B4B0AF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3-1252-49D8-A1F2-C20CD1694893}"/>
                </c:ext>
              </c:extLst>
            </c:dLbl>
            <c:dLbl>
              <c:idx val="324"/>
              <c:tx>
                <c:rich>
                  <a:bodyPr/>
                  <a:lstStyle/>
                  <a:p>
                    <a:fld id="{0AEB61E6-561C-4026-9D94-0BDE7A57E2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4-1252-49D8-A1F2-C20CD1694893}"/>
                </c:ext>
              </c:extLst>
            </c:dLbl>
            <c:dLbl>
              <c:idx val="325"/>
              <c:tx>
                <c:rich>
                  <a:bodyPr/>
                  <a:lstStyle/>
                  <a:p>
                    <a:fld id="{E4356961-5B38-4039-99F7-51EB0EDC92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5-1252-49D8-A1F2-C20CD1694893}"/>
                </c:ext>
              </c:extLst>
            </c:dLbl>
            <c:dLbl>
              <c:idx val="326"/>
              <c:tx>
                <c:rich>
                  <a:bodyPr/>
                  <a:lstStyle/>
                  <a:p>
                    <a:fld id="{A2A35D0A-3B1B-4131-9F41-E0E84F8708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6-1252-49D8-A1F2-C20CD1694893}"/>
                </c:ext>
              </c:extLst>
            </c:dLbl>
            <c:dLbl>
              <c:idx val="327"/>
              <c:tx>
                <c:rich>
                  <a:bodyPr/>
                  <a:lstStyle/>
                  <a:p>
                    <a:fld id="{C448A3F1-37AF-4074-9E09-3EA1D80397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7-1252-49D8-A1F2-C20CD1694893}"/>
                </c:ext>
              </c:extLst>
            </c:dLbl>
            <c:dLbl>
              <c:idx val="328"/>
              <c:tx>
                <c:rich>
                  <a:bodyPr/>
                  <a:lstStyle/>
                  <a:p>
                    <a:fld id="{48F0DC18-6E69-4106-A19A-13429B5C3D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8-1252-49D8-A1F2-C20CD1694893}"/>
                </c:ext>
              </c:extLst>
            </c:dLbl>
            <c:dLbl>
              <c:idx val="329"/>
              <c:tx>
                <c:rich>
                  <a:bodyPr/>
                  <a:lstStyle/>
                  <a:p>
                    <a:fld id="{E3A2FE1C-6503-414A-AF65-3F598C3530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9-1252-49D8-A1F2-C20CD1694893}"/>
                </c:ext>
              </c:extLst>
            </c:dLbl>
            <c:dLbl>
              <c:idx val="330"/>
              <c:tx>
                <c:rich>
                  <a:bodyPr/>
                  <a:lstStyle/>
                  <a:p>
                    <a:fld id="{1644E74F-E577-4C03-AC1E-9BB0923E63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A-1252-49D8-A1F2-C20CD1694893}"/>
                </c:ext>
              </c:extLst>
            </c:dLbl>
            <c:dLbl>
              <c:idx val="331"/>
              <c:tx>
                <c:rich>
                  <a:bodyPr/>
                  <a:lstStyle/>
                  <a:p>
                    <a:fld id="{49DD1840-1504-48DD-AE88-71EEDE0E35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B-1252-49D8-A1F2-C20CD1694893}"/>
                </c:ext>
              </c:extLst>
            </c:dLbl>
            <c:dLbl>
              <c:idx val="332"/>
              <c:tx>
                <c:rich>
                  <a:bodyPr/>
                  <a:lstStyle/>
                  <a:p>
                    <a:fld id="{CB53BDB0-570A-4536-B188-D57A7333A7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C-1252-49D8-A1F2-C20CD1694893}"/>
                </c:ext>
              </c:extLst>
            </c:dLbl>
            <c:dLbl>
              <c:idx val="333"/>
              <c:tx>
                <c:rich>
                  <a:bodyPr/>
                  <a:lstStyle/>
                  <a:p>
                    <a:fld id="{FA1F02A6-729B-48F6-9E1A-BE1E1B21FF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D-1252-49D8-A1F2-C20CD1694893}"/>
                </c:ext>
              </c:extLst>
            </c:dLbl>
            <c:dLbl>
              <c:idx val="334"/>
              <c:tx>
                <c:rich>
                  <a:bodyPr/>
                  <a:lstStyle/>
                  <a:p>
                    <a:fld id="{F77EAE13-5501-49D6-9277-E3B526EDE6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E-1252-49D8-A1F2-C20CD1694893}"/>
                </c:ext>
              </c:extLst>
            </c:dLbl>
            <c:dLbl>
              <c:idx val="335"/>
              <c:tx>
                <c:rich>
                  <a:bodyPr/>
                  <a:lstStyle/>
                  <a:p>
                    <a:fld id="{F9AA7F86-8275-45D9-A851-117434831F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F-1252-49D8-A1F2-C20CD1694893}"/>
                </c:ext>
              </c:extLst>
            </c:dLbl>
            <c:dLbl>
              <c:idx val="336"/>
              <c:tx>
                <c:rich>
                  <a:bodyPr/>
                  <a:lstStyle/>
                  <a:p>
                    <a:fld id="{7BB66B41-6195-45A1-AE01-12C9DFD6AD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0-1252-49D8-A1F2-C20CD1694893}"/>
                </c:ext>
              </c:extLst>
            </c:dLbl>
            <c:dLbl>
              <c:idx val="337"/>
              <c:tx>
                <c:rich>
                  <a:bodyPr/>
                  <a:lstStyle/>
                  <a:p>
                    <a:fld id="{3926D500-5E0B-47DB-8230-080BD18DB6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1-1252-49D8-A1F2-C20CD1694893}"/>
                </c:ext>
              </c:extLst>
            </c:dLbl>
            <c:dLbl>
              <c:idx val="338"/>
              <c:tx>
                <c:rich>
                  <a:bodyPr/>
                  <a:lstStyle/>
                  <a:p>
                    <a:fld id="{25437382-9092-4341-9095-27FF21C11E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2-1252-49D8-A1F2-C20CD1694893}"/>
                </c:ext>
              </c:extLst>
            </c:dLbl>
            <c:dLbl>
              <c:idx val="339"/>
              <c:tx>
                <c:rich>
                  <a:bodyPr/>
                  <a:lstStyle/>
                  <a:p>
                    <a:fld id="{BBFE0083-5A46-4115-821F-09262998EA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3-1252-49D8-A1F2-C20CD1694893}"/>
                </c:ext>
              </c:extLst>
            </c:dLbl>
            <c:dLbl>
              <c:idx val="340"/>
              <c:tx>
                <c:rich>
                  <a:bodyPr/>
                  <a:lstStyle/>
                  <a:p>
                    <a:fld id="{88915E31-2050-4CDF-AE57-AB208BF0D3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4-1252-49D8-A1F2-C20CD1694893}"/>
                </c:ext>
              </c:extLst>
            </c:dLbl>
            <c:dLbl>
              <c:idx val="341"/>
              <c:tx>
                <c:rich>
                  <a:bodyPr/>
                  <a:lstStyle/>
                  <a:p>
                    <a:fld id="{7BAF7BEE-DB01-4B78-9696-7A2DD2D597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5-1252-49D8-A1F2-C20CD1694893}"/>
                </c:ext>
              </c:extLst>
            </c:dLbl>
            <c:dLbl>
              <c:idx val="342"/>
              <c:tx>
                <c:rich>
                  <a:bodyPr/>
                  <a:lstStyle/>
                  <a:p>
                    <a:fld id="{74C8A652-51F4-42E9-8C47-4DE43DFD52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6-1252-49D8-A1F2-C20CD1694893}"/>
                </c:ext>
              </c:extLst>
            </c:dLbl>
            <c:dLbl>
              <c:idx val="343"/>
              <c:tx>
                <c:rich>
                  <a:bodyPr/>
                  <a:lstStyle/>
                  <a:p>
                    <a:fld id="{4592066F-3CF7-4F3A-A895-BF146B5358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7-1252-49D8-A1F2-C20CD1694893}"/>
                </c:ext>
              </c:extLst>
            </c:dLbl>
            <c:dLbl>
              <c:idx val="344"/>
              <c:tx>
                <c:rich>
                  <a:bodyPr/>
                  <a:lstStyle/>
                  <a:p>
                    <a:fld id="{6D3D41BC-C2C8-4800-AF23-7B90338098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8-1252-49D8-A1F2-C20CD1694893}"/>
                </c:ext>
              </c:extLst>
            </c:dLbl>
            <c:dLbl>
              <c:idx val="345"/>
              <c:tx>
                <c:rich>
                  <a:bodyPr/>
                  <a:lstStyle/>
                  <a:p>
                    <a:fld id="{0147D3FE-897D-4EBF-8B96-1F936F227B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9-1252-49D8-A1F2-C20CD1694893}"/>
                </c:ext>
              </c:extLst>
            </c:dLbl>
            <c:dLbl>
              <c:idx val="346"/>
              <c:tx>
                <c:rich>
                  <a:bodyPr/>
                  <a:lstStyle/>
                  <a:p>
                    <a:fld id="{8E29152D-3F61-4576-9A6A-AA941C8E44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A-1252-49D8-A1F2-C20CD1694893}"/>
                </c:ext>
              </c:extLst>
            </c:dLbl>
            <c:dLbl>
              <c:idx val="347"/>
              <c:tx>
                <c:rich>
                  <a:bodyPr/>
                  <a:lstStyle/>
                  <a:p>
                    <a:fld id="{11A89EE9-6A87-449A-A75E-4FCDA5FDCD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B-1252-49D8-A1F2-C20CD1694893}"/>
                </c:ext>
              </c:extLst>
            </c:dLbl>
            <c:dLbl>
              <c:idx val="348"/>
              <c:tx>
                <c:rich>
                  <a:bodyPr/>
                  <a:lstStyle/>
                  <a:p>
                    <a:fld id="{1BBBF51A-2DD2-43A6-9F9F-E647D24A5D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C-1252-49D8-A1F2-C20CD1694893}"/>
                </c:ext>
              </c:extLst>
            </c:dLbl>
            <c:dLbl>
              <c:idx val="349"/>
              <c:tx>
                <c:rich>
                  <a:bodyPr/>
                  <a:lstStyle/>
                  <a:p>
                    <a:fld id="{AEEFCA70-2F4A-4807-82E6-FFB30ADBAB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D-1252-49D8-A1F2-C20CD1694893}"/>
                </c:ext>
              </c:extLst>
            </c:dLbl>
            <c:dLbl>
              <c:idx val="350"/>
              <c:tx>
                <c:rich>
                  <a:bodyPr/>
                  <a:lstStyle/>
                  <a:p>
                    <a:fld id="{145FBA57-73A6-4625-A717-95CBA15309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E-1252-49D8-A1F2-C20CD1694893}"/>
                </c:ext>
              </c:extLst>
            </c:dLbl>
            <c:dLbl>
              <c:idx val="351"/>
              <c:tx>
                <c:rich>
                  <a:bodyPr/>
                  <a:lstStyle/>
                  <a:p>
                    <a:fld id="{FA9516E5-0CAF-4FB0-9ADB-D49F8DFFB8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F-1252-49D8-A1F2-C20CD1694893}"/>
                </c:ext>
              </c:extLst>
            </c:dLbl>
            <c:dLbl>
              <c:idx val="352"/>
              <c:tx>
                <c:rich>
                  <a:bodyPr/>
                  <a:lstStyle/>
                  <a:p>
                    <a:fld id="{12D9401D-FA93-4A18-BC73-4A5E3E4EC2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0-1252-49D8-A1F2-C20CD1694893}"/>
                </c:ext>
              </c:extLst>
            </c:dLbl>
            <c:dLbl>
              <c:idx val="353"/>
              <c:tx>
                <c:rich>
                  <a:bodyPr/>
                  <a:lstStyle/>
                  <a:p>
                    <a:fld id="{0E4BAC44-13E3-4993-8063-6A9546FCB5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1-1252-49D8-A1F2-C20CD1694893}"/>
                </c:ext>
              </c:extLst>
            </c:dLbl>
            <c:dLbl>
              <c:idx val="354"/>
              <c:tx>
                <c:rich>
                  <a:bodyPr/>
                  <a:lstStyle/>
                  <a:p>
                    <a:fld id="{C1E29C4C-C910-409C-94C1-58F58AF375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2-1252-49D8-A1F2-C20CD1694893}"/>
                </c:ext>
              </c:extLst>
            </c:dLbl>
            <c:dLbl>
              <c:idx val="355"/>
              <c:tx>
                <c:rich>
                  <a:bodyPr/>
                  <a:lstStyle/>
                  <a:p>
                    <a:fld id="{23F24A52-83D7-41DB-BEB0-0B19413B7B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3-1252-49D8-A1F2-C20CD1694893}"/>
                </c:ext>
              </c:extLst>
            </c:dLbl>
            <c:dLbl>
              <c:idx val="356"/>
              <c:tx>
                <c:rich>
                  <a:bodyPr/>
                  <a:lstStyle/>
                  <a:p>
                    <a:fld id="{4F103B4A-5BA6-471B-8132-4C1D439DEE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4-1252-49D8-A1F2-C20CD1694893}"/>
                </c:ext>
              </c:extLst>
            </c:dLbl>
            <c:dLbl>
              <c:idx val="357"/>
              <c:tx>
                <c:rich>
                  <a:bodyPr/>
                  <a:lstStyle/>
                  <a:p>
                    <a:fld id="{63816B4A-E45F-4443-98F0-1F21E6E7C5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5-1252-49D8-A1F2-C20CD1694893}"/>
                </c:ext>
              </c:extLst>
            </c:dLbl>
            <c:dLbl>
              <c:idx val="358"/>
              <c:tx>
                <c:rich>
                  <a:bodyPr/>
                  <a:lstStyle/>
                  <a:p>
                    <a:fld id="{DEFA437B-2918-4CCA-B7A6-EE5E9D4EE0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6-1252-49D8-A1F2-C20CD1694893}"/>
                </c:ext>
              </c:extLst>
            </c:dLbl>
            <c:dLbl>
              <c:idx val="359"/>
              <c:tx>
                <c:rich>
                  <a:bodyPr/>
                  <a:lstStyle/>
                  <a:p>
                    <a:fld id="{787DD3CE-B6BE-4B15-9070-33B98BB6DE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7-1252-49D8-A1F2-C20CD1694893}"/>
                </c:ext>
              </c:extLst>
            </c:dLbl>
            <c:dLbl>
              <c:idx val="360"/>
              <c:tx>
                <c:rich>
                  <a:bodyPr/>
                  <a:lstStyle/>
                  <a:p>
                    <a:fld id="{3CC9DE5D-3A82-4934-A0BF-A20300B285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8-1252-49D8-A1F2-C20CD1694893}"/>
                </c:ext>
              </c:extLst>
            </c:dLbl>
            <c:dLbl>
              <c:idx val="361"/>
              <c:tx>
                <c:rich>
                  <a:bodyPr/>
                  <a:lstStyle/>
                  <a:p>
                    <a:fld id="{69F44CD2-E5A6-4B0C-B360-B77DDD10DC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9-1252-49D8-A1F2-C20CD1694893}"/>
                </c:ext>
              </c:extLst>
            </c:dLbl>
            <c:dLbl>
              <c:idx val="362"/>
              <c:tx>
                <c:rich>
                  <a:bodyPr/>
                  <a:lstStyle/>
                  <a:p>
                    <a:fld id="{393DDB4C-D55C-4EC7-8515-D933651E01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A-1252-49D8-A1F2-C20CD1694893}"/>
                </c:ext>
              </c:extLst>
            </c:dLbl>
            <c:dLbl>
              <c:idx val="363"/>
              <c:tx>
                <c:rich>
                  <a:bodyPr/>
                  <a:lstStyle/>
                  <a:p>
                    <a:fld id="{64B5A7DC-1FDB-4A39-8A0D-086B9FE311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B-1252-49D8-A1F2-C20CD1694893}"/>
                </c:ext>
              </c:extLst>
            </c:dLbl>
            <c:dLbl>
              <c:idx val="364"/>
              <c:tx>
                <c:rich>
                  <a:bodyPr/>
                  <a:lstStyle/>
                  <a:p>
                    <a:fld id="{2C6CB387-9645-49E1-9EDE-FE8E477697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C-1252-49D8-A1F2-C20CD1694893}"/>
                </c:ext>
              </c:extLst>
            </c:dLbl>
            <c:dLbl>
              <c:idx val="365"/>
              <c:tx>
                <c:rich>
                  <a:bodyPr/>
                  <a:lstStyle/>
                  <a:p>
                    <a:fld id="{182F85E7-44BE-4B5B-93B3-8FB94436C0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D-1252-49D8-A1F2-C20CD1694893}"/>
                </c:ext>
              </c:extLst>
            </c:dLbl>
            <c:dLbl>
              <c:idx val="366"/>
              <c:tx>
                <c:rich>
                  <a:bodyPr/>
                  <a:lstStyle/>
                  <a:p>
                    <a:fld id="{B3B4F994-D31B-49B7-B226-BD4231CA2D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E-1252-49D8-A1F2-C20CD1694893}"/>
                </c:ext>
              </c:extLst>
            </c:dLbl>
            <c:dLbl>
              <c:idx val="367"/>
              <c:tx>
                <c:rich>
                  <a:bodyPr/>
                  <a:lstStyle/>
                  <a:p>
                    <a:fld id="{F77E10BE-0C58-4DFA-9B73-A367FBBABA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F-1252-49D8-A1F2-C20CD1694893}"/>
                </c:ext>
              </c:extLst>
            </c:dLbl>
            <c:dLbl>
              <c:idx val="368"/>
              <c:tx>
                <c:rich>
                  <a:bodyPr/>
                  <a:lstStyle/>
                  <a:p>
                    <a:fld id="{467C8C8A-A7D4-4714-8FBD-074C2AFC6A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0-1252-49D8-A1F2-C20CD1694893}"/>
                </c:ext>
              </c:extLst>
            </c:dLbl>
            <c:dLbl>
              <c:idx val="369"/>
              <c:tx>
                <c:rich>
                  <a:bodyPr/>
                  <a:lstStyle/>
                  <a:p>
                    <a:fld id="{0A07B2C1-AC11-4A41-9CA3-1E46B79214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1-1252-49D8-A1F2-C20CD1694893}"/>
                </c:ext>
              </c:extLst>
            </c:dLbl>
            <c:dLbl>
              <c:idx val="370"/>
              <c:tx>
                <c:rich>
                  <a:bodyPr/>
                  <a:lstStyle/>
                  <a:p>
                    <a:fld id="{673AD43B-B610-4E3D-97B2-6444EFE723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2-1252-49D8-A1F2-C20CD1694893}"/>
                </c:ext>
              </c:extLst>
            </c:dLbl>
            <c:dLbl>
              <c:idx val="371"/>
              <c:tx>
                <c:rich>
                  <a:bodyPr/>
                  <a:lstStyle/>
                  <a:p>
                    <a:fld id="{37E8CBC0-2099-45D0-8B83-99BDC7CC89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3-1252-49D8-A1F2-C20CD1694893}"/>
                </c:ext>
              </c:extLst>
            </c:dLbl>
            <c:dLbl>
              <c:idx val="372"/>
              <c:tx>
                <c:rich>
                  <a:bodyPr/>
                  <a:lstStyle/>
                  <a:p>
                    <a:fld id="{B13F0CF4-885B-4A02-8364-F65D28A533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4-1252-49D8-A1F2-C20CD1694893}"/>
                </c:ext>
              </c:extLst>
            </c:dLbl>
            <c:dLbl>
              <c:idx val="373"/>
              <c:tx>
                <c:rich>
                  <a:bodyPr/>
                  <a:lstStyle/>
                  <a:p>
                    <a:fld id="{0C943B08-231C-4757-AC85-69DC55EA07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5-1252-49D8-A1F2-C20CD1694893}"/>
                </c:ext>
              </c:extLst>
            </c:dLbl>
            <c:dLbl>
              <c:idx val="374"/>
              <c:tx>
                <c:rich>
                  <a:bodyPr/>
                  <a:lstStyle/>
                  <a:p>
                    <a:fld id="{B1DF9A8F-AD12-45AC-B341-49BECDAC60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6-1252-49D8-A1F2-C20CD1694893}"/>
                </c:ext>
              </c:extLst>
            </c:dLbl>
            <c:dLbl>
              <c:idx val="375"/>
              <c:tx>
                <c:rich>
                  <a:bodyPr/>
                  <a:lstStyle/>
                  <a:p>
                    <a:fld id="{EC6C352B-F3FE-410B-94B7-D0C1A082DC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7-1252-49D8-A1F2-C20CD1694893}"/>
                </c:ext>
              </c:extLst>
            </c:dLbl>
            <c:dLbl>
              <c:idx val="376"/>
              <c:tx>
                <c:rich>
                  <a:bodyPr/>
                  <a:lstStyle/>
                  <a:p>
                    <a:fld id="{0B57CAC6-D367-444E-B0CD-B8DDA76039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8-1252-49D8-A1F2-C20CD1694893}"/>
                </c:ext>
              </c:extLst>
            </c:dLbl>
            <c:dLbl>
              <c:idx val="377"/>
              <c:tx>
                <c:rich>
                  <a:bodyPr/>
                  <a:lstStyle/>
                  <a:p>
                    <a:fld id="{20A4C013-BD7F-4A49-B262-9EE5797B8B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9-1252-49D8-A1F2-C20CD1694893}"/>
                </c:ext>
              </c:extLst>
            </c:dLbl>
            <c:dLbl>
              <c:idx val="378"/>
              <c:tx>
                <c:rich>
                  <a:bodyPr/>
                  <a:lstStyle/>
                  <a:p>
                    <a:fld id="{45F3CDAF-D4C5-4696-97FA-CD5467230E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A-1252-49D8-A1F2-C20CD1694893}"/>
                </c:ext>
              </c:extLst>
            </c:dLbl>
            <c:dLbl>
              <c:idx val="379"/>
              <c:tx>
                <c:rich>
                  <a:bodyPr/>
                  <a:lstStyle/>
                  <a:p>
                    <a:fld id="{AA3ABBA5-C5BB-4B75-86A9-7F8618BEF5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B-1252-49D8-A1F2-C20CD1694893}"/>
                </c:ext>
              </c:extLst>
            </c:dLbl>
            <c:dLbl>
              <c:idx val="380"/>
              <c:tx>
                <c:rich>
                  <a:bodyPr/>
                  <a:lstStyle/>
                  <a:p>
                    <a:fld id="{3AD81C13-C5F1-464C-8A03-B20D807146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C-1252-49D8-A1F2-C20CD1694893}"/>
                </c:ext>
              </c:extLst>
            </c:dLbl>
            <c:dLbl>
              <c:idx val="381"/>
              <c:tx>
                <c:rich>
                  <a:bodyPr/>
                  <a:lstStyle/>
                  <a:p>
                    <a:fld id="{2303000D-A094-4B16-ACFB-A725D12F68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D-1252-49D8-A1F2-C20CD1694893}"/>
                </c:ext>
              </c:extLst>
            </c:dLbl>
            <c:dLbl>
              <c:idx val="382"/>
              <c:tx>
                <c:rich>
                  <a:bodyPr/>
                  <a:lstStyle/>
                  <a:p>
                    <a:fld id="{EAA2EC07-1D27-4A4D-9382-610BE82D0E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E-1252-49D8-A1F2-C20CD1694893}"/>
                </c:ext>
              </c:extLst>
            </c:dLbl>
            <c:dLbl>
              <c:idx val="383"/>
              <c:tx>
                <c:rich>
                  <a:bodyPr/>
                  <a:lstStyle/>
                  <a:p>
                    <a:fld id="{B5142BEB-B22A-4E2E-9D3D-2688A05FA3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F-1252-49D8-A1F2-C20CD1694893}"/>
                </c:ext>
              </c:extLst>
            </c:dLbl>
            <c:dLbl>
              <c:idx val="384"/>
              <c:tx>
                <c:rich>
                  <a:bodyPr/>
                  <a:lstStyle/>
                  <a:p>
                    <a:fld id="{DF3BF458-AFAD-4141-9B95-F8F840142A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0-1252-49D8-A1F2-C20CD1694893}"/>
                </c:ext>
              </c:extLst>
            </c:dLbl>
            <c:dLbl>
              <c:idx val="385"/>
              <c:tx>
                <c:rich>
                  <a:bodyPr/>
                  <a:lstStyle/>
                  <a:p>
                    <a:fld id="{C79483BF-A29E-4A74-9578-0628883D0E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1-1252-49D8-A1F2-C20CD1694893}"/>
                </c:ext>
              </c:extLst>
            </c:dLbl>
            <c:dLbl>
              <c:idx val="386"/>
              <c:tx>
                <c:rich>
                  <a:bodyPr/>
                  <a:lstStyle/>
                  <a:p>
                    <a:fld id="{D3248CC5-A19D-4A1C-A6B4-588A5C0F66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2-1252-49D8-A1F2-C20CD1694893}"/>
                </c:ext>
              </c:extLst>
            </c:dLbl>
            <c:dLbl>
              <c:idx val="387"/>
              <c:tx>
                <c:rich>
                  <a:bodyPr/>
                  <a:lstStyle/>
                  <a:p>
                    <a:fld id="{F3AE480D-AE9E-4B0F-915B-C7A7B8C21D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3-1252-49D8-A1F2-C20CD1694893}"/>
                </c:ext>
              </c:extLst>
            </c:dLbl>
            <c:dLbl>
              <c:idx val="388"/>
              <c:tx>
                <c:rich>
                  <a:bodyPr/>
                  <a:lstStyle/>
                  <a:p>
                    <a:fld id="{731B8DD6-9F0A-4D46-B319-72180E2622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4-1252-49D8-A1F2-C20CD1694893}"/>
                </c:ext>
              </c:extLst>
            </c:dLbl>
            <c:dLbl>
              <c:idx val="389"/>
              <c:tx>
                <c:rich>
                  <a:bodyPr/>
                  <a:lstStyle/>
                  <a:p>
                    <a:fld id="{09598EA4-B911-4D32-A76F-0B0AFA1212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5-1252-49D8-A1F2-C20CD1694893}"/>
                </c:ext>
              </c:extLst>
            </c:dLbl>
            <c:dLbl>
              <c:idx val="390"/>
              <c:tx>
                <c:rich>
                  <a:bodyPr/>
                  <a:lstStyle/>
                  <a:p>
                    <a:fld id="{5A433580-6821-4D28-9276-08DCB06AF0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6-1252-49D8-A1F2-C20CD1694893}"/>
                </c:ext>
              </c:extLst>
            </c:dLbl>
            <c:dLbl>
              <c:idx val="391"/>
              <c:tx>
                <c:rich>
                  <a:bodyPr/>
                  <a:lstStyle/>
                  <a:p>
                    <a:fld id="{963D454D-BAE0-4F37-B0A1-956E0B2027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7-1252-49D8-A1F2-C20CD1694893}"/>
                </c:ext>
              </c:extLst>
            </c:dLbl>
            <c:dLbl>
              <c:idx val="392"/>
              <c:tx>
                <c:rich>
                  <a:bodyPr/>
                  <a:lstStyle/>
                  <a:p>
                    <a:fld id="{B32246E9-EEBE-4146-82EB-70AA289681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8-1252-49D8-A1F2-C20CD1694893}"/>
                </c:ext>
              </c:extLst>
            </c:dLbl>
            <c:dLbl>
              <c:idx val="393"/>
              <c:tx>
                <c:rich>
                  <a:bodyPr/>
                  <a:lstStyle/>
                  <a:p>
                    <a:fld id="{2A496678-952A-4BDB-B7E2-D44C68F1DA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9-1252-49D8-A1F2-C20CD1694893}"/>
                </c:ext>
              </c:extLst>
            </c:dLbl>
            <c:dLbl>
              <c:idx val="394"/>
              <c:tx>
                <c:rich>
                  <a:bodyPr/>
                  <a:lstStyle/>
                  <a:p>
                    <a:fld id="{FFBB043B-A5FA-4AE2-811B-33741F009D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A-1252-49D8-A1F2-C20CD1694893}"/>
                </c:ext>
              </c:extLst>
            </c:dLbl>
            <c:dLbl>
              <c:idx val="395"/>
              <c:tx>
                <c:rich>
                  <a:bodyPr/>
                  <a:lstStyle/>
                  <a:p>
                    <a:fld id="{00E09D06-16F7-486A-9FD7-E5F93DE7EE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B-1252-49D8-A1F2-C20CD1694893}"/>
                </c:ext>
              </c:extLst>
            </c:dLbl>
            <c:dLbl>
              <c:idx val="396"/>
              <c:tx>
                <c:rich>
                  <a:bodyPr/>
                  <a:lstStyle/>
                  <a:p>
                    <a:fld id="{EB24F1B5-5ADE-4E95-80DE-96E6050743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C-1252-49D8-A1F2-C20CD1694893}"/>
                </c:ext>
              </c:extLst>
            </c:dLbl>
            <c:dLbl>
              <c:idx val="397"/>
              <c:tx>
                <c:rich>
                  <a:bodyPr/>
                  <a:lstStyle/>
                  <a:p>
                    <a:fld id="{DBB3E9C8-974B-488C-A14E-3AA25BF62E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D-1252-49D8-A1F2-C20CD1694893}"/>
                </c:ext>
              </c:extLst>
            </c:dLbl>
            <c:dLbl>
              <c:idx val="398"/>
              <c:tx>
                <c:rich>
                  <a:bodyPr/>
                  <a:lstStyle/>
                  <a:p>
                    <a:fld id="{C5F6C213-A47E-4421-9A63-A7283E830B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E-1252-49D8-A1F2-C20CD1694893}"/>
                </c:ext>
              </c:extLst>
            </c:dLbl>
            <c:dLbl>
              <c:idx val="399"/>
              <c:tx>
                <c:rich>
                  <a:bodyPr/>
                  <a:lstStyle/>
                  <a:p>
                    <a:fld id="{5781E701-5311-457F-84DB-2DA084EFE4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F-1252-49D8-A1F2-C20CD1694893}"/>
                </c:ext>
              </c:extLst>
            </c:dLbl>
            <c:dLbl>
              <c:idx val="400"/>
              <c:tx>
                <c:rich>
                  <a:bodyPr/>
                  <a:lstStyle/>
                  <a:p>
                    <a:fld id="{327E36D6-F969-4CA7-95F3-EF90D1F48D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0-1252-49D8-A1F2-C20CD1694893}"/>
                </c:ext>
              </c:extLst>
            </c:dLbl>
            <c:dLbl>
              <c:idx val="401"/>
              <c:tx>
                <c:rich>
                  <a:bodyPr/>
                  <a:lstStyle/>
                  <a:p>
                    <a:fld id="{3B886162-C3F0-4BCB-85A8-304551EB50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1-1252-49D8-A1F2-C20CD1694893}"/>
                </c:ext>
              </c:extLst>
            </c:dLbl>
            <c:dLbl>
              <c:idx val="402"/>
              <c:tx>
                <c:rich>
                  <a:bodyPr/>
                  <a:lstStyle/>
                  <a:p>
                    <a:fld id="{CF43914D-9D4F-4A19-A8E1-B333E549B8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2-1252-49D8-A1F2-C20CD1694893}"/>
                </c:ext>
              </c:extLst>
            </c:dLbl>
            <c:dLbl>
              <c:idx val="403"/>
              <c:tx>
                <c:rich>
                  <a:bodyPr/>
                  <a:lstStyle/>
                  <a:p>
                    <a:fld id="{348B7205-F274-4E32-B697-A261B83309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3-1252-49D8-A1F2-C20CD1694893}"/>
                </c:ext>
              </c:extLst>
            </c:dLbl>
            <c:dLbl>
              <c:idx val="404"/>
              <c:tx>
                <c:rich>
                  <a:bodyPr/>
                  <a:lstStyle/>
                  <a:p>
                    <a:fld id="{7D79847F-D1CC-43A0-AF77-6CD4DF0F39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4-1252-49D8-A1F2-C20CD1694893}"/>
                </c:ext>
              </c:extLst>
            </c:dLbl>
            <c:dLbl>
              <c:idx val="405"/>
              <c:tx>
                <c:rich>
                  <a:bodyPr/>
                  <a:lstStyle/>
                  <a:p>
                    <a:fld id="{9B9FBCCF-09A8-4A0B-BDC9-3320157E98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5-1252-49D8-A1F2-C20CD1694893}"/>
                </c:ext>
              </c:extLst>
            </c:dLbl>
            <c:dLbl>
              <c:idx val="406"/>
              <c:tx>
                <c:rich>
                  <a:bodyPr/>
                  <a:lstStyle/>
                  <a:p>
                    <a:fld id="{8B54C763-38E8-422B-BA06-BD95B9D8D2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6-1252-49D8-A1F2-C20CD1694893}"/>
                </c:ext>
              </c:extLst>
            </c:dLbl>
            <c:dLbl>
              <c:idx val="407"/>
              <c:tx>
                <c:rich>
                  <a:bodyPr/>
                  <a:lstStyle/>
                  <a:p>
                    <a:fld id="{B8C92A91-A3F4-408C-B2D3-4A730D597E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7-1252-49D8-A1F2-C20CD1694893}"/>
                </c:ext>
              </c:extLst>
            </c:dLbl>
            <c:dLbl>
              <c:idx val="408"/>
              <c:tx>
                <c:rich>
                  <a:bodyPr/>
                  <a:lstStyle/>
                  <a:p>
                    <a:fld id="{76CB91E9-0D8A-438F-9EEA-55F18DF3E3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8-1252-49D8-A1F2-C20CD1694893}"/>
                </c:ext>
              </c:extLst>
            </c:dLbl>
            <c:dLbl>
              <c:idx val="409"/>
              <c:tx>
                <c:rich>
                  <a:bodyPr/>
                  <a:lstStyle/>
                  <a:p>
                    <a:fld id="{1B6C6A99-9730-402F-8B1A-A358D1A0DA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9-1252-49D8-A1F2-C20CD1694893}"/>
                </c:ext>
              </c:extLst>
            </c:dLbl>
            <c:dLbl>
              <c:idx val="410"/>
              <c:tx>
                <c:rich>
                  <a:bodyPr/>
                  <a:lstStyle/>
                  <a:p>
                    <a:fld id="{27C6236F-15CB-433E-9ED3-801387A1B8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A-1252-49D8-A1F2-C20CD1694893}"/>
                </c:ext>
              </c:extLst>
            </c:dLbl>
            <c:dLbl>
              <c:idx val="411"/>
              <c:tx>
                <c:rich>
                  <a:bodyPr/>
                  <a:lstStyle/>
                  <a:p>
                    <a:fld id="{19F4691F-4A4B-452A-9130-18F558F068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B-1252-49D8-A1F2-C20CD1694893}"/>
                </c:ext>
              </c:extLst>
            </c:dLbl>
            <c:dLbl>
              <c:idx val="412"/>
              <c:tx>
                <c:rich>
                  <a:bodyPr/>
                  <a:lstStyle/>
                  <a:p>
                    <a:fld id="{3E274946-2112-4AF5-A6DE-5ABF22B5E8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C-1252-49D8-A1F2-C20CD1694893}"/>
                </c:ext>
              </c:extLst>
            </c:dLbl>
            <c:dLbl>
              <c:idx val="413"/>
              <c:tx>
                <c:rich>
                  <a:bodyPr/>
                  <a:lstStyle/>
                  <a:p>
                    <a:fld id="{338631C4-B9B5-42F7-AD2F-77C2585758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D-1252-49D8-A1F2-C20CD1694893}"/>
                </c:ext>
              </c:extLst>
            </c:dLbl>
            <c:dLbl>
              <c:idx val="414"/>
              <c:tx>
                <c:rich>
                  <a:bodyPr/>
                  <a:lstStyle/>
                  <a:p>
                    <a:fld id="{AC8FDCE9-7DB6-497B-9B45-A3F122615E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E-1252-49D8-A1F2-C20CD1694893}"/>
                </c:ext>
              </c:extLst>
            </c:dLbl>
            <c:dLbl>
              <c:idx val="415"/>
              <c:tx>
                <c:rich>
                  <a:bodyPr/>
                  <a:lstStyle/>
                  <a:p>
                    <a:fld id="{F9D704B5-CF75-4091-8C3B-8A73FD6ADE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F-1252-49D8-A1F2-C20CD1694893}"/>
                </c:ext>
              </c:extLst>
            </c:dLbl>
            <c:dLbl>
              <c:idx val="416"/>
              <c:tx>
                <c:rich>
                  <a:bodyPr/>
                  <a:lstStyle/>
                  <a:p>
                    <a:fld id="{90F4A42D-2DAF-440D-A4C9-9D74A3D046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0-1252-49D8-A1F2-C20CD1694893}"/>
                </c:ext>
              </c:extLst>
            </c:dLbl>
            <c:dLbl>
              <c:idx val="417"/>
              <c:tx>
                <c:rich>
                  <a:bodyPr/>
                  <a:lstStyle/>
                  <a:p>
                    <a:fld id="{D57C9355-5771-44A4-A7BA-192718900D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1-1252-49D8-A1F2-C20CD1694893}"/>
                </c:ext>
              </c:extLst>
            </c:dLbl>
            <c:dLbl>
              <c:idx val="418"/>
              <c:tx>
                <c:rich>
                  <a:bodyPr/>
                  <a:lstStyle/>
                  <a:p>
                    <a:fld id="{148CBC3A-E0C2-462E-B2F4-7A4F79E4CD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2-1252-49D8-A1F2-C20CD1694893}"/>
                </c:ext>
              </c:extLst>
            </c:dLbl>
            <c:dLbl>
              <c:idx val="419"/>
              <c:tx>
                <c:rich>
                  <a:bodyPr/>
                  <a:lstStyle/>
                  <a:p>
                    <a:fld id="{5E1ED852-932A-4CA3-9535-DD57B4BF3B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3-1252-49D8-A1F2-C20CD1694893}"/>
                </c:ext>
              </c:extLst>
            </c:dLbl>
            <c:dLbl>
              <c:idx val="420"/>
              <c:tx>
                <c:rich>
                  <a:bodyPr/>
                  <a:lstStyle/>
                  <a:p>
                    <a:fld id="{385EDC26-076A-4CCE-82CE-59CE9A3ECF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4-1252-49D8-A1F2-C20CD1694893}"/>
                </c:ext>
              </c:extLst>
            </c:dLbl>
            <c:dLbl>
              <c:idx val="421"/>
              <c:tx>
                <c:rich>
                  <a:bodyPr/>
                  <a:lstStyle/>
                  <a:p>
                    <a:fld id="{BB5E3D28-743E-4A1B-A5EB-0477B0ACB5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5-1252-49D8-A1F2-C20CD1694893}"/>
                </c:ext>
              </c:extLst>
            </c:dLbl>
            <c:dLbl>
              <c:idx val="422"/>
              <c:tx>
                <c:rich>
                  <a:bodyPr/>
                  <a:lstStyle/>
                  <a:p>
                    <a:fld id="{CAEC5C26-41EE-473F-9556-FBD0E7D9D3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6-1252-49D8-A1F2-C20CD1694893}"/>
                </c:ext>
              </c:extLst>
            </c:dLbl>
            <c:dLbl>
              <c:idx val="423"/>
              <c:tx>
                <c:rich>
                  <a:bodyPr/>
                  <a:lstStyle/>
                  <a:p>
                    <a:fld id="{ACACD6C7-4A69-4C45-8633-7A39A0BA23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7-1252-49D8-A1F2-C20CD1694893}"/>
                </c:ext>
              </c:extLst>
            </c:dLbl>
            <c:dLbl>
              <c:idx val="424"/>
              <c:tx>
                <c:rich>
                  <a:bodyPr/>
                  <a:lstStyle/>
                  <a:p>
                    <a:fld id="{6A7DEE5E-81E7-4A20-AF0D-D1A15C9C9B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8-1252-49D8-A1F2-C20CD1694893}"/>
                </c:ext>
              </c:extLst>
            </c:dLbl>
            <c:dLbl>
              <c:idx val="425"/>
              <c:tx>
                <c:rich>
                  <a:bodyPr/>
                  <a:lstStyle/>
                  <a:p>
                    <a:fld id="{51C7D8F8-1E60-41F6-ADE3-68F3598E67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9-1252-49D8-A1F2-C20CD1694893}"/>
                </c:ext>
              </c:extLst>
            </c:dLbl>
            <c:dLbl>
              <c:idx val="426"/>
              <c:tx>
                <c:rich>
                  <a:bodyPr/>
                  <a:lstStyle/>
                  <a:p>
                    <a:fld id="{26869B86-4E56-48EB-BD99-2F5328A738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A-1252-49D8-A1F2-C20CD1694893}"/>
                </c:ext>
              </c:extLst>
            </c:dLbl>
            <c:dLbl>
              <c:idx val="427"/>
              <c:tx>
                <c:rich>
                  <a:bodyPr/>
                  <a:lstStyle/>
                  <a:p>
                    <a:fld id="{06A37E45-773D-4797-95CE-138F828DD0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B-1252-49D8-A1F2-C20CD1694893}"/>
                </c:ext>
              </c:extLst>
            </c:dLbl>
            <c:dLbl>
              <c:idx val="428"/>
              <c:tx>
                <c:rich>
                  <a:bodyPr/>
                  <a:lstStyle/>
                  <a:p>
                    <a:fld id="{E1C49975-1E24-4CBD-A953-D58841BE66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C-1252-49D8-A1F2-C20CD1694893}"/>
                </c:ext>
              </c:extLst>
            </c:dLbl>
            <c:dLbl>
              <c:idx val="429"/>
              <c:tx>
                <c:rich>
                  <a:bodyPr/>
                  <a:lstStyle/>
                  <a:p>
                    <a:fld id="{71503ED3-0C9E-4F3A-BD9A-84779624FE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D-1252-49D8-A1F2-C20CD1694893}"/>
                </c:ext>
              </c:extLst>
            </c:dLbl>
            <c:dLbl>
              <c:idx val="430"/>
              <c:tx>
                <c:rich>
                  <a:bodyPr/>
                  <a:lstStyle/>
                  <a:p>
                    <a:fld id="{ECA7E64A-61B9-4791-93F4-156130783B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E-1252-49D8-A1F2-C20CD1694893}"/>
                </c:ext>
              </c:extLst>
            </c:dLbl>
            <c:dLbl>
              <c:idx val="431"/>
              <c:tx>
                <c:rich>
                  <a:bodyPr/>
                  <a:lstStyle/>
                  <a:p>
                    <a:fld id="{5FA60D73-0109-4811-8980-17D1345DC9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F-1252-49D8-A1F2-C20CD1694893}"/>
                </c:ext>
              </c:extLst>
            </c:dLbl>
            <c:dLbl>
              <c:idx val="432"/>
              <c:tx>
                <c:rich>
                  <a:bodyPr/>
                  <a:lstStyle/>
                  <a:p>
                    <a:fld id="{98DCF3E4-F587-4C9C-AEA2-41D52BE768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0-1252-49D8-A1F2-C20CD1694893}"/>
                </c:ext>
              </c:extLst>
            </c:dLbl>
            <c:dLbl>
              <c:idx val="433"/>
              <c:tx>
                <c:rich>
                  <a:bodyPr/>
                  <a:lstStyle/>
                  <a:p>
                    <a:fld id="{704368AD-F400-4692-89C5-E7831BC092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1-1252-49D8-A1F2-C20CD1694893}"/>
                </c:ext>
              </c:extLst>
            </c:dLbl>
            <c:dLbl>
              <c:idx val="434"/>
              <c:tx>
                <c:rich>
                  <a:bodyPr/>
                  <a:lstStyle/>
                  <a:p>
                    <a:fld id="{29CA0CCB-74B2-4611-BDBE-13005F23FF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2-1252-49D8-A1F2-C20CD1694893}"/>
                </c:ext>
              </c:extLst>
            </c:dLbl>
            <c:dLbl>
              <c:idx val="435"/>
              <c:tx>
                <c:rich>
                  <a:bodyPr/>
                  <a:lstStyle/>
                  <a:p>
                    <a:fld id="{1823BFF2-60F8-40A4-B1AE-ECA017A685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3-1252-49D8-A1F2-C20CD1694893}"/>
                </c:ext>
              </c:extLst>
            </c:dLbl>
            <c:dLbl>
              <c:idx val="436"/>
              <c:tx>
                <c:rich>
                  <a:bodyPr/>
                  <a:lstStyle/>
                  <a:p>
                    <a:fld id="{64AC515D-3507-4F40-B955-37ABA948C4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4-1252-49D8-A1F2-C20CD1694893}"/>
                </c:ext>
              </c:extLst>
            </c:dLbl>
            <c:dLbl>
              <c:idx val="437"/>
              <c:tx>
                <c:rich>
                  <a:bodyPr/>
                  <a:lstStyle/>
                  <a:p>
                    <a:fld id="{209E01F6-36E2-459E-8091-3E4F37D883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5-1252-49D8-A1F2-C20CD1694893}"/>
                </c:ext>
              </c:extLst>
            </c:dLbl>
            <c:dLbl>
              <c:idx val="438"/>
              <c:tx>
                <c:rich>
                  <a:bodyPr/>
                  <a:lstStyle/>
                  <a:p>
                    <a:fld id="{1B12AFAE-C2F6-4CFD-8AC4-D8D8E47F89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6-1252-49D8-A1F2-C20CD1694893}"/>
                </c:ext>
              </c:extLst>
            </c:dLbl>
            <c:dLbl>
              <c:idx val="439"/>
              <c:tx>
                <c:rich>
                  <a:bodyPr/>
                  <a:lstStyle/>
                  <a:p>
                    <a:fld id="{46202482-921A-40F7-B300-08717038C0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7-1252-49D8-A1F2-C20CD1694893}"/>
                </c:ext>
              </c:extLst>
            </c:dLbl>
            <c:dLbl>
              <c:idx val="440"/>
              <c:tx>
                <c:rich>
                  <a:bodyPr/>
                  <a:lstStyle/>
                  <a:p>
                    <a:fld id="{D04DE8BC-D1AC-4ECA-AD60-6FA72EA3BE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8-1252-49D8-A1F2-C20CD1694893}"/>
                </c:ext>
              </c:extLst>
            </c:dLbl>
            <c:dLbl>
              <c:idx val="441"/>
              <c:tx>
                <c:rich>
                  <a:bodyPr/>
                  <a:lstStyle/>
                  <a:p>
                    <a:fld id="{2EA07B0F-C6EA-45CA-BA74-EADDC94402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9-1252-49D8-A1F2-C20CD1694893}"/>
                </c:ext>
              </c:extLst>
            </c:dLbl>
            <c:dLbl>
              <c:idx val="442"/>
              <c:tx>
                <c:rich>
                  <a:bodyPr/>
                  <a:lstStyle/>
                  <a:p>
                    <a:fld id="{A5ECB857-3091-4A3F-9BF7-A0114EB0FD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A-1252-49D8-A1F2-C20CD1694893}"/>
                </c:ext>
              </c:extLst>
            </c:dLbl>
            <c:dLbl>
              <c:idx val="443"/>
              <c:tx>
                <c:rich>
                  <a:bodyPr/>
                  <a:lstStyle/>
                  <a:p>
                    <a:fld id="{13B5231C-4FB0-415F-8DCA-CC61FC8C70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B-1252-49D8-A1F2-C20CD1694893}"/>
                </c:ext>
              </c:extLst>
            </c:dLbl>
            <c:dLbl>
              <c:idx val="444"/>
              <c:tx>
                <c:rich>
                  <a:bodyPr/>
                  <a:lstStyle/>
                  <a:p>
                    <a:fld id="{A540F85A-FA24-4726-9A08-359FDC1466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C-1252-49D8-A1F2-C20CD1694893}"/>
                </c:ext>
              </c:extLst>
            </c:dLbl>
            <c:dLbl>
              <c:idx val="445"/>
              <c:tx>
                <c:rich>
                  <a:bodyPr/>
                  <a:lstStyle/>
                  <a:p>
                    <a:fld id="{0A99501F-A2CA-41CE-8973-C5CE0748D3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D-1252-49D8-A1F2-C20CD1694893}"/>
                </c:ext>
              </c:extLst>
            </c:dLbl>
            <c:dLbl>
              <c:idx val="446"/>
              <c:tx>
                <c:rich>
                  <a:bodyPr/>
                  <a:lstStyle/>
                  <a:p>
                    <a:fld id="{651B2C89-4801-49D5-8365-629F6B6DA4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E-1252-49D8-A1F2-C20CD1694893}"/>
                </c:ext>
              </c:extLst>
            </c:dLbl>
            <c:dLbl>
              <c:idx val="447"/>
              <c:tx>
                <c:rich>
                  <a:bodyPr/>
                  <a:lstStyle/>
                  <a:p>
                    <a:fld id="{A4B14264-4AA7-46D9-B71B-32658057CF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F-1252-49D8-A1F2-C20CD1694893}"/>
                </c:ext>
              </c:extLst>
            </c:dLbl>
            <c:dLbl>
              <c:idx val="448"/>
              <c:tx>
                <c:rich>
                  <a:bodyPr/>
                  <a:lstStyle/>
                  <a:p>
                    <a:fld id="{F319DE6B-0E33-48E4-AF4C-AB3FADEAA1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0-1252-49D8-A1F2-C20CD1694893}"/>
                </c:ext>
              </c:extLst>
            </c:dLbl>
            <c:dLbl>
              <c:idx val="449"/>
              <c:tx>
                <c:rich>
                  <a:bodyPr/>
                  <a:lstStyle/>
                  <a:p>
                    <a:fld id="{5ABB72F7-F008-4F48-B9E1-AAA8CA56BA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1-1252-49D8-A1F2-C20CD1694893}"/>
                </c:ext>
              </c:extLst>
            </c:dLbl>
            <c:dLbl>
              <c:idx val="450"/>
              <c:tx>
                <c:rich>
                  <a:bodyPr/>
                  <a:lstStyle/>
                  <a:p>
                    <a:fld id="{4D33BC66-38B5-4523-A033-06E66CBEFD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2-1252-49D8-A1F2-C20CD1694893}"/>
                </c:ext>
              </c:extLst>
            </c:dLbl>
            <c:dLbl>
              <c:idx val="451"/>
              <c:tx>
                <c:rich>
                  <a:bodyPr/>
                  <a:lstStyle/>
                  <a:p>
                    <a:fld id="{94EA0205-7EB9-4025-AA44-F9E77A8B34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3-1252-49D8-A1F2-C20CD1694893}"/>
                </c:ext>
              </c:extLst>
            </c:dLbl>
            <c:dLbl>
              <c:idx val="452"/>
              <c:tx>
                <c:rich>
                  <a:bodyPr/>
                  <a:lstStyle/>
                  <a:p>
                    <a:fld id="{54ECC2E2-83F0-4839-85DA-07A18026BB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4-1252-49D8-A1F2-C20CD1694893}"/>
                </c:ext>
              </c:extLst>
            </c:dLbl>
            <c:dLbl>
              <c:idx val="453"/>
              <c:tx>
                <c:rich>
                  <a:bodyPr/>
                  <a:lstStyle/>
                  <a:p>
                    <a:fld id="{CE1E6EB1-4127-4606-AA32-139CBC75DB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5-1252-49D8-A1F2-C20CD1694893}"/>
                </c:ext>
              </c:extLst>
            </c:dLbl>
            <c:dLbl>
              <c:idx val="454"/>
              <c:tx>
                <c:rich>
                  <a:bodyPr/>
                  <a:lstStyle/>
                  <a:p>
                    <a:fld id="{0A8A88AC-A2B0-40F9-9053-1023E5F975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6-1252-49D8-A1F2-C20CD1694893}"/>
                </c:ext>
              </c:extLst>
            </c:dLbl>
            <c:dLbl>
              <c:idx val="455"/>
              <c:tx>
                <c:rich>
                  <a:bodyPr/>
                  <a:lstStyle/>
                  <a:p>
                    <a:fld id="{838288BA-5EC3-4CD1-82CB-AE30F084C2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7-1252-49D8-A1F2-C20CD1694893}"/>
                </c:ext>
              </c:extLst>
            </c:dLbl>
            <c:dLbl>
              <c:idx val="456"/>
              <c:tx>
                <c:rich>
                  <a:bodyPr/>
                  <a:lstStyle/>
                  <a:p>
                    <a:fld id="{6DE10651-C4E4-4C28-86E8-F3B23760B1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8-1252-49D8-A1F2-C20CD1694893}"/>
                </c:ext>
              </c:extLst>
            </c:dLbl>
            <c:dLbl>
              <c:idx val="457"/>
              <c:tx>
                <c:rich>
                  <a:bodyPr/>
                  <a:lstStyle/>
                  <a:p>
                    <a:fld id="{334BD807-CFBE-442D-9FFC-0BC3077BE8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9-1252-49D8-A1F2-C20CD1694893}"/>
                </c:ext>
              </c:extLst>
            </c:dLbl>
            <c:dLbl>
              <c:idx val="458"/>
              <c:tx>
                <c:rich>
                  <a:bodyPr/>
                  <a:lstStyle/>
                  <a:p>
                    <a:fld id="{295722A0-CFB1-4C78-B7DB-17298A9C14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A-1252-49D8-A1F2-C20CD1694893}"/>
                </c:ext>
              </c:extLst>
            </c:dLbl>
            <c:dLbl>
              <c:idx val="459"/>
              <c:tx>
                <c:rich>
                  <a:bodyPr/>
                  <a:lstStyle/>
                  <a:p>
                    <a:fld id="{B5A8988D-3284-456B-B0E1-1D2DA2A440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B-1252-49D8-A1F2-C20CD1694893}"/>
                </c:ext>
              </c:extLst>
            </c:dLbl>
            <c:dLbl>
              <c:idx val="460"/>
              <c:tx>
                <c:rich>
                  <a:bodyPr/>
                  <a:lstStyle/>
                  <a:p>
                    <a:fld id="{D6916EF2-9587-41A9-AFE6-1A0683595B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C-1252-49D8-A1F2-C20CD1694893}"/>
                </c:ext>
              </c:extLst>
            </c:dLbl>
            <c:dLbl>
              <c:idx val="461"/>
              <c:tx>
                <c:rich>
                  <a:bodyPr/>
                  <a:lstStyle/>
                  <a:p>
                    <a:fld id="{26B6A695-8857-4F08-82BA-3068F40960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D-1252-49D8-A1F2-C20CD1694893}"/>
                </c:ext>
              </c:extLst>
            </c:dLbl>
            <c:dLbl>
              <c:idx val="462"/>
              <c:tx>
                <c:rich>
                  <a:bodyPr/>
                  <a:lstStyle/>
                  <a:p>
                    <a:fld id="{D6B176F4-11A9-4C6C-B125-5CC32E5BD2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E-1252-49D8-A1F2-C20CD1694893}"/>
                </c:ext>
              </c:extLst>
            </c:dLbl>
            <c:dLbl>
              <c:idx val="463"/>
              <c:tx>
                <c:rich>
                  <a:bodyPr/>
                  <a:lstStyle/>
                  <a:p>
                    <a:fld id="{9D63F033-53B4-4F3F-AAA2-26D03E077C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F-1252-49D8-A1F2-C20CD1694893}"/>
                </c:ext>
              </c:extLst>
            </c:dLbl>
            <c:dLbl>
              <c:idx val="464"/>
              <c:tx>
                <c:rich>
                  <a:bodyPr/>
                  <a:lstStyle/>
                  <a:p>
                    <a:fld id="{93EAABA7-048F-46A7-885D-5462B6760C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0-1252-49D8-A1F2-C20CD1694893}"/>
                </c:ext>
              </c:extLst>
            </c:dLbl>
            <c:dLbl>
              <c:idx val="465"/>
              <c:tx>
                <c:rich>
                  <a:bodyPr/>
                  <a:lstStyle/>
                  <a:p>
                    <a:fld id="{BD42CD2E-0BE0-4F1B-8BB4-9DF01516A9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1-1252-49D8-A1F2-C20CD1694893}"/>
                </c:ext>
              </c:extLst>
            </c:dLbl>
            <c:dLbl>
              <c:idx val="466"/>
              <c:tx>
                <c:rich>
                  <a:bodyPr/>
                  <a:lstStyle/>
                  <a:p>
                    <a:fld id="{BF020DAE-31DE-4FFC-9775-C79929A142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2-1252-49D8-A1F2-C20CD1694893}"/>
                </c:ext>
              </c:extLst>
            </c:dLbl>
            <c:dLbl>
              <c:idx val="467"/>
              <c:tx>
                <c:rich>
                  <a:bodyPr/>
                  <a:lstStyle/>
                  <a:p>
                    <a:fld id="{E42CCB57-4C8F-4DD7-B3A8-7175B01AEB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3-1252-49D8-A1F2-C20CD1694893}"/>
                </c:ext>
              </c:extLst>
            </c:dLbl>
            <c:dLbl>
              <c:idx val="468"/>
              <c:tx>
                <c:rich>
                  <a:bodyPr/>
                  <a:lstStyle/>
                  <a:p>
                    <a:fld id="{0F3ACDCD-3C1C-4C50-9916-690049A6D6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4-1252-49D8-A1F2-C20CD1694893}"/>
                </c:ext>
              </c:extLst>
            </c:dLbl>
            <c:dLbl>
              <c:idx val="469"/>
              <c:tx>
                <c:rich>
                  <a:bodyPr/>
                  <a:lstStyle/>
                  <a:p>
                    <a:fld id="{E34704B2-9EE1-4266-8FB6-45D19DAEA4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5-1252-49D8-A1F2-C20CD1694893}"/>
                </c:ext>
              </c:extLst>
            </c:dLbl>
            <c:dLbl>
              <c:idx val="470"/>
              <c:tx>
                <c:rich>
                  <a:bodyPr/>
                  <a:lstStyle/>
                  <a:p>
                    <a:fld id="{73FC2169-D047-4DA7-81D9-9B0ABF8BED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6-1252-49D8-A1F2-C20CD16948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'Sheet 1'!$T$2:$T$472</c:f>
              <c:numCache>
                <c:formatCode>General</c:formatCode>
                <c:ptCount val="471"/>
                <c:pt idx="0">
                  <c:v>1.2757517688018301</c:v>
                </c:pt>
                <c:pt idx="1">
                  <c:v>-8.2531919057947795E-2</c:v>
                </c:pt>
                <c:pt idx="2">
                  <c:v>-3.6686989726506997E-2</c:v>
                </c:pt>
                <c:pt idx="3">
                  <c:v>0.701014589480074</c:v>
                </c:pt>
                <c:pt idx="4">
                  <c:v>-2.0445566431792601</c:v>
                </c:pt>
                <c:pt idx="5">
                  <c:v>-2.07911626569943</c:v>
                </c:pt>
                <c:pt idx="6">
                  <c:v>0.201938827376167</c:v>
                </c:pt>
                <c:pt idx="7">
                  <c:v>-2.2851624975832201</c:v>
                </c:pt>
                <c:pt idx="8">
                  <c:v>0.24648786771296399</c:v>
                </c:pt>
                <c:pt idx="9">
                  <c:v>-1.97283471164618</c:v>
                </c:pt>
                <c:pt idx="10">
                  <c:v>0.261930433583134</c:v>
                </c:pt>
                <c:pt idx="11">
                  <c:v>0.83187985616207405</c:v>
                </c:pt>
                <c:pt idx="12">
                  <c:v>0.263967588367512</c:v>
                </c:pt>
                <c:pt idx="13">
                  <c:v>-4.33069823990457E-2</c:v>
                </c:pt>
                <c:pt idx="14">
                  <c:v>0.54545868251071705</c:v>
                </c:pt>
                <c:pt idx="15">
                  <c:v>0.14649898272086001</c:v>
                </c:pt>
                <c:pt idx="16">
                  <c:v>-0.75914566953478602</c:v>
                </c:pt>
                <c:pt idx="17">
                  <c:v>9.3475850793845794E-2</c:v>
                </c:pt>
                <c:pt idx="18">
                  <c:v>-1.96191626390903</c:v>
                </c:pt>
                <c:pt idx="19">
                  <c:v>-2.07871535447708</c:v>
                </c:pt>
                <c:pt idx="20">
                  <c:v>-1.4244824112299601</c:v>
                </c:pt>
                <c:pt idx="21">
                  <c:v>0.87024292088502997</c:v>
                </c:pt>
                <c:pt idx="22">
                  <c:v>3.8258750983154198E-2</c:v>
                </c:pt>
                <c:pt idx="23">
                  <c:v>0.61926388472632998</c:v>
                </c:pt>
                <c:pt idx="24">
                  <c:v>0.60046856961164896</c:v>
                </c:pt>
                <c:pt idx="25">
                  <c:v>-1.1838785746974401</c:v>
                </c:pt>
                <c:pt idx="26">
                  <c:v>-0.19618247353028201</c:v>
                </c:pt>
                <c:pt idx="27">
                  <c:v>-0.28725626601818699</c:v>
                </c:pt>
                <c:pt idx="28">
                  <c:v>-0.53159178882696401</c:v>
                </c:pt>
                <c:pt idx="29">
                  <c:v>-1.0021283089906901</c:v>
                </c:pt>
                <c:pt idx="30">
                  <c:v>0.36733985059576801</c:v>
                </c:pt>
                <c:pt idx="31">
                  <c:v>-4.5195739032763499E-2</c:v>
                </c:pt>
                <c:pt idx="32">
                  <c:v>-4.8816591949917498E-2</c:v>
                </c:pt>
                <c:pt idx="33">
                  <c:v>4.5547332338847502E-2</c:v>
                </c:pt>
                <c:pt idx="34">
                  <c:v>-0.37641471925964098</c:v>
                </c:pt>
                <c:pt idx="35">
                  <c:v>0.56531287260288099</c:v>
                </c:pt>
                <c:pt idx="36">
                  <c:v>0.35185812961398499</c:v>
                </c:pt>
                <c:pt idx="37">
                  <c:v>-0.19408713017847701</c:v>
                </c:pt>
                <c:pt idx="38">
                  <c:v>0.429514677455067</c:v>
                </c:pt>
                <c:pt idx="39">
                  <c:v>0.46504561539528</c:v>
                </c:pt>
                <c:pt idx="40">
                  <c:v>0.85392656952470603</c:v>
                </c:pt>
                <c:pt idx="41">
                  <c:v>-0.34605023756941899</c:v>
                </c:pt>
                <c:pt idx="42">
                  <c:v>0.82642545489610497</c:v>
                </c:pt>
                <c:pt idx="43">
                  <c:v>-0.799796827301402</c:v>
                </c:pt>
                <c:pt idx="44">
                  <c:v>-0.26295273278273601</c:v>
                </c:pt>
                <c:pt idx="45">
                  <c:v>-0.30162713146574899</c:v>
                </c:pt>
                <c:pt idx="46">
                  <c:v>-1.9597027810794401</c:v>
                </c:pt>
                <c:pt idx="47">
                  <c:v>-1.32080793073889</c:v>
                </c:pt>
                <c:pt idx="48">
                  <c:v>5.7452984024593798E-2</c:v>
                </c:pt>
                <c:pt idx="49">
                  <c:v>-0.84126648074761701</c:v>
                </c:pt>
                <c:pt idx="50">
                  <c:v>-1.8610627833037201</c:v>
                </c:pt>
                <c:pt idx="51">
                  <c:v>-0.83781710205128401</c:v>
                </c:pt>
                <c:pt idx="52">
                  <c:v>-1.6317636317628501</c:v>
                </c:pt>
                <c:pt idx="53">
                  <c:v>6.7986798613562605E-2</c:v>
                </c:pt>
                <c:pt idx="54">
                  <c:v>-0.50343599634264402</c:v>
                </c:pt>
                <c:pt idx="55">
                  <c:v>-0.134036290744831</c:v>
                </c:pt>
                <c:pt idx="56">
                  <c:v>0.47367105296669798</c:v>
                </c:pt>
                <c:pt idx="57">
                  <c:v>2.62343822049344E-2</c:v>
                </c:pt>
                <c:pt idx="58">
                  <c:v>0</c:v>
                </c:pt>
                <c:pt idx="59">
                  <c:v>-1.2475899088686899</c:v>
                </c:pt>
                <c:pt idx="60">
                  <c:v>1.5102970287835</c:v>
                </c:pt>
                <c:pt idx="61">
                  <c:v>0.74282311053908801</c:v>
                </c:pt>
                <c:pt idx="62">
                  <c:v>9.19986441351721E-2</c:v>
                </c:pt>
                <c:pt idx="63">
                  <c:v>0.44351672288813898</c:v>
                </c:pt>
                <c:pt idx="64">
                  <c:v>0.40370340095357099</c:v>
                </c:pt>
                <c:pt idx="65">
                  <c:v>4.12183634479934E-2</c:v>
                </c:pt>
                <c:pt idx="66">
                  <c:v>-0.72590190980997005</c:v>
                </c:pt>
                <c:pt idx="67">
                  <c:v>-0.34191973497919897</c:v>
                </c:pt>
                <c:pt idx="68">
                  <c:v>0.70805567076296605</c:v>
                </c:pt>
                <c:pt idx="69">
                  <c:v>-0.59349559630277904</c:v>
                </c:pt>
                <c:pt idx="70">
                  <c:v>0.77911131443537895</c:v>
                </c:pt>
                <c:pt idx="71">
                  <c:v>0.31676504012706103</c:v>
                </c:pt>
                <c:pt idx="72">
                  <c:v>0.85918291705095695</c:v>
                </c:pt>
                <c:pt idx="73">
                  <c:v>0.32973524932954201</c:v>
                </c:pt>
                <c:pt idx="74">
                  <c:v>-1.4065021063068599</c:v>
                </c:pt>
                <c:pt idx="75">
                  <c:v>0.44814666808568099</c:v>
                </c:pt>
                <c:pt idx="76">
                  <c:v>0.65817178544792398</c:v>
                </c:pt>
                <c:pt idx="77">
                  <c:v>0.82990168816948295</c:v>
                </c:pt>
                <c:pt idx="78">
                  <c:v>-1.4022790782855299</c:v>
                </c:pt>
                <c:pt idx="79">
                  <c:v>-1.1278305229799399</c:v>
                </c:pt>
                <c:pt idx="80">
                  <c:v>2.48180548689627</c:v>
                </c:pt>
                <c:pt idx="81">
                  <c:v>1.73175026699862</c:v>
                </c:pt>
                <c:pt idx="82">
                  <c:v>0.68579119529466603</c:v>
                </c:pt>
                <c:pt idx="83">
                  <c:v>-0.235480259346696</c:v>
                </c:pt>
                <c:pt idx="84">
                  <c:v>0.22558998380401901</c:v>
                </c:pt>
                <c:pt idx="85">
                  <c:v>-1.40133058492739</c:v>
                </c:pt>
                <c:pt idx="86">
                  <c:v>-0.26705826916264402</c:v>
                </c:pt>
                <c:pt idx="87">
                  <c:v>8.0357694012665501E-2</c:v>
                </c:pt>
                <c:pt idx="88">
                  <c:v>0.99257795607158406</c:v>
                </c:pt>
                <c:pt idx="89">
                  <c:v>-0.131605581684932</c:v>
                </c:pt>
                <c:pt idx="90">
                  <c:v>0.95511492767005202</c:v>
                </c:pt>
                <c:pt idx="91">
                  <c:v>-1.2489859157116301</c:v>
                </c:pt>
                <c:pt idx="92">
                  <c:v>0.58565185139383702</c:v>
                </c:pt>
                <c:pt idx="93">
                  <c:v>-5.3150759326026198E-2</c:v>
                </c:pt>
                <c:pt idx="94">
                  <c:v>0.14617547926749799</c:v>
                </c:pt>
                <c:pt idx="95">
                  <c:v>0.53198528706495296</c:v>
                </c:pt>
                <c:pt idx="96">
                  <c:v>0.76383069177608798</c:v>
                </c:pt>
                <c:pt idx="97">
                  <c:v>0.31264690800798101</c:v>
                </c:pt>
                <c:pt idx="98">
                  <c:v>0.246062172889917</c:v>
                </c:pt>
                <c:pt idx="99">
                  <c:v>-0.62454419474299405</c:v>
                </c:pt>
                <c:pt idx="100">
                  <c:v>0.95870649101521399</c:v>
                </c:pt>
                <c:pt idx="101">
                  <c:v>-0.518327651801615</c:v>
                </c:pt>
                <c:pt idx="102">
                  <c:v>0.52695318914147904</c:v>
                </c:pt>
                <c:pt idx="103">
                  <c:v>0.42644071951922602</c:v>
                </c:pt>
                <c:pt idx="104">
                  <c:v>-6.4824851943084794E-2</c:v>
                </c:pt>
                <c:pt idx="105">
                  <c:v>-0.80364272124513803</c:v>
                </c:pt>
                <c:pt idx="106">
                  <c:v>-0.467215430524071</c:v>
                </c:pt>
                <c:pt idx="107">
                  <c:v>0.689423859797345</c:v>
                </c:pt>
                <c:pt idx="108">
                  <c:v>1.17470243857801</c:v>
                </c:pt>
                <c:pt idx="109">
                  <c:v>0.36373709253437397</c:v>
                </c:pt>
                <c:pt idx="110">
                  <c:v>-0.814414114327354</c:v>
                </c:pt>
                <c:pt idx="111">
                  <c:v>-0.52864222029641506</c:v>
                </c:pt>
                <c:pt idx="112">
                  <c:v>1.6319384426983501</c:v>
                </c:pt>
                <c:pt idx="113">
                  <c:v>1.3792313692359901</c:v>
                </c:pt>
                <c:pt idx="114">
                  <c:v>0.54200715562284896</c:v>
                </c:pt>
                <c:pt idx="115">
                  <c:v>0.50974611829277605</c:v>
                </c:pt>
                <c:pt idx="116">
                  <c:v>-0.103682944330045</c:v>
                </c:pt>
                <c:pt idx="117">
                  <c:v>1.17412423975092</c:v>
                </c:pt>
                <c:pt idx="118">
                  <c:v>9.6751020245066104E-4</c:v>
                </c:pt>
                <c:pt idx="119">
                  <c:v>0.72228016734252098</c:v>
                </c:pt>
                <c:pt idx="120">
                  <c:v>-0.53275333374706801</c:v>
                </c:pt>
                <c:pt idx="121">
                  <c:v>-1.6292637781912998E-2</c:v>
                </c:pt>
                <c:pt idx="122">
                  <c:v>0.25237394766946603</c:v>
                </c:pt>
                <c:pt idx="123">
                  <c:v>0.96007594492196002</c:v>
                </c:pt>
                <c:pt idx="124">
                  <c:v>0.50943395074478504</c:v>
                </c:pt>
                <c:pt idx="125">
                  <c:v>-0.413269460533219</c:v>
                </c:pt>
                <c:pt idx="126">
                  <c:v>-1.55939969927976E-2</c:v>
                </c:pt>
                <c:pt idx="127">
                  <c:v>0</c:v>
                </c:pt>
                <c:pt idx="128">
                  <c:v>0.45179882433364599</c:v>
                </c:pt>
                <c:pt idx="129">
                  <c:v>0.54173343870840096</c:v>
                </c:pt>
                <c:pt idx="130">
                  <c:v>-0.30941850198221899</c:v>
                </c:pt>
                <c:pt idx="131">
                  <c:v>-0.169389776800945</c:v>
                </c:pt>
                <c:pt idx="132">
                  <c:v>0.28781583449055298</c:v>
                </c:pt>
                <c:pt idx="133">
                  <c:v>7.5140667485438697E-2</c:v>
                </c:pt>
                <c:pt idx="134">
                  <c:v>-0.28153349686762302</c:v>
                </c:pt>
                <c:pt idx="135">
                  <c:v>-1.2269683103695399</c:v>
                </c:pt>
                <c:pt idx="136">
                  <c:v>0.108090568132072</c:v>
                </c:pt>
                <c:pt idx="137">
                  <c:v>-0.17105616880814301</c:v>
                </c:pt>
                <c:pt idx="138">
                  <c:v>0.53102941681909399</c:v>
                </c:pt>
                <c:pt idx="139">
                  <c:v>-0.62333969210676798</c:v>
                </c:pt>
                <c:pt idx="140">
                  <c:v>0.245514070006706</c:v>
                </c:pt>
                <c:pt idx="141">
                  <c:v>-1.04075255489005</c:v>
                </c:pt>
                <c:pt idx="142">
                  <c:v>-1.0292637382015899</c:v>
                </c:pt>
                <c:pt idx="143">
                  <c:v>-1.7423814143739</c:v>
                </c:pt>
                <c:pt idx="144">
                  <c:v>-0.79352515769376197</c:v>
                </c:pt>
                <c:pt idx="145">
                  <c:v>-0.79310548454364604</c:v>
                </c:pt>
                <c:pt idx="146">
                  <c:v>-0.35622606495520398</c:v>
                </c:pt>
                <c:pt idx="147">
                  <c:v>0.36061115575270702</c:v>
                </c:pt>
                <c:pt idx="148">
                  <c:v>-0.67972680310946898</c:v>
                </c:pt>
                <c:pt idx="149">
                  <c:v>0.82517950839565402</c:v>
                </c:pt>
                <c:pt idx="150">
                  <c:v>0.50866013400985</c:v>
                </c:pt>
                <c:pt idx="151">
                  <c:v>5.96734836447841E-2</c:v>
                </c:pt>
                <c:pt idx="152">
                  <c:v>0.49449955846729499</c:v>
                </c:pt>
                <c:pt idx="153">
                  <c:v>0.36502848230310803</c:v>
                </c:pt>
                <c:pt idx="154">
                  <c:v>-0.19284553093338599</c:v>
                </c:pt>
                <c:pt idx="155">
                  <c:v>0.71881803242229303</c:v>
                </c:pt>
                <c:pt idx="156">
                  <c:v>-1.2556882599800601</c:v>
                </c:pt>
                <c:pt idx="157">
                  <c:v>-0.26909314743687102</c:v>
                </c:pt>
                <c:pt idx="158">
                  <c:v>-0.82820703898076997</c:v>
                </c:pt>
                <c:pt idx="159">
                  <c:v>-0.18898653705284801</c:v>
                </c:pt>
                <c:pt idx="160">
                  <c:v>2.8696435346540201E-3</c:v>
                </c:pt>
                <c:pt idx="161">
                  <c:v>-8.8647128785073401E-3</c:v>
                </c:pt>
                <c:pt idx="162">
                  <c:v>-0.17285688036979799</c:v>
                </c:pt>
                <c:pt idx="163">
                  <c:v>1.8337142585370399E-2</c:v>
                </c:pt>
                <c:pt idx="164">
                  <c:v>-0.58026112095926896</c:v>
                </c:pt>
                <c:pt idx="165">
                  <c:v>-1.28710416823721</c:v>
                </c:pt>
                <c:pt idx="166">
                  <c:v>0.70301071614890198</c:v>
                </c:pt>
                <c:pt idx="167">
                  <c:v>0.89112905008930199</c:v>
                </c:pt>
                <c:pt idx="168">
                  <c:v>5.2867062402168298E-2</c:v>
                </c:pt>
                <c:pt idx="169">
                  <c:v>-0.168412900349203</c:v>
                </c:pt>
                <c:pt idx="170">
                  <c:v>-0.58845313629846796</c:v>
                </c:pt>
                <c:pt idx="171">
                  <c:v>0.855092769037892</c:v>
                </c:pt>
                <c:pt idx="172">
                  <c:v>-1.4325169771981501</c:v>
                </c:pt>
                <c:pt idx="173">
                  <c:v>-0.764484335851081</c:v>
                </c:pt>
                <c:pt idx="174">
                  <c:v>0.71700546162432699</c:v>
                </c:pt>
                <c:pt idx="175">
                  <c:v>0.19574382441507501</c:v>
                </c:pt>
                <c:pt idx="176">
                  <c:v>-0.69116319460446496</c:v>
                </c:pt>
                <c:pt idx="177">
                  <c:v>-0.54971812725840996</c:v>
                </c:pt>
                <c:pt idx="178">
                  <c:v>-0.205357230495023</c:v>
                </c:pt>
                <c:pt idx="179">
                  <c:v>-9.6649510087036594E-2</c:v>
                </c:pt>
                <c:pt idx="180">
                  <c:v>0.73650891628332305</c:v>
                </c:pt>
                <c:pt idx="181">
                  <c:v>-0.35771684659066399</c:v>
                </c:pt>
                <c:pt idx="182">
                  <c:v>6.7678558421508397E-2</c:v>
                </c:pt>
                <c:pt idx="183">
                  <c:v>-0.41446045316479502</c:v>
                </c:pt>
                <c:pt idx="184">
                  <c:v>0.62055466468405296</c:v>
                </c:pt>
                <c:pt idx="185">
                  <c:v>-0.60498583669593398</c:v>
                </c:pt>
                <c:pt idx="186">
                  <c:v>0.14742620668223999</c:v>
                </c:pt>
                <c:pt idx="187">
                  <c:v>0.36836736398413</c:v>
                </c:pt>
                <c:pt idx="188">
                  <c:v>0.358117260919328</c:v>
                </c:pt>
                <c:pt idx="189">
                  <c:v>0.61824964322999998</c:v>
                </c:pt>
                <c:pt idx="190">
                  <c:v>0.65830272461997696</c:v>
                </c:pt>
                <c:pt idx="191">
                  <c:v>-2.2801018737286599E-2</c:v>
                </c:pt>
                <c:pt idx="192">
                  <c:v>-0.47013312668127799</c:v>
                </c:pt>
                <c:pt idx="193">
                  <c:v>0.71351932402273699</c:v>
                </c:pt>
                <c:pt idx="194">
                  <c:v>0.48972724773853199</c:v>
                </c:pt>
                <c:pt idx="195">
                  <c:v>4.5259297267927302E-2</c:v>
                </c:pt>
                <c:pt idx="196">
                  <c:v>0.41744444754785098</c:v>
                </c:pt>
                <c:pt idx="197">
                  <c:v>-0.38512784040049203</c:v>
                </c:pt>
                <c:pt idx="198">
                  <c:v>-2.6075494720516301E-2</c:v>
                </c:pt>
                <c:pt idx="199">
                  <c:v>-0.512596617471613</c:v>
                </c:pt>
                <c:pt idx="200">
                  <c:v>0.34250742763325798</c:v>
                </c:pt>
                <c:pt idx="201">
                  <c:v>1.60554561910104</c:v>
                </c:pt>
                <c:pt idx="202">
                  <c:v>0.58527587338027398</c:v>
                </c:pt>
                <c:pt idx="203">
                  <c:v>5.0581939867484001E-2</c:v>
                </c:pt>
                <c:pt idx="204">
                  <c:v>-0.128121467174201</c:v>
                </c:pt>
                <c:pt idx="205">
                  <c:v>0.34227422678227698</c:v>
                </c:pt>
                <c:pt idx="206">
                  <c:v>-0.22977441503693999</c:v>
                </c:pt>
                <c:pt idx="207">
                  <c:v>-0.83032063367818598</c:v>
                </c:pt>
                <c:pt idx="208">
                  <c:v>-0.15743562442318301</c:v>
                </c:pt>
                <c:pt idx="209">
                  <c:v>6.8270284991767405E-2</c:v>
                </c:pt>
                <c:pt idx="210">
                  <c:v>0.56069088558247604</c:v>
                </c:pt>
                <c:pt idx="211">
                  <c:v>1.2974409462437899</c:v>
                </c:pt>
                <c:pt idx="212">
                  <c:v>0.52002267858510798</c:v>
                </c:pt>
                <c:pt idx="213">
                  <c:v>0.120189326877901</c:v>
                </c:pt>
                <c:pt idx="214">
                  <c:v>0.72166235773391596</c:v>
                </c:pt>
                <c:pt idx="215">
                  <c:v>-0.36567752682569599</c:v>
                </c:pt>
                <c:pt idx="216">
                  <c:v>0.98152790179554095</c:v>
                </c:pt>
                <c:pt idx="217">
                  <c:v>0.196164732882536</c:v>
                </c:pt>
                <c:pt idx="218">
                  <c:v>0.80929001496022701</c:v>
                </c:pt>
                <c:pt idx="219">
                  <c:v>0.97862590167592001</c:v>
                </c:pt>
                <c:pt idx="220">
                  <c:v>-0.46974873647484899</c:v>
                </c:pt>
                <c:pt idx="221">
                  <c:v>0.59180830467529399</c:v>
                </c:pt>
                <c:pt idx="222">
                  <c:v>1.242540526685</c:v>
                </c:pt>
                <c:pt idx="223">
                  <c:v>0.61914618034618996</c:v>
                </c:pt>
                <c:pt idx="224">
                  <c:v>1.0020948898458999</c:v>
                </c:pt>
                <c:pt idx="225">
                  <c:v>0.70434699503682696</c:v>
                </c:pt>
                <c:pt idx="226">
                  <c:v>0.20781245745166799</c:v>
                </c:pt>
                <c:pt idx="227">
                  <c:v>-0.89894596904328805</c:v>
                </c:pt>
                <c:pt idx="228">
                  <c:v>-0.141181350809647</c:v>
                </c:pt>
                <c:pt idx="229">
                  <c:v>-0.45617138239146898</c:v>
                </c:pt>
                <c:pt idx="230">
                  <c:v>0.484041079383495</c:v>
                </c:pt>
                <c:pt idx="231">
                  <c:v>0.24908242356273599</c:v>
                </c:pt>
                <c:pt idx="232">
                  <c:v>-0.49521392872630099</c:v>
                </c:pt>
                <c:pt idx="233">
                  <c:v>-0.259535673954774</c:v>
                </c:pt>
                <c:pt idx="234">
                  <c:v>-0.44477464350215101</c:v>
                </c:pt>
                <c:pt idx="235">
                  <c:v>-0.39738851038717299</c:v>
                </c:pt>
                <c:pt idx="236">
                  <c:v>-1.1905350171021301</c:v>
                </c:pt>
                <c:pt idx="237">
                  <c:v>0.45314566249398702</c:v>
                </c:pt>
                <c:pt idx="238">
                  <c:v>-0.17983564432565599</c:v>
                </c:pt>
                <c:pt idx="239">
                  <c:v>0.65094019248165902</c:v>
                </c:pt>
                <c:pt idx="240">
                  <c:v>-0.22156295506000201</c:v>
                </c:pt>
                <c:pt idx="241">
                  <c:v>-0.68913104381219004</c:v>
                </c:pt>
                <c:pt idx="242">
                  <c:v>-0.72660968168659901</c:v>
                </c:pt>
                <c:pt idx="243">
                  <c:v>1.26010237103166E-2</c:v>
                </c:pt>
                <c:pt idx="244">
                  <c:v>-0.72023998951993096</c:v>
                </c:pt>
                <c:pt idx="245">
                  <c:v>-0.42145939847884301</c:v>
                </c:pt>
                <c:pt idx="246">
                  <c:v>1.94104988162079</c:v>
                </c:pt>
                <c:pt idx="247">
                  <c:v>0.232395767214673</c:v>
                </c:pt>
                <c:pt idx="248">
                  <c:v>0</c:v>
                </c:pt>
                <c:pt idx="249">
                  <c:v>-0.59032739097546005</c:v>
                </c:pt>
                <c:pt idx="250">
                  <c:v>0.82025086157781202</c:v>
                </c:pt>
                <c:pt idx="251">
                  <c:v>-1.28604409588158</c:v>
                </c:pt>
                <c:pt idx="252">
                  <c:v>1.4626096612472099</c:v>
                </c:pt>
                <c:pt idx="253">
                  <c:v>1.91372008429136</c:v>
                </c:pt>
                <c:pt idx="254">
                  <c:v>0.54412980531131205</c:v>
                </c:pt>
                <c:pt idx="255">
                  <c:v>0.15515822499246301</c:v>
                </c:pt>
                <c:pt idx="256">
                  <c:v>-7.2838325404806906E-2</c:v>
                </c:pt>
                <c:pt idx="257">
                  <c:v>1.2293333129186099E-2</c:v>
                </c:pt>
                <c:pt idx="258">
                  <c:v>0.376744109349687</c:v>
                </c:pt>
                <c:pt idx="259">
                  <c:v>0.47679749173591701</c:v>
                </c:pt>
                <c:pt idx="260">
                  <c:v>-0.33135556218798001</c:v>
                </c:pt>
                <c:pt idx="261">
                  <c:v>-0.45547656060554698</c:v>
                </c:pt>
                <c:pt idx="262">
                  <c:v>0.25144669119340601</c:v>
                </c:pt>
                <c:pt idx="263">
                  <c:v>0.94152458350023804</c:v>
                </c:pt>
                <c:pt idx="264">
                  <c:v>-9.17748344672632E-2</c:v>
                </c:pt>
                <c:pt idx="265">
                  <c:v>-1.0352033753219001</c:v>
                </c:pt>
                <c:pt idx="266">
                  <c:v>-0.120663524419253</c:v>
                </c:pt>
                <c:pt idx="267">
                  <c:v>0.64192274289437501</c:v>
                </c:pt>
                <c:pt idx="268">
                  <c:v>0.23381589284979401</c:v>
                </c:pt>
                <c:pt idx="269">
                  <c:v>0.35971262363526602</c:v>
                </c:pt>
                <c:pt idx="270">
                  <c:v>-0.445131255457002</c:v>
                </c:pt>
                <c:pt idx="271">
                  <c:v>0.38426233127723602</c:v>
                </c:pt>
                <c:pt idx="272">
                  <c:v>0.35380918310779602</c:v>
                </c:pt>
                <c:pt idx="273">
                  <c:v>-0.50124968733747999</c:v>
                </c:pt>
                <c:pt idx="274">
                  <c:v>-0.108347938516165</c:v>
                </c:pt>
                <c:pt idx="275">
                  <c:v>0.51303757595716204</c:v>
                </c:pt>
                <c:pt idx="276">
                  <c:v>-1.19486589372672</c:v>
                </c:pt>
                <c:pt idx="277">
                  <c:v>-6.3742532524725899</c:v>
                </c:pt>
                <c:pt idx="278">
                  <c:v>0.75605171836736895</c:v>
                </c:pt>
                <c:pt idx="279">
                  <c:v>0.462876521624207</c:v>
                </c:pt>
                <c:pt idx="280">
                  <c:v>-0.24846207673362899</c:v>
                </c:pt>
                <c:pt idx="281">
                  <c:v>0.80924014142037803</c:v>
                </c:pt>
                <c:pt idx="282">
                  <c:v>0.98679874642668497</c:v>
                </c:pt>
                <c:pt idx="283">
                  <c:v>0.655300347523608</c:v>
                </c:pt>
                <c:pt idx="284">
                  <c:v>-0.56580654659095797</c:v>
                </c:pt>
                <c:pt idx="285">
                  <c:v>0.52512850219872098</c:v>
                </c:pt>
                <c:pt idx="286">
                  <c:v>-0.43103998227697499</c:v>
                </c:pt>
                <c:pt idx="287">
                  <c:v>0.21266131491041901</c:v>
                </c:pt>
                <c:pt idx="288">
                  <c:v>0</c:v>
                </c:pt>
                <c:pt idx="289">
                  <c:v>-0.17625279872223101</c:v>
                </c:pt>
                <c:pt idx="290">
                  <c:v>-0.228277146797044</c:v>
                </c:pt>
                <c:pt idx="291">
                  <c:v>-2.5370913244461599</c:v>
                </c:pt>
                <c:pt idx="292">
                  <c:v>0.80829082205793501</c:v>
                </c:pt>
                <c:pt idx="293">
                  <c:v>-0.44639520688894702</c:v>
                </c:pt>
                <c:pt idx="294">
                  <c:v>-1.33240641034886</c:v>
                </c:pt>
                <c:pt idx="295">
                  <c:v>1.46381070696551</c:v>
                </c:pt>
                <c:pt idx="296">
                  <c:v>-1.6810213166597601</c:v>
                </c:pt>
                <c:pt idx="297">
                  <c:v>3.8849682452749001</c:v>
                </c:pt>
                <c:pt idx="298">
                  <c:v>-0.78194517360621196</c:v>
                </c:pt>
                <c:pt idx="299">
                  <c:v>-0.30818041988488998</c:v>
                </c:pt>
                <c:pt idx="300">
                  <c:v>-0.971670419190234</c:v>
                </c:pt>
                <c:pt idx="301">
                  <c:v>0.22225488492298701</c:v>
                </c:pt>
                <c:pt idx="302">
                  <c:v>-0.77196131460064299</c:v>
                </c:pt>
                <c:pt idx="303">
                  <c:v>0.899321075061848</c:v>
                </c:pt>
                <c:pt idx="304">
                  <c:v>-0.203692166295772</c:v>
                </c:pt>
                <c:pt idx="305">
                  <c:v>-0.77082833351663704</c:v>
                </c:pt>
                <c:pt idx="306">
                  <c:v>0.67252484520380595</c:v>
                </c:pt>
                <c:pt idx="307">
                  <c:v>-0.25924045171060001</c:v>
                </c:pt>
                <c:pt idx="308">
                  <c:v>-0.33457610303288299</c:v>
                </c:pt>
                <c:pt idx="309">
                  <c:v>0.58028904927730396</c:v>
                </c:pt>
                <c:pt idx="310">
                  <c:v>0.65439298217503405</c:v>
                </c:pt>
                <c:pt idx="311">
                  <c:v>-1.4024516406737499</c:v>
                </c:pt>
                <c:pt idx="312">
                  <c:v>-0.98680460270220705</c:v>
                </c:pt>
                <c:pt idx="313">
                  <c:v>2.6442274153438201</c:v>
                </c:pt>
                <c:pt idx="314">
                  <c:v>-0.22519294111887</c:v>
                </c:pt>
                <c:pt idx="315">
                  <c:v>7.9650974030716901E-2</c:v>
                </c:pt>
                <c:pt idx="316">
                  <c:v>-0.280621839602539</c:v>
                </c:pt>
                <c:pt idx="317">
                  <c:v>-0.88698780070973404</c:v>
                </c:pt>
                <c:pt idx="318">
                  <c:v>-0.61304736496493595</c:v>
                </c:pt>
                <c:pt idx="319">
                  <c:v>0.52229702255422294</c:v>
                </c:pt>
                <c:pt idx="320">
                  <c:v>0.70633697650748595</c:v>
                </c:pt>
                <c:pt idx="321">
                  <c:v>1.5779973414181001</c:v>
                </c:pt>
                <c:pt idx="322">
                  <c:v>-0.41197180362733599</c:v>
                </c:pt>
                <c:pt idx="323">
                  <c:v>-0.211893038947811</c:v>
                </c:pt>
                <c:pt idx="324">
                  <c:v>-0.62844988828597204</c:v>
                </c:pt>
                <c:pt idx="325">
                  <c:v>-0.643360595752417</c:v>
                </c:pt>
                <c:pt idx="326">
                  <c:v>0.37675281213037398</c:v>
                </c:pt>
                <c:pt idx="327">
                  <c:v>0.692467524273497</c:v>
                </c:pt>
                <c:pt idx="328">
                  <c:v>9.8893829736890395E-3</c:v>
                </c:pt>
                <c:pt idx="329">
                  <c:v>0.492877426712167</c:v>
                </c:pt>
                <c:pt idx="330">
                  <c:v>-0.41841278398082099</c:v>
                </c:pt>
                <c:pt idx="331">
                  <c:v>1.00335225239666</c:v>
                </c:pt>
                <c:pt idx="332">
                  <c:v>1.6814302089720901</c:v>
                </c:pt>
                <c:pt idx="333">
                  <c:v>1.7517147360868901</c:v>
                </c:pt>
                <c:pt idx="334">
                  <c:v>-0.16701922669375399</c:v>
                </c:pt>
                <c:pt idx="335">
                  <c:v>0.16381241386791701</c:v>
                </c:pt>
                <c:pt idx="336">
                  <c:v>-0.822931894991346</c:v>
                </c:pt>
                <c:pt idx="337">
                  <c:v>0.35214947075772601</c:v>
                </c:pt>
                <c:pt idx="338">
                  <c:v>0.47286624398460497</c:v>
                </c:pt>
                <c:pt idx="339">
                  <c:v>-0.32612136664313501</c:v>
                </c:pt>
                <c:pt idx="340">
                  <c:v>0.102726486088752</c:v>
                </c:pt>
                <c:pt idx="341">
                  <c:v>-0.383366960295142</c:v>
                </c:pt>
                <c:pt idx="342">
                  <c:v>-0.48066923421270202</c:v>
                </c:pt>
                <c:pt idx="343">
                  <c:v>-0.70255629729779601</c:v>
                </c:pt>
                <c:pt idx="344">
                  <c:v>-0.880884934896074</c:v>
                </c:pt>
                <c:pt idx="345">
                  <c:v>-0.200250900129925</c:v>
                </c:pt>
                <c:pt idx="346">
                  <c:v>0.447036111685293</c:v>
                </c:pt>
                <c:pt idx="347">
                  <c:v>-0.207473799857325</c:v>
                </c:pt>
                <c:pt idx="348">
                  <c:v>-0.36522420878159201</c:v>
                </c:pt>
                <c:pt idx="349">
                  <c:v>0.50316824939843496</c:v>
                </c:pt>
                <c:pt idx="350">
                  <c:v>2.5595959588542598</c:v>
                </c:pt>
                <c:pt idx="351">
                  <c:v>-0.115202296559501</c:v>
                </c:pt>
                <c:pt idx="352">
                  <c:v>0</c:v>
                </c:pt>
                <c:pt idx="353">
                  <c:v>-0.53701907348543199</c:v>
                </c:pt>
                <c:pt idx="354">
                  <c:v>0.200406516414045</c:v>
                </c:pt>
                <c:pt idx="355">
                  <c:v>0.114834490497061</c:v>
                </c:pt>
                <c:pt idx="356">
                  <c:v>0</c:v>
                </c:pt>
                <c:pt idx="357">
                  <c:v>-0.99349883561710495</c:v>
                </c:pt>
                <c:pt idx="358">
                  <c:v>-0.13537904105443199</c:v>
                </c:pt>
                <c:pt idx="359">
                  <c:v>0.30550622634638203</c:v>
                </c:pt>
                <c:pt idx="360">
                  <c:v>0.71406417293597002</c:v>
                </c:pt>
                <c:pt idx="361">
                  <c:v>0.503639359589103</c:v>
                </c:pt>
                <c:pt idx="362">
                  <c:v>-0.29259237329287902</c:v>
                </c:pt>
                <c:pt idx="363">
                  <c:v>-0.47494074649412099</c:v>
                </c:pt>
                <c:pt idx="364">
                  <c:v>1.14125479976778</c:v>
                </c:pt>
                <c:pt idx="365">
                  <c:v>-0.123222407192506</c:v>
                </c:pt>
                <c:pt idx="366">
                  <c:v>-0.35453262519650403</c:v>
                </c:pt>
                <c:pt idx="367">
                  <c:v>-0.30422638192559998</c:v>
                </c:pt>
                <c:pt idx="368">
                  <c:v>1.1148074471898</c:v>
                </c:pt>
                <c:pt idx="369">
                  <c:v>0.39451206435394198</c:v>
                </c:pt>
                <c:pt idx="370">
                  <c:v>-0.52477989435368599</c:v>
                </c:pt>
                <c:pt idx="371">
                  <c:v>1.0686266907161199</c:v>
                </c:pt>
                <c:pt idx="372">
                  <c:v>-1.1337644141443299</c:v>
                </c:pt>
                <c:pt idx="373">
                  <c:v>0.32644084887644198</c:v>
                </c:pt>
                <c:pt idx="374">
                  <c:v>-0.75788292348708497</c:v>
                </c:pt>
                <c:pt idx="375">
                  <c:v>-0.59629266347319299</c:v>
                </c:pt>
                <c:pt idx="376">
                  <c:v>-0.167990993580827</c:v>
                </c:pt>
                <c:pt idx="377">
                  <c:v>-0.221196597132964</c:v>
                </c:pt>
                <c:pt idx="378">
                  <c:v>-0.347235173713626</c:v>
                </c:pt>
                <c:pt idx="379">
                  <c:v>-0.96805024465808398</c:v>
                </c:pt>
                <c:pt idx="380">
                  <c:v>-0.104013801433412</c:v>
                </c:pt>
                <c:pt idx="381">
                  <c:v>-0.87375356167665397</c:v>
                </c:pt>
                <c:pt idx="382">
                  <c:v>-0.94275910590777401</c:v>
                </c:pt>
                <c:pt idx="383">
                  <c:v>-0.31238771574134899</c:v>
                </c:pt>
                <c:pt idx="384">
                  <c:v>-0.72587173304619601</c:v>
                </c:pt>
                <c:pt idx="385">
                  <c:v>-0.63383750436690101</c:v>
                </c:pt>
                <c:pt idx="386">
                  <c:v>-0.64333310106504404</c:v>
                </c:pt>
                <c:pt idx="387">
                  <c:v>0.41629659169981598</c:v>
                </c:pt>
                <c:pt idx="388">
                  <c:v>0.22999377947032701</c:v>
                </c:pt>
                <c:pt idx="389">
                  <c:v>-0.36673915278124902</c:v>
                </c:pt>
                <c:pt idx="390">
                  <c:v>0.28916599876205201</c:v>
                </c:pt>
                <c:pt idx="391">
                  <c:v>0.15598094336107299</c:v>
                </c:pt>
                <c:pt idx="392">
                  <c:v>0.86510710963375603</c:v>
                </c:pt>
                <c:pt idx="393">
                  <c:v>0.87305916117665205</c:v>
                </c:pt>
                <c:pt idx="394">
                  <c:v>-3.2492183318298597E-2</c:v>
                </c:pt>
                <c:pt idx="395">
                  <c:v>-0.25871563473794301</c:v>
                </c:pt>
                <c:pt idx="396">
                  <c:v>-0.54633525087133294</c:v>
                </c:pt>
                <c:pt idx="397">
                  <c:v>-1.9417653158438901E-2</c:v>
                </c:pt>
                <c:pt idx="398">
                  <c:v>-1.5426938914449899</c:v>
                </c:pt>
                <c:pt idx="399">
                  <c:v>-2.78744511482143E-2</c:v>
                </c:pt>
                <c:pt idx="400">
                  <c:v>0.52844169729707102</c:v>
                </c:pt>
                <c:pt idx="401">
                  <c:v>-0.385164372335841</c:v>
                </c:pt>
                <c:pt idx="402">
                  <c:v>1.1084818921813899</c:v>
                </c:pt>
                <c:pt idx="403">
                  <c:v>0.47737777998096098</c:v>
                </c:pt>
                <c:pt idx="404">
                  <c:v>0.23376363070228401</c:v>
                </c:pt>
                <c:pt idx="405">
                  <c:v>0.299987786983065</c:v>
                </c:pt>
                <c:pt idx="406">
                  <c:v>-0.36861967125968298</c:v>
                </c:pt>
                <c:pt idx="407">
                  <c:v>0.55583294704649799</c:v>
                </c:pt>
                <c:pt idx="408">
                  <c:v>0.44718170591602902</c:v>
                </c:pt>
                <c:pt idx="409">
                  <c:v>1.1482141605307601</c:v>
                </c:pt>
                <c:pt idx="410">
                  <c:v>0.83682102064033803</c:v>
                </c:pt>
                <c:pt idx="411">
                  <c:v>0.92585109726622195</c:v>
                </c:pt>
                <c:pt idx="412">
                  <c:v>-0.52607171328497804</c:v>
                </c:pt>
                <c:pt idx="413">
                  <c:v>0.98357844535146699</c:v>
                </c:pt>
                <c:pt idx="414">
                  <c:v>-2.2640190980913799E-2</c:v>
                </c:pt>
                <c:pt idx="415">
                  <c:v>0.95005812236937504</c:v>
                </c:pt>
                <c:pt idx="416">
                  <c:v>-0.756885825303652</c:v>
                </c:pt>
                <c:pt idx="417">
                  <c:v>0.85680121334704695</c:v>
                </c:pt>
                <c:pt idx="418">
                  <c:v>-0.48568278813145499</c:v>
                </c:pt>
                <c:pt idx="419">
                  <c:v>8.4168045612272993E-2</c:v>
                </c:pt>
                <c:pt idx="420">
                  <c:v>-1.4833000160660701</c:v>
                </c:pt>
                <c:pt idx="421">
                  <c:v>0.95252471366194702</c:v>
                </c:pt>
                <c:pt idx="422">
                  <c:v>0.11442643688905201</c:v>
                </c:pt>
                <c:pt idx="423">
                  <c:v>0.49958230317125701</c:v>
                </c:pt>
                <c:pt idx="424">
                  <c:v>1.0481771316883499</c:v>
                </c:pt>
                <c:pt idx="425">
                  <c:v>0.48406164185306899</c:v>
                </c:pt>
                <c:pt idx="426">
                  <c:v>0.53828911388126</c:v>
                </c:pt>
                <c:pt idx="427">
                  <c:v>0.27699614108281201</c:v>
                </c:pt>
                <c:pt idx="428">
                  <c:v>1.26333082489156</c:v>
                </c:pt>
                <c:pt idx="429">
                  <c:v>0.26661121154370898</c:v>
                </c:pt>
                <c:pt idx="430">
                  <c:v>0.603971999725054</c:v>
                </c:pt>
                <c:pt idx="431">
                  <c:v>2.4013366042312301E-2</c:v>
                </c:pt>
                <c:pt idx="432">
                  <c:v>-1.39394273455999</c:v>
                </c:pt>
                <c:pt idx="433">
                  <c:v>0.163642737484919</c:v>
                </c:pt>
                <c:pt idx="434">
                  <c:v>1.51937454393131</c:v>
                </c:pt>
                <c:pt idx="435">
                  <c:v>0.429301450850612</c:v>
                </c:pt>
                <c:pt idx="436">
                  <c:v>-6.6634095143456001E-2</c:v>
                </c:pt>
                <c:pt idx="437">
                  <c:v>1.25845142956883</c:v>
                </c:pt>
                <c:pt idx="438">
                  <c:v>-5.4846638611143701E-2</c:v>
                </c:pt>
                <c:pt idx="439">
                  <c:v>1.88193937459478E-2</c:v>
                </c:pt>
                <c:pt idx="440">
                  <c:v>-8.1154969147705994E-2</c:v>
                </c:pt>
                <c:pt idx="441">
                  <c:v>-0.27274239264935901</c:v>
                </c:pt>
                <c:pt idx="442">
                  <c:v>-0.85982046449970295</c:v>
                </c:pt>
                <c:pt idx="443">
                  <c:v>0.59289263262110903</c:v>
                </c:pt>
                <c:pt idx="444">
                  <c:v>-1.0450670895330301</c:v>
                </c:pt>
                <c:pt idx="445">
                  <c:v>0.193796748280852</c:v>
                </c:pt>
                <c:pt idx="446">
                  <c:v>0.83475117245682995</c:v>
                </c:pt>
                <c:pt idx="447">
                  <c:v>6.4870699702702594E-2</c:v>
                </c:pt>
                <c:pt idx="448">
                  <c:v>-5.1553722521238701E-2</c:v>
                </c:pt>
                <c:pt idx="449">
                  <c:v>3.6556002683991701E-2</c:v>
                </c:pt>
                <c:pt idx="450">
                  <c:v>2.3998516502769802</c:v>
                </c:pt>
                <c:pt idx="451">
                  <c:v>1.20786002998137</c:v>
                </c:pt>
                <c:pt idx="452">
                  <c:v>0.90174013983071799</c:v>
                </c:pt>
                <c:pt idx="453">
                  <c:v>-3.5163924715201203E-2</c:v>
                </c:pt>
                <c:pt idx="454">
                  <c:v>0.43722463187590299</c:v>
                </c:pt>
                <c:pt idx="455">
                  <c:v>1.33843512317643</c:v>
                </c:pt>
                <c:pt idx="456">
                  <c:v>0.480858436532898</c:v>
                </c:pt>
                <c:pt idx="457">
                  <c:v>0</c:v>
                </c:pt>
                <c:pt idx="458">
                  <c:v>0.70032941686198202</c:v>
                </c:pt>
                <c:pt idx="459">
                  <c:v>-5.7479233917799304</c:v>
                </c:pt>
                <c:pt idx="460">
                  <c:v>0.84249289208622002</c:v>
                </c:pt>
                <c:pt idx="461">
                  <c:v>-0.35920348638147598</c:v>
                </c:pt>
                <c:pt idx="462">
                  <c:v>-7.7878554195554397</c:v>
                </c:pt>
                <c:pt idx="463">
                  <c:v>-0.236622757301335</c:v>
                </c:pt>
                <c:pt idx="464">
                  <c:v>0.31738871311508199</c:v>
                </c:pt>
                <c:pt idx="465">
                  <c:v>0.68769110855888704</c:v>
                </c:pt>
                <c:pt idx="466">
                  <c:v>0.424560798985329</c:v>
                </c:pt>
                <c:pt idx="467">
                  <c:v>0.27174867123492402</c:v>
                </c:pt>
                <c:pt idx="468">
                  <c:v>0.67934266748238803</c:v>
                </c:pt>
                <c:pt idx="469">
                  <c:v>2.4282325437355299</c:v>
                </c:pt>
                <c:pt idx="470">
                  <c:v>-6.1643218967507103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'Sheet 1'!$A$2:$A$472</c15:f>
                <c15:dlblRangeCache>
                  <c:ptCount val="471"/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8</c:v>
                  </c:pt>
                  <c:pt idx="7">
                    <c:v>9</c:v>
                  </c:pt>
                  <c:pt idx="8">
                    <c:v>10</c:v>
                  </c:pt>
                  <c:pt idx="9">
                    <c:v>11</c:v>
                  </c:pt>
                  <c:pt idx="10">
                    <c:v>12</c:v>
                  </c:pt>
                  <c:pt idx="11">
                    <c:v>13</c:v>
                  </c:pt>
                  <c:pt idx="12">
                    <c:v>14</c:v>
                  </c:pt>
                  <c:pt idx="13">
                    <c:v>15</c:v>
                  </c:pt>
                  <c:pt idx="14">
                    <c:v>16</c:v>
                  </c:pt>
                  <c:pt idx="15">
                    <c:v>17</c:v>
                  </c:pt>
                  <c:pt idx="16">
                    <c:v>18</c:v>
                  </c:pt>
                  <c:pt idx="17">
                    <c:v>20</c:v>
                  </c:pt>
                  <c:pt idx="18">
                    <c:v>21</c:v>
                  </c:pt>
                  <c:pt idx="19">
                    <c:v>22</c:v>
                  </c:pt>
                  <c:pt idx="20">
                    <c:v>23</c:v>
                  </c:pt>
                  <c:pt idx="21">
                    <c:v>24</c:v>
                  </c:pt>
                  <c:pt idx="22">
                    <c:v>25</c:v>
                  </c:pt>
                  <c:pt idx="23">
                    <c:v>26</c:v>
                  </c:pt>
                  <c:pt idx="24">
                    <c:v>27</c:v>
                  </c:pt>
                  <c:pt idx="25">
                    <c:v>29</c:v>
                  </c:pt>
                  <c:pt idx="26">
                    <c:v>30</c:v>
                  </c:pt>
                  <c:pt idx="27">
                    <c:v>31</c:v>
                  </c:pt>
                  <c:pt idx="28">
                    <c:v>32</c:v>
                  </c:pt>
                  <c:pt idx="29">
                    <c:v>33</c:v>
                  </c:pt>
                  <c:pt idx="30">
                    <c:v>34</c:v>
                  </c:pt>
                  <c:pt idx="31">
                    <c:v>35</c:v>
                  </c:pt>
                  <c:pt idx="32">
                    <c:v>36</c:v>
                  </c:pt>
                  <c:pt idx="33">
                    <c:v>37</c:v>
                  </c:pt>
                  <c:pt idx="34">
                    <c:v>38</c:v>
                  </c:pt>
                  <c:pt idx="35">
                    <c:v>39</c:v>
                  </c:pt>
                  <c:pt idx="36">
                    <c:v>40</c:v>
                  </c:pt>
                  <c:pt idx="37">
                    <c:v>41</c:v>
                  </c:pt>
                  <c:pt idx="38">
                    <c:v>43</c:v>
                  </c:pt>
                  <c:pt idx="39">
                    <c:v>44</c:v>
                  </c:pt>
                  <c:pt idx="40">
                    <c:v>45</c:v>
                  </c:pt>
                  <c:pt idx="41">
                    <c:v>46</c:v>
                  </c:pt>
                  <c:pt idx="42">
                    <c:v>47</c:v>
                  </c:pt>
                  <c:pt idx="43">
                    <c:v>48</c:v>
                  </c:pt>
                  <c:pt idx="44">
                    <c:v>50</c:v>
                  </c:pt>
                  <c:pt idx="45">
                    <c:v>53</c:v>
                  </c:pt>
                  <c:pt idx="46">
                    <c:v>55</c:v>
                  </c:pt>
                  <c:pt idx="47">
                    <c:v>57</c:v>
                  </c:pt>
                  <c:pt idx="48">
                    <c:v>58</c:v>
                  </c:pt>
                  <c:pt idx="49">
                    <c:v>59</c:v>
                  </c:pt>
                  <c:pt idx="50">
                    <c:v>60</c:v>
                  </c:pt>
                  <c:pt idx="51">
                    <c:v>61</c:v>
                  </c:pt>
                  <c:pt idx="52">
                    <c:v>62</c:v>
                  </c:pt>
                  <c:pt idx="53">
                    <c:v>64</c:v>
                  </c:pt>
                  <c:pt idx="54">
                    <c:v>65</c:v>
                  </c:pt>
                  <c:pt idx="55">
                    <c:v>67</c:v>
                  </c:pt>
                  <c:pt idx="56">
                    <c:v>68</c:v>
                  </c:pt>
                  <c:pt idx="57">
                    <c:v>69</c:v>
                  </c:pt>
                  <c:pt idx="58">
                    <c:v>70</c:v>
                  </c:pt>
                  <c:pt idx="59">
                    <c:v>71</c:v>
                  </c:pt>
                  <c:pt idx="60">
                    <c:v>72</c:v>
                  </c:pt>
                  <c:pt idx="61">
                    <c:v>73</c:v>
                  </c:pt>
                  <c:pt idx="62">
                    <c:v>74</c:v>
                  </c:pt>
                  <c:pt idx="63">
                    <c:v>75</c:v>
                  </c:pt>
                  <c:pt idx="64">
                    <c:v>76</c:v>
                  </c:pt>
                  <c:pt idx="65">
                    <c:v>77</c:v>
                  </c:pt>
                  <c:pt idx="66">
                    <c:v>78</c:v>
                  </c:pt>
                  <c:pt idx="67">
                    <c:v>79</c:v>
                  </c:pt>
                  <c:pt idx="68">
                    <c:v>81</c:v>
                  </c:pt>
                  <c:pt idx="69">
                    <c:v>82</c:v>
                  </c:pt>
                  <c:pt idx="70">
                    <c:v>83</c:v>
                  </c:pt>
                  <c:pt idx="71">
                    <c:v>84</c:v>
                  </c:pt>
                  <c:pt idx="72">
                    <c:v>85</c:v>
                  </c:pt>
                  <c:pt idx="73">
                    <c:v>86</c:v>
                  </c:pt>
                  <c:pt idx="74">
                    <c:v>87</c:v>
                  </c:pt>
                  <c:pt idx="75">
                    <c:v>88</c:v>
                  </c:pt>
                  <c:pt idx="76">
                    <c:v>89</c:v>
                  </c:pt>
                  <c:pt idx="77">
                    <c:v>90</c:v>
                  </c:pt>
                  <c:pt idx="78">
                    <c:v>91</c:v>
                  </c:pt>
                  <c:pt idx="79">
                    <c:v>93</c:v>
                  </c:pt>
                  <c:pt idx="80">
                    <c:v>94</c:v>
                  </c:pt>
                  <c:pt idx="81">
                    <c:v>95</c:v>
                  </c:pt>
                  <c:pt idx="82">
                    <c:v>96</c:v>
                  </c:pt>
                  <c:pt idx="83">
                    <c:v>97</c:v>
                  </c:pt>
                  <c:pt idx="84">
                    <c:v>98</c:v>
                  </c:pt>
                  <c:pt idx="85">
                    <c:v>99</c:v>
                  </c:pt>
                  <c:pt idx="86">
                    <c:v>100</c:v>
                  </c:pt>
                  <c:pt idx="87">
                    <c:v>101</c:v>
                  </c:pt>
                  <c:pt idx="88">
                    <c:v>102</c:v>
                  </c:pt>
                  <c:pt idx="89">
                    <c:v>103</c:v>
                  </c:pt>
                  <c:pt idx="90">
                    <c:v>104</c:v>
                  </c:pt>
                  <c:pt idx="91">
                    <c:v>105</c:v>
                  </c:pt>
                  <c:pt idx="92">
                    <c:v>106</c:v>
                  </c:pt>
                  <c:pt idx="93">
                    <c:v>107</c:v>
                  </c:pt>
                  <c:pt idx="94">
                    <c:v>108</c:v>
                  </c:pt>
                  <c:pt idx="95">
                    <c:v>109</c:v>
                  </c:pt>
                  <c:pt idx="96">
                    <c:v>110</c:v>
                  </c:pt>
                  <c:pt idx="97">
                    <c:v>111</c:v>
                  </c:pt>
                  <c:pt idx="98">
                    <c:v>112</c:v>
                  </c:pt>
                  <c:pt idx="99">
                    <c:v>113</c:v>
                  </c:pt>
                  <c:pt idx="100">
                    <c:v>114</c:v>
                  </c:pt>
                  <c:pt idx="101">
                    <c:v>115</c:v>
                  </c:pt>
                  <c:pt idx="102">
                    <c:v>116</c:v>
                  </c:pt>
                  <c:pt idx="103">
                    <c:v>117</c:v>
                  </c:pt>
                  <c:pt idx="104">
                    <c:v>118</c:v>
                  </c:pt>
                  <c:pt idx="105">
                    <c:v>120</c:v>
                  </c:pt>
                  <c:pt idx="106">
                    <c:v>121</c:v>
                  </c:pt>
                  <c:pt idx="107">
                    <c:v>122</c:v>
                  </c:pt>
                  <c:pt idx="108">
                    <c:v>123</c:v>
                  </c:pt>
                  <c:pt idx="109">
                    <c:v>124</c:v>
                  </c:pt>
                  <c:pt idx="110">
                    <c:v>125</c:v>
                  </c:pt>
                  <c:pt idx="111">
                    <c:v>126</c:v>
                  </c:pt>
                  <c:pt idx="112">
                    <c:v>128</c:v>
                  </c:pt>
                  <c:pt idx="113">
                    <c:v>129</c:v>
                  </c:pt>
                  <c:pt idx="114">
                    <c:v>130</c:v>
                  </c:pt>
                  <c:pt idx="115">
                    <c:v>132</c:v>
                  </c:pt>
                  <c:pt idx="116">
                    <c:v>133</c:v>
                  </c:pt>
                  <c:pt idx="117">
                    <c:v>134</c:v>
                  </c:pt>
                  <c:pt idx="118">
                    <c:v>135</c:v>
                  </c:pt>
                  <c:pt idx="119">
                    <c:v>137</c:v>
                  </c:pt>
                  <c:pt idx="120">
                    <c:v>138</c:v>
                  </c:pt>
                  <c:pt idx="121">
                    <c:v>139</c:v>
                  </c:pt>
                  <c:pt idx="122">
                    <c:v>140</c:v>
                  </c:pt>
                  <c:pt idx="123">
                    <c:v>141</c:v>
                  </c:pt>
                  <c:pt idx="124">
                    <c:v>147</c:v>
                  </c:pt>
                  <c:pt idx="125">
                    <c:v>150</c:v>
                  </c:pt>
                  <c:pt idx="126">
                    <c:v>153</c:v>
                  </c:pt>
                  <c:pt idx="127">
                    <c:v>154</c:v>
                  </c:pt>
                  <c:pt idx="128">
                    <c:v>156</c:v>
                  </c:pt>
                  <c:pt idx="129">
                    <c:v>157</c:v>
                  </c:pt>
                  <c:pt idx="130">
                    <c:v>163</c:v>
                  </c:pt>
                  <c:pt idx="131">
                    <c:v>166</c:v>
                  </c:pt>
                  <c:pt idx="132">
                    <c:v>171</c:v>
                  </c:pt>
                  <c:pt idx="133">
                    <c:v>173</c:v>
                  </c:pt>
                  <c:pt idx="134">
                    <c:v>174</c:v>
                  </c:pt>
                  <c:pt idx="135">
                    <c:v>175</c:v>
                  </c:pt>
                  <c:pt idx="136">
                    <c:v>179</c:v>
                  </c:pt>
                  <c:pt idx="137">
                    <c:v>180</c:v>
                  </c:pt>
                  <c:pt idx="138">
                    <c:v>182</c:v>
                  </c:pt>
                  <c:pt idx="139">
                    <c:v>184</c:v>
                  </c:pt>
                  <c:pt idx="140">
                    <c:v>186</c:v>
                  </c:pt>
                  <c:pt idx="141">
                    <c:v>187</c:v>
                  </c:pt>
                  <c:pt idx="142">
                    <c:v>188</c:v>
                  </c:pt>
                  <c:pt idx="143">
                    <c:v>189</c:v>
                  </c:pt>
                  <c:pt idx="144">
                    <c:v>190</c:v>
                  </c:pt>
                  <c:pt idx="145">
                    <c:v>194</c:v>
                  </c:pt>
                  <c:pt idx="146">
                    <c:v>195</c:v>
                  </c:pt>
                  <c:pt idx="147">
                    <c:v>197</c:v>
                  </c:pt>
                  <c:pt idx="148">
                    <c:v>199</c:v>
                  </c:pt>
                  <c:pt idx="149">
                    <c:v>200</c:v>
                  </c:pt>
                  <c:pt idx="150">
                    <c:v>201</c:v>
                  </c:pt>
                  <c:pt idx="151">
                    <c:v>202</c:v>
                  </c:pt>
                  <c:pt idx="152">
                    <c:v>203</c:v>
                  </c:pt>
                  <c:pt idx="153">
                    <c:v>204</c:v>
                  </c:pt>
                  <c:pt idx="154">
                    <c:v>205</c:v>
                  </c:pt>
                  <c:pt idx="155">
                    <c:v>206</c:v>
                  </c:pt>
                  <c:pt idx="156">
                    <c:v>207</c:v>
                  </c:pt>
                  <c:pt idx="157">
                    <c:v>208</c:v>
                  </c:pt>
                  <c:pt idx="158">
                    <c:v>209</c:v>
                  </c:pt>
                  <c:pt idx="159">
                    <c:v>210</c:v>
                  </c:pt>
                  <c:pt idx="160">
                    <c:v>211</c:v>
                  </c:pt>
                  <c:pt idx="161">
                    <c:v>212</c:v>
                  </c:pt>
                  <c:pt idx="162">
                    <c:v>213</c:v>
                  </c:pt>
                  <c:pt idx="163">
                    <c:v>214</c:v>
                  </c:pt>
                  <c:pt idx="164">
                    <c:v>215</c:v>
                  </c:pt>
                  <c:pt idx="165">
                    <c:v>216</c:v>
                  </c:pt>
                  <c:pt idx="166">
                    <c:v>217</c:v>
                  </c:pt>
                  <c:pt idx="167">
                    <c:v>218</c:v>
                  </c:pt>
                  <c:pt idx="168">
                    <c:v>219</c:v>
                  </c:pt>
                  <c:pt idx="169">
                    <c:v>220</c:v>
                  </c:pt>
                  <c:pt idx="170">
                    <c:v>221</c:v>
                  </c:pt>
                  <c:pt idx="171">
                    <c:v>224</c:v>
                  </c:pt>
                  <c:pt idx="172">
                    <c:v>225</c:v>
                  </c:pt>
                  <c:pt idx="173">
                    <c:v>226</c:v>
                  </c:pt>
                  <c:pt idx="174">
                    <c:v>227</c:v>
                  </c:pt>
                  <c:pt idx="175">
                    <c:v>228</c:v>
                  </c:pt>
                  <c:pt idx="176">
                    <c:v>230</c:v>
                  </c:pt>
                  <c:pt idx="177">
                    <c:v>231</c:v>
                  </c:pt>
                  <c:pt idx="178">
                    <c:v>232</c:v>
                  </c:pt>
                  <c:pt idx="179">
                    <c:v>233</c:v>
                  </c:pt>
                  <c:pt idx="180">
                    <c:v>234</c:v>
                  </c:pt>
                  <c:pt idx="181">
                    <c:v>235</c:v>
                  </c:pt>
                  <c:pt idx="182">
                    <c:v>238</c:v>
                  </c:pt>
                  <c:pt idx="183">
                    <c:v>239</c:v>
                  </c:pt>
                  <c:pt idx="184">
                    <c:v>240</c:v>
                  </c:pt>
                  <c:pt idx="185">
                    <c:v>241</c:v>
                  </c:pt>
                  <c:pt idx="186">
                    <c:v>242</c:v>
                  </c:pt>
                  <c:pt idx="187">
                    <c:v>243</c:v>
                  </c:pt>
                  <c:pt idx="188">
                    <c:v>244</c:v>
                  </c:pt>
                  <c:pt idx="189">
                    <c:v>245</c:v>
                  </c:pt>
                  <c:pt idx="190">
                    <c:v>246</c:v>
                  </c:pt>
                  <c:pt idx="191">
                    <c:v>247</c:v>
                  </c:pt>
                  <c:pt idx="192">
                    <c:v>248</c:v>
                  </c:pt>
                  <c:pt idx="193">
                    <c:v>249</c:v>
                  </c:pt>
                  <c:pt idx="194">
                    <c:v>251</c:v>
                  </c:pt>
                  <c:pt idx="195">
                    <c:v>252</c:v>
                  </c:pt>
                  <c:pt idx="196">
                    <c:v>253</c:v>
                  </c:pt>
                  <c:pt idx="197">
                    <c:v>254</c:v>
                  </c:pt>
                  <c:pt idx="198">
                    <c:v>256</c:v>
                  </c:pt>
                  <c:pt idx="199">
                    <c:v>257</c:v>
                  </c:pt>
                  <c:pt idx="200">
                    <c:v>259</c:v>
                  </c:pt>
                  <c:pt idx="201">
                    <c:v>260</c:v>
                  </c:pt>
                  <c:pt idx="202">
                    <c:v>261</c:v>
                  </c:pt>
                  <c:pt idx="203">
                    <c:v>264</c:v>
                  </c:pt>
                  <c:pt idx="204">
                    <c:v>265</c:v>
                  </c:pt>
                  <c:pt idx="205">
                    <c:v>266</c:v>
                  </c:pt>
                  <c:pt idx="206">
                    <c:v>267</c:v>
                  </c:pt>
                  <c:pt idx="207">
                    <c:v>268</c:v>
                  </c:pt>
                  <c:pt idx="208">
                    <c:v>269</c:v>
                  </c:pt>
                  <c:pt idx="209">
                    <c:v>270</c:v>
                  </c:pt>
                  <c:pt idx="210">
                    <c:v>273</c:v>
                  </c:pt>
                  <c:pt idx="211">
                    <c:v>276</c:v>
                  </c:pt>
                  <c:pt idx="212">
                    <c:v>277</c:v>
                  </c:pt>
                  <c:pt idx="213">
                    <c:v>278</c:v>
                  </c:pt>
                  <c:pt idx="214">
                    <c:v>279</c:v>
                  </c:pt>
                  <c:pt idx="215">
                    <c:v>280</c:v>
                  </c:pt>
                  <c:pt idx="216">
                    <c:v>282</c:v>
                  </c:pt>
                  <c:pt idx="217">
                    <c:v>284</c:v>
                  </c:pt>
                  <c:pt idx="218">
                    <c:v>285</c:v>
                  </c:pt>
                  <c:pt idx="219">
                    <c:v>286</c:v>
                  </c:pt>
                  <c:pt idx="220">
                    <c:v>287</c:v>
                  </c:pt>
                  <c:pt idx="221">
                    <c:v>288</c:v>
                  </c:pt>
                  <c:pt idx="222">
                    <c:v>289</c:v>
                  </c:pt>
                  <c:pt idx="223">
                    <c:v>291</c:v>
                  </c:pt>
                  <c:pt idx="224">
                    <c:v>292</c:v>
                  </c:pt>
                  <c:pt idx="225">
                    <c:v>293</c:v>
                  </c:pt>
                  <c:pt idx="226">
                    <c:v>294</c:v>
                  </c:pt>
                  <c:pt idx="227">
                    <c:v>295</c:v>
                  </c:pt>
                  <c:pt idx="228">
                    <c:v>296</c:v>
                  </c:pt>
                  <c:pt idx="229">
                    <c:v>297</c:v>
                  </c:pt>
                  <c:pt idx="230">
                    <c:v>299</c:v>
                  </c:pt>
                  <c:pt idx="231">
                    <c:v>300</c:v>
                  </c:pt>
                  <c:pt idx="232">
                    <c:v>302</c:v>
                  </c:pt>
                  <c:pt idx="233">
                    <c:v>303</c:v>
                  </c:pt>
                  <c:pt idx="234">
                    <c:v>304</c:v>
                  </c:pt>
                  <c:pt idx="235">
                    <c:v>305</c:v>
                  </c:pt>
                  <c:pt idx="236">
                    <c:v>306</c:v>
                  </c:pt>
                  <c:pt idx="237">
                    <c:v>307</c:v>
                  </c:pt>
                  <c:pt idx="238">
                    <c:v>308</c:v>
                  </c:pt>
                  <c:pt idx="239">
                    <c:v>309</c:v>
                  </c:pt>
                  <c:pt idx="240">
                    <c:v>310</c:v>
                  </c:pt>
                  <c:pt idx="241">
                    <c:v>312</c:v>
                  </c:pt>
                  <c:pt idx="242">
                    <c:v>313</c:v>
                  </c:pt>
                  <c:pt idx="243">
                    <c:v>314</c:v>
                  </c:pt>
                  <c:pt idx="244">
                    <c:v>317</c:v>
                  </c:pt>
                  <c:pt idx="245">
                    <c:v>318</c:v>
                  </c:pt>
                  <c:pt idx="246">
                    <c:v>319</c:v>
                  </c:pt>
                  <c:pt idx="247">
                    <c:v>321</c:v>
                  </c:pt>
                  <c:pt idx="248">
                    <c:v>322</c:v>
                  </c:pt>
                  <c:pt idx="249">
                    <c:v>323</c:v>
                  </c:pt>
                  <c:pt idx="250">
                    <c:v>324</c:v>
                  </c:pt>
                  <c:pt idx="251">
                    <c:v>326</c:v>
                  </c:pt>
                  <c:pt idx="252">
                    <c:v>327</c:v>
                  </c:pt>
                  <c:pt idx="253">
                    <c:v>328</c:v>
                  </c:pt>
                  <c:pt idx="254">
                    <c:v>329</c:v>
                  </c:pt>
                  <c:pt idx="255">
                    <c:v>330</c:v>
                  </c:pt>
                  <c:pt idx="256">
                    <c:v>331</c:v>
                  </c:pt>
                  <c:pt idx="257">
                    <c:v>332</c:v>
                  </c:pt>
                  <c:pt idx="258">
                    <c:v>334</c:v>
                  </c:pt>
                  <c:pt idx="259">
                    <c:v>336</c:v>
                  </c:pt>
                  <c:pt idx="260">
                    <c:v>337</c:v>
                  </c:pt>
                  <c:pt idx="261">
                    <c:v>338</c:v>
                  </c:pt>
                  <c:pt idx="262">
                    <c:v>339</c:v>
                  </c:pt>
                  <c:pt idx="263">
                    <c:v>341</c:v>
                  </c:pt>
                  <c:pt idx="264">
                    <c:v>342</c:v>
                  </c:pt>
                  <c:pt idx="265">
                    <c:v>343</c:v>
                  </c:pt>
                  <c:pt idx="266">
                    <c:v>344</c:v>
                  </c:pt>
                  <c:pt idx="267">
                    <c:v>345</c:v>
                  </c:pt>
                  <c:pt idx="268">
                    <c:v>346</c:v>
                  </c:pt>
                  <c:pt idx="269">
                    <c:v>347</c:v>
                  </c:pt>
                  <c:pt idx="270">
                    <c:v>348</c:v>
                  </c:pt>
                  <c:pt idx="271">
                    <c:v>349</c:v>
                  </c:pt>
                  <c:pt idx="272">
                    <c:v>350</c:v>
                  </c:pt>
                  <c:pt idx="273">
                    <c:v>351</c:v>
                  </c:pt>
                  <c:pt idx="274">
                    <c:v>352</c:v>
                  </c:pt>
                  <c:pt idx="275">
                    <c:v>353</c:v>
                  </c:pt>
                  <c:pt idx="276">
                    <c:v>354</c:v>
                  </c:pt>
                  <c:pt idx="277">
                    <c:v>355</c:v>
                  </c:pt>
                  <c:pt idx="278">
                    <c:v>356</c:v>
                  </c:pt>
                  <c:pt idx="279">
                    <c:v>357</c:v>
                  </c:pt>
                  <c:pt idx="280">
                    <c:v>359</c:v>
                  </c:pt>
                  <c:pt idx="281">
                    <c:v>360</c:v>
                  </c:pt>
                  <c:pt idx="282">
                    <c:v>362</c:v>
                  </c:pt>
                  <c:pt idx="283">
                    <c:v>363</c:v>
                  </c:pt>
                  <c:pt idx="284">
                    <c:v>365</c:v>
                  </c:pt>
                  <c:pt idx="285">
                    <c:v>366</c:v>
                  </c:pt>
                  <c:pt idx="286">
                    <c:v>367</c:v>
                  </c:pt>
                  <c:pt idx="287">
                    <c:v>368</c:v>
                  </c:pt>
                  <c:pt idx="288">
                    <c:v>369</c:v>
                  </c:pt>
                  <c:pt idx="289">
                    <c:v>370</c:v>
                  </c:pt>
                  <c:pt idx="290">
                    <c:v>371</c:v>
                  </c:pt>
                  <c:pt idx="291">
                    <c:v>374</c:v>
                  </c:pt>
                  <c:pt idx="292">
                    <c:v>375</c:v>
                  </c:pt>
                  <c:pt idx="293">
                    <c:v>376</c:v>
                  </c:pt>
                  <c:pt idx="294">
                    <c:v>377</c:v>
                  </c:pt>
                  <c:pt idx="295">
                    <c:v>378</c:v>
                  </c:pt>
                  <c:pt idx="296">
                    <c:v>379</c:v>
                  </c:pt>
                  <c:pt idx="297">
                    <c:v>380</c:v>
                  </c:pt>
                  <c:pt idx="298">
                    <c:v>382</c:v>
                  </c:pt>
                  <c:pt idx="299">
                    <c:v>383</c:v>
                  </c:pt>
                  <c:pt idx="300">
                    <c:v>384</c:v>
                  </c:pt>
                  <c:pt idx="301">
                    <c:v>385</c:v>
                  </c:pt>
                  <c:pt idx="302">
                    <c:v>386</c:v>
                  </c:pt>
                  <c:pt idx="303">
                    <c:v>387</c:v>
                  </c:pt>
                  <c:pt idx="304">
                    <c:v>388</c:v>
                  </c:pt>
                  <c:pt idx="305">
                    <c:v>389</c:v>
                  </c:pt>
                  <c:pt idx="306">
                    <c:v>390</c:v>
                  </c:pt>
                  <c:pt idx="307">
                    <c:v>391</c:v>
                  </c:pt>
                  <c:pt idx="308">
                    <c:v>392</c:v>
                  </c:pt>
                  <c:pt idx="309">
                    <c:v>393</c:v>
                  </c:pt>
                  <c:pt idx="310">
                    <c:v>394</c:v>
                  </c:pt>
                  <c:pt idx="311">
                    <c:v>395</c:v>
                  </c:pt>
                  <c:pt idx="312">
                    <c:v>396</c:v>
                  </c:pt>
                  <c:pt idx="313">
                    <c:v>398</c:v>
                  </c:pt>
                  <c:pt idx="314">
                    <c:v>399</c:v>
                  </c:pt>
                  <c:pt idx="315">
                    <c:v>401</c:v>
                  </c:pt>
                  <c:pt idx="316">
                    <c:v>402</c:v>
                  </c:pt>
                  <c:pt idx="317">
                    <c:v>403</c:v>
                  </c:pt>
                  <c:pt idx="318">
                    <c:v>404</c:v>
                  </c:pt>
                  <c:pt idx="319">
                    <c:v>406</c:v>
                  </c:pt>
                  <c:pt idx="320">
                    <c:v>409</c:v>
                  </c:pt>
                  <c:pt idx="321">
                    <c:v>410</c:v>
                  </c:pt>
                  <c:pt idx="322">
                    <c:v>413</c:v>
                  </c:pt>
                  <c:pt idx="323">
                    <c:v>414</c:v>
                  </c:pt>
                  <c:pt idx="324">
                    <c:v>415</c:v>
                  </c:pt>
                  <c:pt idx="325">
                    <c:v>416</c:v>
                  </c:pt>
                  <c:pt idx="326">
                    <c:v>417</c:v>
                  </c:pt>
                  <c:pt idx="327">
                    <c:v>418</c:v>
                  </c:pt>
                  <c:pt idx="328">
                    <c:v>419</c:v>
                  </c:pt>
                  <c:pt idx="329">
                    <c:v>421</c:v>
                  </c:pt>
                  <c:pt idx="330">
                    <c:v>422</c:v>
                  </c:pt>
                  <c:pt idx="331">
                    <c:v>423</c:v>
                  </c:pt>
                  <c:pt idx="332">
                    <c:v>424</c:v>
                  </c:pt>
                  <c:pt idx="333">
                    <c:v>425</c:v>
                  </c:pt>
                  <c:pt idx="334">
                    <c:v>426</c:v>
                  </c:pt>
                  <c:pt idx="335">
                    <c:v>427</c:v>
                  </c:pt>
                  <c:pt idx="336">
                    <c:v>428</c:v>
                  </c:pt>
                  <c:pt idx="337">
                    <c:v>433</c:v>
                  </c:pt>
                  <c:pt idx="338">
                    <c:v>434</c:v>
                  </c:pt>
                  <c:pt idx="339">
                    <c:v>437</c:v>
                  </c:pt>
                  <c:pt idx="340">
                    <c:v>438</c:v>
                  </c:pt>
                  <c:pt idx="341">
                    <c:v>440</c:v>
                  </c:pt>
                  <c:pt idx="342">
                    <c:v>441</c:v>
                  </c:pt>
                  <c:pt idx="343">
                    <c:v>443</c:v>
                  </c:pt>
                  <c:pt idx="344">
                    <c:v>444</c:v>
                  </c:pt>
                  <c:pt idx="345">
                    <c:v>445</c:v>
                  </c:pt>
                  <c:pt idx="346">
                    <c:v>446</c:v>
                  </c:pt>
                  <c:pt idx="347">
                    <c:v>447</c:v>
                  </c:pt>
                  <c:pt idx="348">
                    <c:v>448</c:v>
                  </c:pt>
                  <c:pt idx="349">
                    <c:v>449</c:v>
                  </c:pt>
                  <c:pt idx="350">
                    <c:v>451</c:v>
                  </c:pt>
                  <c:pt idx="351">
                    <c:v>452</c:v>
                  </c:pt>
                  <c:pt idx="352">
                    <c:v>453</c:v>
                  </c:pt>
                  <c:pt idx="353">
                    <c:v>454</c:v>
                  </c:pt>
                  <c:pt idx="354">
                    <c:v>456</c:v>
                  </c:pt>
                  <c:pt idx="355">
                    <c:v>457</c:v>
                  </c:pt>
                  <c:pt idx="356">
                    <c:v>458</c:v>
                  </c:pt>
                  <c:pt idx="357">
                    <c:v>460</c:v>
                  </c:pt>
                  <c:pt idx="358">
                    <c:v>461</c:v>
                  </c:pt>
                  <c:pt idx="359">
                    <c:v>462</c:v>
                  </c:pt>
                  <c:pt idx="360">
                    <c:v>463</c:v>
                  </c:pt>
                  <c:pt idx="361">
                    <c:v>464</c:v>
                  </c:pt>
                  <c:pt idx="362">
                    <c:v>465</c:v>
                  </c:pt>
                  <c:pt idx="363">
                    <c:v>466</c:v>
                  </c:pt>
                  <c:pt idx="364">
                    <c:v>467</c:v>
                  </c:pt>
                  <c:pt idx="365">
                    <c:v>468</c:v>
                  </c:pt>
                  <c:pt idx="366">
                    <c:v>469</c:v>
                  </c:pt>
                  <c:pt idx="367">
                    <c:v>470</c:v>
                  </c:pt>
                  <c:pt idx="368">
                    <c:v>472</c:v>
                  </c:pt>
                  <c:pt idx="369">
                    <c:v>473</c:v>
                  </c:pt>
                  <c:pt idx="370">
                    <c:v>474</c:v>
                  </c:pt>
                  <c:pt idx="371">
                    <c:v>475</c:v>
                  </c:pt>
                  <c:pt idx="372">
                    <c:v>476</c:v>
                  </c:pt>
                  <c:pt idx="373">
                    <c:v>477</c:v>
                  </c:pt>
                  <c:pt idx="374">
                    <c:v>478</c:v>
                  </c:pt>
                  <c:pt idx="375">
                    <c:v>479</c:v>
                  </c:pt>
                  <c:pt idx="376">
                    <c:v>480</c:v>
                  </c:pt>
                  <c:pt idx="377">
                    <c:v>481</c:v>
                  </c:pt>
                  <c:pt idx="378">
                    <c:v>482</c:v>
                  </c:pt>
                  <c:pt idx="379">
                    <c:v>483</c:v>
                  </c:pt>
                  <c:pt idx="380">
                    <c:v>484</c:v>
                  </c:pt>
                  <c:pt idx="381">
                    <c:v>485</c:v>
                  </c:pt>
                  <c:pt idx="382">
                    <c:v>486</c:v>
                  </c:pt>
                  <c:pt idx="383">
                    <c:v>488</c:v>
                  </c:pt>
                  <c:pt idx="384">
                    <c:v>489</c:v>
                  </c:pt>
                  <c:pt idx="385">
                    <c:v>490</c:v>
                  </c:pt>
                  <c:pt idx="386">
                    <c:v>494</c:v>
                  </c:pt>
                  <c:pt idx="387">
                    <c:v>495</c:v>
                  </c:pt>
                  <c:pt idx="388">
                    <c:v>497</c:v>
                  </c:pt>
                  <c:pt idx="389">
                    <c:v>498</c:v>
                  </c:pt>
                  <c:pt idx="390">
                    <c:v>500</c:v>
                  </c:pt>
                  <c:pt idx="391">
                    <c:v>502</c:v>
                  </c:pt>
                  <c:pt idx="392">
                    <c:v>503</c:v>
                  </c:pt>
                  <c:pt idx="393">
                    <c:v>504</c:v>
                  </c:pt>
                  <c:pt idx="394">
                    <c:v>506</c:v>
                  </c:pt>
                  <c:pt idx="395">
                    <c:v>507</c:v>
                  </c:pt>
                  <c:pt idx="396">
                    <c:v>509</c:v>
                  </c:pt>
                  <c:pt idx="397">
                    <c:v>510</c:v>
                  </c:pt>
                  <c:pt idx="398">
                    <c:v>511</c:v>
                  </c:pt>
                  <c:pt idx="399">
                    <c:v>512</c:v>
                  </c:pt>
                  <c:pt idx="400">
                    <c:v>513</c:v>
                  </c:pt>
                  <c:pt idx="401">
                    <c:v>514</c:v>
                  </c:pt>
                  <c:pt idx="402">
                    <c:v>515</c:v>
                  </c:pt>
                  <c:pt idx="403">
                    <c:v>516</c:v>
                  </c:pt>
                  <c:pt idx="404">
                    <c:v>517</c:v>
                  </c:pt>
                  <c:pt idx="405">
                    <c:v>518</c:v>
                  </c:pt>
                  <c:pt idx="406">
                    <c:v>519</c:v>
                  </c:pt>
                  <c:pt idx="407">
                    <c:v>520</c:v>
                  </c:pt>
                  <c:pt idx="408">
                    <c:v>521</c:v>
                  </c:pt>
                  <c:pt idx="409">
                    <c:v>522</c:v>
                  </c:pt>
                  <c:pt idx="410">
                    <c:v>523</c:v>
                  </c:pt>
                  <c:pt idx="411">
                    <c:v>524</c:v>
                  </c:pt>
                  <c:pt idx="412">
                    <c:v>525</c:v>
                  </c:pt>
                  <c:pt idx="413">
                    <c:v>526</c:v>
                  </c:pt>
                  <c:pt idx="414">
                    <c:v>527</c:v>
                  </c:pt>
                  <c:pt idx="415">
                    <c:v>528</c:v>
                  </c:pt>
                  <c:pt idx="416">
                    <c:v>530</c:v>
                  </c:pt>
                  <c:pt idx="417">
                    <c:v>531</c:v>
                  </c:pt>
                  <c:pt idx="418">
                    <c:v>532</c:v>
                  </c:pt>
                  <c:pt idx="419">
                    <c:v>533</c:v>
                  </c:pt>
                  <c:pt idx="420">
                    <c:v>534</c:v>
                  </c:pt>
                  <c:pt idx="421">
                    <c:v>536</c:v>
                  </c:pt>
                  <c:pt idx="422">
                    <c:v>537</c:v>
                  </c:pt>
                  <c:pt idx="423">
                    <c:v>538</c:v>
                  </c:pt>
                  <c:pt idx="424">
                    <c:v>539</c:v>
                  </c:pt>
                  <c:pt idx="425">
                    <c:v>540</c:v>
                  </c:pt>
                  <c:pt idx="426">
                    <c:v>541</c:v>
                  </c:pt>
                  <c:pt idx="427">
                    <c:v>542</c:v>
                  </c:pt>
                  <c:pt idx="428">
                    <c:v>543</c:v>
                  </c:pt>
                  <c:pt idx="429">
                    <c:v>544</c:v>
                  </c:pt>
                  <c:pt idx="430">
                    <c:v>545</c:v>
                  </c:pt>
                  <c:pt idx="431">
                    <c:v>547</c:v>
                  </c:pt>
                  <c:pt idx="432">
                    <c:v>548</c:v>
                  </c:pt>
                  <c:pt idx="433">
                    <c:v>549</c:v>
                  </c:pt>
                  <c:pt idx="434">
                    <c:v>550</c:v>
                  </c:pt>
                  <c:pt idx="435">
                    <c:v>551</c:v>
                  </c:pt>
                  <c:pt idx="436">
                    <c:v>552</c:v>
                  </c:pt>
                  <c:pt idx="437">
                    <c:v>553</c:v>
                  </c:pt>
                  <c:pt idx="438">
                    <c:v>555</c:v>
                  </c:pt>
                  <c:pt idx="439">
                    <c:v>556</c:v>
                  </c:pt>
                  <c:pt idx="440">
                    <c:v>557</c:v>
                  </c:pt>
                  <c:pt idx="441">
                    <c:v>558</c:v>
                  </c:pt>
                  <c:pt idx="442">
                    <c:v>559</c:v>
                  </c:pt>
                  <c:pt idx="443">
                    <c:v>560</c:v>
                  </c:pt>
                  <c:pt idx="444">
                    <c:v>561</c:v>
                  </c:pt>
                  <c:pt idx="445">
                    <c:v>562</c:v>
                  </c:pt>
                  <c:pt idx="446">
                    <c:v>563</c:v>
                  </c:pt>
                  <c:pt idx="447">
                    <c:v>564</c:v>
                  </c:pt>
                  <c:pt idx="448">
                    <c:v>565</c:v>
                  </c:pt>
                  <c:pt idx="449">
                    <c:v>566</c:v>
                  </c:pt>
                  <c:pt idx="450">
                    <c:v>567</c:v>
                  </c:pt>
                  <c:pt idx="451">
                    <c:v>568</c:v>
                  </c:pt>
                  <c:pt idx="452">
                    <c:v>569</c:v>
                  </c:pt>
                  <c:pt idx="453">
                    <c:v>570</c:v>
                  </c:pt>
                  <c:pt idx="454">
                    <c:v>571</c:v>
                  </c:pt>
                  <c:pt idx="455">
                    <c:v>572</c:v>
                  </c:pt>
                  <c:pt idx="456">
                    <c:v>573</c:v>
                  </c:pt>
                  <c:pt idx="457">
                    <c:v>574</c:v>
                  </c:pt>
                  <c:pt idx="458">
                    <c:v>575</c:v>
                  </c:pt>
                  <c:pt idx="459">
                    <c:v>576</c:v>
                  </c:pt>
                  <c:pt idx="460">
                    <c:v>577</c:v>
                  </c:pt>
                  <c:pt idx="461">
                    <c:v>578</c:v>
                  </c:pt>
                  <c:pt idx="462">
                    <c:v>579</c:v>
                  </c:pt>
                  <c:pt idx="463">
                    <c:v>580</c:v>
                  </c:pt>
                  <c:pt idx="464">
                    <c:v>581</c:v>
                  </c:pt>
                  <c:pt idx="465">
                    <c:v>582</c:v>
                  </c:pt>
                  <c:pt idx="466">
                    <c:v>583</c:v>
                  </c:pt>
                  <c:pt idx="467">
                    <c:v>584</c:v>
                  </c:pt>
                  <c:pt idx="468">
                    <c:v>585</c:v>
                  </c:pt>
                  <c:pt idx="469">
                    <c:v>586</c:v>
                  </c:pt>
                  <c:pt idx="470">
                    <c:v>587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D7-1252-49D8-A1F2-C20CD169489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16484480"/>
        <c:axId val="2016480320"/>
      </c:scatterChart>
      <c:valAx>
        <c:axId val="201648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480320"/>
        <c:crosses val="autoZero"/>
        <c:crossBetween val="midCat"/>
      </c:valAx>
      <c:valAx>
        <c:axId val="201648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48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 1'!$U$1</c:f>
              <c:strCache>
                <c:ptCount val="1"/>
                <c:pt idx="0">
                  <c:v>log2_Hu_TNF_a__36_std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169039AD-1DE2-4737-B706-EA8037041F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714-48C5-89A9-3BDCDF9467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A15A61E-1E44-484F-BE4F-62379C62C5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714-48C5-89A9-3BDCDF94675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4B63C9-D9A7-4961-8806-4CF7CBE6EB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714-48C5-89A9-3BDCDF9467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4E3DEAB-D675-46AC-BFEB-877C7EF612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714-48C5-89A9-3BDCDF9467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C5986BA-6686-4158-BC6F-7A7FC06DFF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714-48C5-89A9-3BDCDF9467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656795B-6A1D-45DB-9811-5087355567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714-48C5-89A9-3BDCDF9467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CAC2581-C12C-442E-BFFF-0FCABC4EBE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714-48C5-89A9-3BDCDF9467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E9B4896-D178-412E-92A2-944E356491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714-48C5-89A9-3BDCDF94675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71CC85F-224A-44CD-90AE-181C1FA562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714-48C5-89A9-3BDCDF94675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84723D3-D09D-4A08-81B1-F7B068F473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714-48C5-89A9-3BDCDF94675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9977A99-8122-48C7-A846-D95864C4F3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714-48C5-89A9-3BDCDF94675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ACCE8E5-9D24-45BA-B23D-8B532EB527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714-48C5-89A9-3BDCDF94675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822A28B-BD60-4FCC-90A2-04B7617ABC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714-48C5-89A9-3BDCDF94675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7CE8A71-97A6-4533-9FA4-E4D6EE1D0A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714-48C5-89A9-3BDCDF94675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91CC4D2-673E-4E9B-8D82-2669BBF59B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714-48C5-89A9-3BDCDF94675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CF445C4-D823-4365-B245-F96AB19100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714-48C5-89A9-3BDCDF94675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E091398-9714-481A-8002-D069870ED3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714-48C5-89A9-3BDCDF94675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92D9B4CA-8AAF-4E9E-9047-71A215FADE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714-48C5-89A9-3BDCDF94675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551A3A1-E75F-4B51-90D0-85295DD696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714-48C5-89A9-3BDCDF94675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AB90033-22A3-4C4F-8504-1250AD97F2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714-48C5-89A9-3BDCDF94675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7B8EA85-B1AA-47AC-80CB-BAE6434392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714-48C5-89A9-3BDCDF94675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F5C6815-F7F3-4DC4-9FD0-3A2BF5A00D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714-48C5-89A9-3BDCDF94675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D25D7C0-36CE-4360-9B91-344A1D8448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714-48C5-89A9-3BDCDF94675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D501E6D-F8EB-4B65-9BAB-7003C73A86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714-48C5-89A9-3BDCDF94675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4D3652E3-5554-4F70-BE1B-FE2F09463E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714-48C5-89A9-3BDCDF94675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1368626-71D9-465A-8637-058AB93D47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714-48C5-89A9-3BDCDF94675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47D99C4D-5325-4884-BBC8-56096AE336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714-48C5-89A9-3BDCDF94675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DB3DD9F-4B22-4BC6-8CF8-FD04E7ADDF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714-48C5-89A9-3BDCDF94675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B9AA63E-06A7-43D8-A73E-FB19B94804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714-48C5-89A9-3BDCDF94675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E5E7C16-5A1B-4C99-918B-A9FCC4893B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714-48C5-89A9-3BDCDF94675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178D7456-E52D-45C2-8545-72B953EA0E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714-48C5-89A9-3BDCDF94675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C64555B-62AE-4929-8E3A-0231CA34DC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714-48C5-89A9-3BDCDF94675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91F79FF-66B2-4758-A691-938C426FB0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714-48C5-89A9-3BDCDF94675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C25B6E3-0B05-44A3-80C9-5CD3C08A70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714-48C5-89A9-3BDCDF94675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8DCB13F-F6B1-4885-AB60-C2A0D38BF1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714-48C5-89A9-3BDCDF94675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D9EFC07-22BE-4D60-B8A2-ADAFBD5B58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714-48C5-89A9-3BDCDF94675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164C88F-9C2B-4D20-BC1F-8E1DD0C9D7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714-48C5-89A9-3BDCDF94675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02C51453-B791-4BD2-B6EA-1FB81E8EF0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714-48C5-89A9-3BDCDF94675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C3E6D0E-D8D6-4AF3-B606-1CC355EA6E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714-48C5-89A9-3BDCDF94675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A6BF7D2-8861-4D5C-85D5-770FC8CDAC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714-48C5-89A9-3BDCDF94675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961430D-1838-443B-82C8-8E47C76588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714-48C5-89A9-3BDCDF94675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379AED39-D846-433B-AB4A-19A0A15E16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714-48C5-89A9-3BDCDF94675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3629E3E-D225-4046-AB51-C8CFC52FD0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714-48C5-89A9-3BDCDF94675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29AFD47-C03D-4A52-B823-CE253EBA03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714-48C5-89A9-3BDCDF94675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C4F18B4-A562-4A70-A279-1EBBB2A46F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714-48C5-89A9-3BDCDF946757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F15D70ED-6031-42AE-846B-F8C00087CD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714-48C5-89A9-3BDCDF946757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964D7281-1F31-4ECA-88A7-F6ED2D1DBA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714-48C5-89A9-3BDCDF946757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FF37F9E-3B1B-404E-8617-675506D12F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714-48C5-89A9-3BDCDF946757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F3D02F4-AA6A-4998-8D7A-F080688E36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714-48C5-89A9-3BDCDF946757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843916AC-DB4A-4E7E-AB5B-3366CC9C0E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714-48C5-89A9-3BDCDF946757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DB821788-8F7A-4ED0-A5DA-738F15E286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714-48C5-89A9-3BDCDF946757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BC16584-050D-45A3-B559-F7DF950C34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714-48C5-89A9-3BDCDF946757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74543265-B401-466B-BDE0-4AF5EFC0B9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714-48C5-89A9-3BDCDF946757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0F003387-FAC6-4D27-B0D6-C06593DA8D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714-48C5-89A9-3BDCDF946757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3B77C881-B6CB-41FA-A344-57F5AEB0A2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714-48C5-89A9-3BDCDF946757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D19810EC-B472-4255-8494-A470750895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714-48C5-89A9-3BDCDF946757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CC4E114-5069-4B2B-875F-CFF924287B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714-48C5-89A9-3BDCDF946757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6C4D9F86-EA29-43DD-87B5-7970C8E06D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714-48C5-89A9-3BDCDF946757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23CC6BB8-9A80-4617-96F1-35D7D72B50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714-48C5-89A9-3BDCDF946757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E06E98E9-830D-4159-99C8-9F82B2D09F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714-48C5-89A9-3BDCDF946757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017B500-2B52-49B3-89B9-19671ACD89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C714-48C5-89A9-3BDCDF946757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509439AA-836B-4A35-9B55-E8F1B19949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714-48C5-89A9-3BDCDF946757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32B7232B-5A33-4A24-B4CB-197108C5AF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C714-48C5-89A9-3BDCDF946757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31352899-6337-4692-9A23-89400DFF47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714-48C5-89A9-3BDCDF94675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D056ACBF-3DAC-425D-A6EC-14151C3280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C714-48C5-89A9-3BDCDF946757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29E73478-67DB-4B4E-86DB-C9CC866BA2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714-48C5-89A9-3BDCDF94675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31E37D95-76B3-4F02-836C-91CCCAA189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C714-48C5-89A9-3BDCDF94675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D79F5C21-3848-418A-BCEA-C4CA72B9C5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714-48C5-89A9-3BDCDF946757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9BE8A40-4E6B-43D6-905E-DC2CDBB468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C714-48C5-89A9-3BDCDF946757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4789A896-FCA3-43E3-B27C-71A4326ADC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C714-48C5-89A9-3BDCDF946757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8E9D6DA-297F-4F7B-963C-2988033ACC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C714-48C5-89A9-3BDCDF946757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5209727C-CF68-47F4-B68B-C7E9CA3A7D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C714-48C5-89A9-3BDCDF946757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DF15257-B1BC-46C5-B9AD-52909EF0C6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C714-48C5-89A9-3BDCDF946757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5E2FE0C-5CB5-44A3-ADEC-9988B51A6A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C714-48C5-89A9-3BDCDF946757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B59B658-09D6-4615-8991-86A2FC608A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C714-48C5-89A9-3BDCDF946757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8BF81DF-983A-46BC-95E8-1A332302F5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C714-48C5-89A9-3BDCDF946757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EE9B08BF-57B6-4F39-8FFF-CF191C5B81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C714-48C5-89A9-3BDCDF946757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F61D810A-A5F5-46BE-A1AA-4A93D7B96F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C714-48C5-89A9-3BDCDF946757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EBEF8819-DA15-4049-B7CA-79329E2F8E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C714-48C5-89A9-3BDCDF946757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E93931D-981C-4E88-93A8-DA4F870219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C714-48C5-89A9-3BDCDF946757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7B803185-69B9-4E2D-849D-E4EC93B341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C714-48C5-89A9-3BDCDF946757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D90E0D20-FDA2-4075-851D-C17F9703E3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C714-48C5-89A9-3BDCDF946757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0FADB826-44DC-401D-9854-9D4CDB33C9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C714-48C5-89A9-3BDCDF946757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9433B91D-8B78-4681-9675-F558FC2B1E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C714-48C5-89A9-3BDCDF946757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B8E0E963-0AF3-4CAD-BA31-6E368B62DB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C714-48C5-89A9-3BDCDF946757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A295B27D-1249-4A53-BBB9-80873E9BB2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C714-48C5-89A9-3BDCDF946757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601E3EF0-36BE-4326-852B-FF7586EE3B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C714-48C5-89A9-3BDCDF946757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6AFAD6E5-0BE3-47F4-B1FB-D44FDB3492D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C714-48C5-89A9-3BDCDF946757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55F6DC33-E27D-4DC3-88A2-03AC46B6C8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C714-48C5-89A9-3BDCDF946757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87A0992B-C4D5-4E62-8826-186DCF0EDF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C714-48C5-89A9-3BDCDF946757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147AAA93-451D-45F2-A7AA-9EA10B70E8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C714-48C5-89A9-3BDCDF946757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81E71F3E-A3E5-4A7C-B3E0-4F58141891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C714-48C5-89A9-3BDCDF94675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FFF8722B-61B6-4C9A-8D3A-EE7B1D27AC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C714-48C5-89A9-3BDCDF946757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48397D6A-009D-4578-925D-817DF93092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C714-48C5-89A9-3BDCDF94675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ACD79B83-56F1-4D71-99D4-C1BE126475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C714-48C5-89A9-3BDCDF946757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652E69F-14F5-4A86-B330-EDAFC63793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C714-48C5-89A9-3BDCDF946757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A3905A70-58E1-4603-A4CC-FCDBDE1659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C714-48C5-89A9-3BDCDF946757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FD6C3CC5-554B-4E7D-8DB9-74AD4836FF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C714-48C5-89A9-3BDCDF946757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E9B41DCC-0C99-4643-8D2A-58392459B6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C714-48C5-89A9-3BDCDF946757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137886A1-DE52-42E4-AB5E-FCEF30EE45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C714-48C5-89A9-3BDCDF946757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D623C390-FCF5-4B64-835D-B8A26CD2C0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C714-48C5-89A9-3BDCDF946757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72CB961E-862A-45EF-8642-962867873A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C714-48C5-89A9-3BDCDF94675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5B9E4BF7-D41C-47FA-A60E-B636D4499D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C714-48C5-89A9-3BDCDF946757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0983E637-2846-4A86-BABD-6516391156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C714-48C5-89A9-3BDCDF946757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29A8D107-B05B-43C2-858C-E3509BF02B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C714-48C5-89A9-3BDCDF946757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B420AF1A-2BE0-4E7C-BF78-8C45F58F24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C714-48C5-89A9-3BDCDF946757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C1036E2F-42C6-43DB-B675-F7313445A4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C714-48C5-89A9-3BDCDF946757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7347E63D-40EC-4F22-ADCF-BD1FD25D66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C714-48C5-89A9-3BDCDF946757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B9C3761D-A783-4673-8A8D-DC0CBBDF04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C714-48C5-89A9-3BDCDF946757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3203D895-DCD8-4F33-9F78-B8804F26B5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C714-48C5-89A9-3BDCDF946757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45B2C807-05AC-492B-B45A-1EFEE6B6B9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C714-48C5-89A9-3BDCDF946757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30A67102-02B5-46DC-A2E3-7C99A93A7A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C714-48C5-89A9-3BDCDF946757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D44DEEDE-E48D-475B-8DAF-43316BF0BE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C714-48C5-89A9-3BDCDF946757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6D108A6E-0A51-4954-90A0-2DB4277901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C714-48C5-89A9-3BDCDF946757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A8D472FB-253D-41BB-8809-EAEB78F21F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C714-48C5-89A9-3BDCDF946757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587D2218-F4DA-4095-A8F8-5D146F5D4C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C714-48C5-89A9-3BDCDF946757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822F8C89-8993-46FD-A923-66A4A26EB7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C714-48C5-89A9-3BDCDF946757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62D0EF61-E3B3-45EB-BBD9-4D1CF88103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C714-48C5-89A9-3BDCDF946757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738C07EE-7D8F-4CCD-9ED9-86A31E99DB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C714-48C5-89A9-3BDCDF946757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F4505FE5-81AF-4A30-84B1-4E09291FA3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C714-48C5-89A9-3BDCDF946757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81A26D0B-27A9-4590-9428-341A5C48C5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C714-48C5-89A9-3BDCDF946757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76F0A37A-E247-4C10-A7D4-3224A929B0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C714-48C5-89A9-3BDCDF946757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598AE6E7-1127-4908-A60B-7A5305517B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C714-48C5-89A9-3BDCDF946757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A9FF7AA5-461F-4A1B-9353-C3D040A2E8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C714-48C5-89A9-3BDCDF946757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D5BCA07B-F731-4796-B58B-90E9D49EAE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C714-48C5-89A9-3BDCDF946757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704CDB6F-4666-4206-B1D5-F9CDC92F66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C714-48C5-89A9-3BDCDF946757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8797F124-901A-4061-8CC2-D61487A83A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C714-48C5-89A9-3BDCDF946757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3CA0EA01-9FD1-4F7A-83F0-F3B508E6BE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C714-48C5-89A9-3BDCDF946757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F749EFCA-23B3-40C2-8252-D81B908D2D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C714-48C5-89A9-3BDCDF946757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D4EA0BB1-0540-4272-BBB8-8BBD326A17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C714-48C5-89A9-3BDCDF946757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E88EF946-8102-487C-AAE2-EBEF21F3B6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C714-48C5-89A9-3BDCDF946757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6CB4E983-1943-4C0A-866A-7EB2FEC948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C714-48C5-89A9-3BDCDF946757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4B660447-4541-4CAC-8503-58234A8467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C714-48C5-89A9-3BDCDF946757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DD3709DE-9527-4B94-B686-2B046DBCF7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C714-48C5-89A9-3BDCDF946757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9D89F98A-A292-4F0C-9050-84544F3C62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C714-48C5-89A9-3BDCDF946757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0798DD7D-1BF4-4EDA-A47D-61ADEBAF81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C714-48C5-89A9-3BDCDF946757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CD25256D-C947-44C5-BCFC-534DEBE0E5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C714-48C5-89A9-3BDCDF946757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71A31B91-8CDB-4D5E-AED8-679E53A7B5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C714-48C5-89A9-3BDCDF946757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15664BBD-8FCB-4AD2-B2B1-EEED0815B2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C714-48C5-89A9-3BDCDF946757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10E492D7-5463-4A63-B145-72D786CB81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C714-48C5-89A9-3BDCDF946757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BD2DC17C-5E2E-49B2-908B-2A9C1E768F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C714-48C5-89A9-3BDCDF946757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8AC5306B-6C04-4450-B5E2-111EA88E2D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C714-48C5-89A9-3BDCDF946757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46D0F7C7-DAB1-408E-8A54-53274C7926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C714-48C5-89A9-3BDCDF946757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7C7EE6DB-C01F-41F5-BA05-FA17C0C9D1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C714-48C5-89A9-3BDCDF946757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fld id="{4A59C2C3-DAC5-45D7-A1F6-FC1551C905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C714-48C5-89A9-3BDCDF946757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fld id="{05A048AA-61AE-4BE0-8031-B99AE8C532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C714-48C5-89A9-3BDCDF946757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fld id="{E727063C-3E6D-4C31-86C4-DBAAF4C538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C714-48C5-89A9-3BDCDF946757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fld id="{64ED4448-3AF0-41CA-8AFB-8B281768AC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C714-48C5-89A9-3BDCDF946757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fld id="{FAD1B4B6-ED3C-49B2-AC1C-0A4013C6B8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C714-48C5-89A9-3BDCDF946757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fld id="{A93FF59A-2019-4A5A-8DE1-FAB9DC791D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C714-48C5-89A9-3BDCDF946757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fld id="{9ED7BA18-6527-404E-A1BA-CF1A06FB0F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C714-48C5-89A9-3BDCDF946757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fld id="{BA7E550F-BAB8-4D77-AD0A-B1C587203E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C714-48C5-89A9-3BDCDF946757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fld id="{125C9CB1-FEF7-42D9-BEDA-B80FDD8D3A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C714-48C5-89A9-3BDCDF946757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fld id="{132C61A4-CE26-47A0-8064-2301C130BE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C714-48C5-89A9-3BDCDF946757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fld id="{CC50C72F-278C-4030-B1DE-6211486420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C714-48C5-89A9-3BDCDF946757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fld id="{3715E9B8-2EA9-4B6C-BD44-E105CD56B8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C714-48C5-89A9-3BDCDF946757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fld id="{EE734886-EBAB-4BA9-8160-F692A868BB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C714-48C5-89A9-3BDCDF946757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fld id="{6F83A0BF-14E2-4A82-A882-7C86AF7AF2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C714-48C5-89A9-3BDCDF946757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fld id="{4AE5A1F9-6686-4FF6-B3BE-C2D83FBA76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C714-48C5-89A9-3BDCDF946757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fld id="{16FA666A-C92B-41B7-84DB-EA7746D825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C714-48C5-89A9-3BDCDF946757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fld id="{B2099C0D-7181-4259-B912-6FB71D2BC5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C714-48C5-89A9-3BDCDF946757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fld id="{6A69B339-6C76-4A14-9FF5-01ABFF96F0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C714-48C5-89A9-3BDCDF946757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fld id="{40E32483-38AC-4CAE-AAF2-6FCF7DA649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C714-48C5-89A9-3BDCDF946757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fld id="{A42AC6D1-EE0F-4C55-A6EA-5932978932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C714-48C5-89A9-3BDCDF946757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fld id="{6C6C48C6-5DE2-4E3C-880D-F1A613E99F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C714-48C5-89A9-3BDCDF946757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fld id="{0D0B1EA4-C48E-4CBA-A2D2-5BA7F248EF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C714-48C5-89A9-3BDCDF946757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fld id="{660DB1B7-E0E2-4B3D-8D30-50C286D895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C714-48C5-89A9-3BDCDF946757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fld id="{95196901-CC91-4992-98C0-087736F3E3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C714-48C5-89A9-3BDCDF946757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fld id="{EF5FEEA8-67E8-4353-AF63-EB7A15BEE2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C714-48C5-89A9-3BDCDF946757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fld id="{D77F2498-048F-4268-8AA3-085FDE93A1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C714-48C5-89A9-3BDCDF946757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fld id="{E6900060-72D8-4ACB-B349-D5F664DE11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C714-48C5-89A9-3BDCDF946757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fld id="{502AE915-2424-400A-95BD-EC72ED96E7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C714-48C5-89A9-3BDCDF946757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fld id="{F75F4BBD-577A-4CF3-9989-DB8623A713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C714-48C5-89A9-3BDCDF946757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fld id="{6B5AC3A5-D234-4464-9A9B-F18908B813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C714-48C5-89A9-3BDCDF946757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fld id="{6CA0B592-B3A9-4E23-8854-4216CB32E4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C714-48C5-89A9-3BDCDF946757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fld id="{79817A55-84CD-4585-ACCE-23B1A64C9B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C714-48C5-89A9-3BDCDF946757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fld id="{E070DC8C-6EB8-406B-928F-44EFB372B8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C714-48C5-89A9-3BDCDF946757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fld id="{3D16CC6F-A546-45DA-BC88-5B457CF7B4D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C714-48C5-89A9-3BDCDF946757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fld id="{ACAB1569-4337-4DF0-83D9-B8BB01517E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C714-48C5-89A9-3BDCDF946757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fld id="{A7DA63F6-6154-45A9-AE63-45C706F721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C714-48C5-89A9-3BDCDF946757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fld id="{74C2A49C-2E3B-493F-879B-1815421268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C714-48C5-89A9-3BDCDF946757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fld id="{75ABBBDA-45B5-4D0C-9C78-3A52413A53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C714-48C5-89A9-3BDCDF946757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fld id="{1FD65880-CAF2-4824-BAB0-B19E399C94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C714-48C5-89A9-3BDCDF946757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fld id="{1EDA93AE-3277-4966-BA94-CDD676481F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C714-48C5-89A9-3BDCDF946757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fld id="{19B7B875-B129-40AC-907E-EB837F2E94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C714-48C5-89A9-3BDCDF946757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fld id="{B1FDF044-6C04-4870-9047-54CEF4E035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C714-48C5-89A9-3BDCDF946757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fld id="{D468D0D2-9900-4813-95B2-3CF722F94B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C714-48C5-89A9-3BDCDF946757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fld id="{0E07F75B-4C6E-44C6-83D1-6CB642D710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C714-48C5-89A9-3BDCDF946757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fld id="{CE21DB92-5EE4-46B2-B719-FD11D0CD70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C714-48C5-89A9-3BDCDF946757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fld id="{A46FB89F-7679-416C-ADA1-1C82E42BA2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C714-48C5-89A9-3BDCDF946757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fld id="{A69BC55E-E9D0-4386-AE6A-47C113802E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C714-48C5-89A9-3BDCDF946757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fld id="{BBB78BB5-12F1-4012-B389-2BA610CC58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C714-48C5-89A9-3BDCDF946757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fld id="{78C3004E-C583-41D3-924B-42CB1D7E83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C714-48C5-89A9-3BDCDF946757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fld id="{E8AC3AF5-139A-40E1-B6CA-7F9FA22352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C714-48C5-89A9-3BDCDF946757}"/>
                </c:ext>
              </c:extLst>
            </c:dLbl>
            <c:dLbl>
              <c:idx val="194"/>
              <c:tx>
                <c:rich>
                  <a:bodyPr/>
                  <a:lstStyle/>
                  <a:p>
                    <a:fld id="{5D19A590-B991-4C31-A578-27B63CA8EE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C714-48C5-89A9-3BDCDF946757}"/>
                </c:ext>
              </c:extLst>
            </c:dLbl>
            <c:dLbl>
              <c:idx val="195"/>
              <c:tx>
                <c:rich>
                  <a:bodyPr/>
                  <a:lstStyle/>
                  <a:p>
                    <a:fld id="{CCB79A96-A09E-43C0-86F8-4ECC15B6F2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C714-48C5-89A9-3BDCDF946757}"/>
                </c:ext>
              </c:extLst>
            </c:dLbl>
            <c:dLbl>
              <c:idx val="196"/>
              <c:tx>
                <c:rich>
                  <a:bodyPr/>
                  <a:lstStyle/>
                  <a:p>
                    <a:fld id="{19883A5A-9802-485D-B384-E9A008E16A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C714-48C5-89A9-3BDCDF946757}"/>
                </c:ext>
              </c:extLst>
            </c:dLbl>
            <c:dLbl>
              <c:idx val="197"/>
              <c:tx>
                <c:rich>
                  <a:bodyPr/>
                  <a:lstStyle/>
                  <a:p>
                    <a:fld id="{FF432E92-F99C-48F0-AF29-BBC348D55E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C714-48C5-89A9-3BDCDF946757}"/>
                </c:ext>
              </c:extLst>
            </c:dLbl>
            <c:dLbl>
              <c:idx val="198"/>
              <c:tx>
                <c:rich>
                  <a:bodyPr/>
                  <a:lstStyle/>
                  <a:p>
                    <a:fld id="{BF2A3F0D-CCA3-4512-AF76-0DEDF04796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C714-48C5-89A9-3BDCDF946757}"/>
                </c:ext>
              </c:extLst>
            </c:dLbl>
            <c:dLbl>
              <c:idx val="199"/>
              <c:tx>
                <c:rich>
                  <a:bodyPr/>
                  <a:lstStyle/>
                  <a:p>
                    <a:fld id="{B859F347-652A-40EF-B802-DA2FD7AF87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C714-48C5-89A9-3BDCDF946757}"/>
                </c:ext>
              </c:extLst>
            </c:dLbl>
            <c:dLbl>
              <c:idx val="200"/>
              <c:tx>
                <c:rich>
                  <a:bodyPr/>
                  <a:lstStyle/>
                  <a:p>
                    <a:fld id="{775ADD34-2F0D-44F8-8A9A-3F412F24BD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C714-48C5-89A9-3BDCDF946757}"/>
                </c:ext>
              </c:extLst>
            </c:dLbl>
            <c:dLbl>
              <c:idx val="201"/>
              <c:tx>
                <c:rich>
                  <a:bodyPr/>
                  <a:lstStyle/>
                  <a:p>
                    <a:fld id="{529C7DB8-4A75-4F92-8E4B-EC7CD1B7A9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C714-48C5-89A9-3BDCDF946757}"/>
                </c:ext>
              </c:extLst>
            </c:dLbl>
            <c:dLbl>
              <c:idx val="202"/>
              <c:tx>
                <c:rich>
                  <a:bodyPr/>
                  <a:lstStyle/>
                  <a:p>
                    <a:fld id="{15F52059-BDC5-4192-8976-6123E90DC5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C714-48C5-89A9-3BDCDF946757}"/>
                </c:ext>
              </c:extLst>
            </c:dLbl>
            <c:dLbl>
              <c:idx val="203"/>
              <c:tx>
                <c:rich>
                  <a:bodyPr/>
                  <a:lstStyle/>
                  <a:p>
                    <a:fld id="{F7B6B11A-02D6-4B91-B6C1-6A0A5E50E2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C714-48C5-89A9-3BDCDF946757}"/>
                </c:ext>
              </c:extLst>
            </c:dLbl>
            <c:dLbl>
              <c:idx val="204"/>
              <c:tx>
                <c:rich>
                  <a:bodyPr/>
                  <a:lstStyle/>
                  <a:p>
                    <a:fld id="{700F52D4-CBDD-4B0F-9049-871792264F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C714-48C5-89A9-3BDCDF946757}"/>
                </c:ext>
              </c:extLst>
            </c:dLbl>
            <c:dLbl>
              <c:idx val="205"/>
              <c:tx>
                <c:rich>
                  <a:bodyPr/>
                  <a:lstStyle/>
                  <a:p>
                    <a:fld id="{51B19EA0-AE9E-4C1B-9A3B-66F7EC3727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C714-48C5-89A9-3BDCDF946757}"/>
                </c:ext>
              </c:extLst>
            </c:dLbl>
            <c:dLbl>
              <c:idx val="206"/>
              <c:tx>
                <c:rich>
                  <a:bodyPr/>
                  <a:lstStyle/>
                  <a:p>
                    <a:fld id="{471C51FC-BC63-40FB-B2FC-49A60798FB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C714-48C5-89A9-3BDCDF946757}"/>
                </c:ext>
              </c:extLst>
            </c:dLbl>
            <c:dLbl>
              <c:idx val="207"/>
              <c:tx>
                <c:rich>
                  <a:bodyPr/>
                  <a:lstStyle/>
                  <a:p>
                    <a:fld id="{6EC8F353-8405-4E9E-8F5B-F26F875AB3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C714-48C5-89A9-3BDCDF946757}"/>
                </c:ext>
              </c:extLst>
            </c:dLbl>
            <c:dLbl>
              <c:idx val="208"/>
              <c:tx>
                <c:rich>
                  <a:bodyPr/>
                  <a:lstStyle/>
                  <a:p>
                    <a:fld id="{11C1B797-B236-4EFA-B779-35BC40C3C3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C714-48C5-89A9-3BDCDF946757}"/>
                </c:ext>
              </c:extLst>
            </c:dLbl>
            <c:dLbl>
              <c:idx val="209"/>
              <c:tx>
                <c:rich>
                  <a:bodyPr/>
                  <a:lstStyle/>
                  <a:p>
                    <a:fld id="{8788A290-8EB5-451B-BDB3-6F41926FA7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C714-48C5-89A9-3BDCDF946757}"/>
                </c:ext>
              </c:extLst>
            </c:dLbl>
            <c:dLbl>
              <c:idx val="210"/>
              <c:tx>
                <c:rich>
                  <a:bodyPr/>
                  <a:lstStyle/>
                  <a:p>
                    <a:fld id="{E78C6E8E-2C7E-47CE-BF73-DE06AFCD16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C714-48C5-89A9-3BDCDF946757}"/>
                </c:ext>
              </c:extLst>
            </c:dLbl>
            <c:dLbl>
              <c:idx val="211"/>
              <c:tx>
                <c:rich>
                  <a:bodyPr/>
                  <a:lstStyle/>
                  <a:p>
                    <a:fld id="{D8A31791-9F06-41A0-921F-A89E632E1D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C714-48C5-89A9-3BDCDF946757}"/>
                </c:ext>
              </c:extLst>
            </c:dLbl>
            <c:dLbl>
              <c:idx val="212"/>
              <c:tx>
                <c:rich>
                  <a:bodyPr/>
                  <a:lstStyle/>
                  <a:p>
                    <a:fld id="{4BEEE482-3476-4997-8A08-B7E9A38B40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C714-48C5-89A9-3BDCDF946757}"/>
                </c:ext>
              </c:extLst>
            </c:dLbl>
            <c:dLbl>
              <c:idx val="213"/>
              <c:tx>
                <c:rich>
                  <a:bodyPr/>
                  <a:lstStyle/>
                  <a:p>
                    <a:fld id="{C13F239F-1E2F-4312-AB58-2167BCEBDD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C714-48C5-89A9-3BDCDF946757}"/>
                </c:ext>
              </c:extLst>
            </c:dLbl>
            <c:dLbl>
              <c:idx val="214"/>
              <c:tx>
                <c:rich>
                  <a:bodyPr/>
                  <a:lstStyle/>
                  <a:p>
                    <a:fld id="{E51D5902-DDE3-4F2D-8C8E-519C3272F6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C714-48C5-89A9-3BDCDF946757}"/>
                </c:ext>
              </c:extLst>
            </c:dLbl>
            <c:dLbl>
              <c:idx val="215"/>
              <c:tx>
                <c:rich>
                  <a:bodyPr/>
                  <a:lstStyle/>
                  <a:p>
                    <a:fld id="{2669BE30-71E7-4439-B6FE-EBA73AE69C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C714-48C5-89A9-3BDCDF946757}"/>
                </c:ext>
              </c:extLst>
            </c:dLbl>
            <c:dLbl>
              <c:idx val="216"/>
              <c:tx>
                <c:rich>
                  <a:bodyPr/>
                  <a:lstStyle/>
                  <a:p>
                    <a:fld id="{4E6A8A05-02F7-480E-AC7D-9298B9E22E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C714-48C5-89A9-3BDCDF946757}"/>
                </c:ext>
              </c:extLst>
            </c:dLbl>
            <c:dLbl>
              <c:idx val="217"/>
              <c:tx>
                <c:rich>
                  <a:bodyPr/>
                  <a:lstStyle/>
                  <a:p>
                    <a:fld id="{1D90417E-CAC4-4A20-9879-F27AC8CDBE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C714-48C5-89A9-3BDCDF946757}"/>
                </c:ext>
              </c:extLst>
            </c:dLbl>
            <c:dLbl>
              <c:idx val="218"/>
              <c:tx>
                <c:rich>
                  <a:bodyPr/>
                  <a:lstStyle/>
                  <a:p>
                    <a:fld id="{DEA9C1C7-2645-40C2-AAE8-FB73A7C622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C714-48C5-89A9-3BDCDF946757}"/>
                </c:ext>
              </c:extLst>
            </c:dLbl>
            <c:dLbl>
              <c:idx val="219"/>
              <c:tx>
                <c:rich>
                  <a:bodyPr/>
                  <a:lstStyle/>
                  <a:p>
                    <a:fld id="{734A5C0A-44FA-4D93-9CB4-F89F2E1CC1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C714-48C5-89A9-3BDCDF946757}"/>
                </c:ext>
              </c:extLst>
            </c:dLbl>
            <c:dLbl>
              <c:idx val="220"/>
              <c:tx>
                <c:rich>
                  <a:bodyPr/>
                  <a:lstStyle/>
                  <a:p>
                    <a:fld id="{32F81FD4-40F3-4099-B726-1E4421B36F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C714-48C5-89A9-3BDCDF946757}"/>
                </c:ext>
              </c:extLst>
            </c:dLbl>
            <c:dLbl>
              <c:idx val="221"/>
              <c:tx>
                <c:rich>
                  <a:bodyPr/>
                  <a:lstStyle/>
                  <a:p>
                    <a:fld id="{D5C63D0E-375C-4BC9-8B50-3C35C55062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C714-48C5-89A9-3BDCDF946757}"/>
                </c:ext>
              </c:extLst>
            </c:dLbl>
            <c:dLbl>
              <c:idx val="222"/>
              <c:tx>
                <c:rich>
                  <a:bodyPr/>
                  <a:lstStyle/>
                  <a:p>
                    <a:fld id="{2C9FF359-D845-4674-B506-5BE8126DBC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C714-48C5-89A9-3BDCDF946757}"/>
                </c:ext>
              </c:extLst>
            </c:dLbl>
            <c:dLbl>
              <c:idx val="223"/>
              <c:tx>
                <c:rich>
                  <a:bodyPr/>
                  <a:lstStyle/>
                  <a:p>
                    <a:fld id="{A5295906-24A5-4FBD-A179-4C46A737FE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C714-48C5-89A9-3BDCDF946757}"/>
                </c:ext>
              </c:extLst>
            </c:dLbl>
            <c:dLbl>
              <c:idx val="224"/>
              <c:tx>
                <c:rich>
                  <a:bodyPr/>
                  <a:lstStyle/>
                  <a:p>
                    <a:fld id="{2B81BBA9-4233-4716-8E5B-4B830C6E35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C714-48C5-89A9-3BDCDF946757}"/>
                </c:ext>
              </c:extLst>
            </c:dLbl>
            <c:dLbl>
              <c:idx val="225"/>
              <c:tx>
                <c:rich>
                  <a:bodyPr/>
                  <a:lstStyle/>
                  <a:p>
                    <a:fld id="{D61F8D4D-848C-4805-B8E9-826BF2E94D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C714-48C5-89A9-3BDCDF946757}"/>
                </c:ext>
              </c:extLst>
            </c:dLbl>
            <c:dLbl>
              <c:idx val="226"/>
              <c:tx>
                <c:rich>
                  <a:bodyPr/>
                  <a:lstStyle/>
                  <a:p>
                    <a:fld id="{40440741-2DC8-4EFB-A617-4291D31348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C714-48C5-89A9-3BDCDF946757}"/>
                </c:ext>
              </c:extLst>
            </c:dLbl>
            <c:dLbl>
              <c:idx val="227"/>
              <c:tx>
                <c:rich>
                  <a:bodyPr/>
                  <a:lstStyle/>
                  <a:p>
                    <a:fld id="{1DBB4BFB-977B-4834-A18F-F7EF5F5D49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C714-48C5-89A9-3BDCDF946757}"/>
                </c:ext>
              </c:extLst>
            </c:dLbl>
            <c:dLbl>
              <c:idx val="228"/>
              <c:tx>
                <c:rich>
                  <a:bodyPr/>
                  <a:lstStyle/>
                  <a:p>
                    <a:fld id="{45B2B13D-D9D4-4A80-AD44-A27B12B16F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C714-48C5-89A9-3BDCDF946757}"/>
                </c:ext>
              </c:extLst>
            </c:dLbl>
            <c:dLbl>
              <c:idx val="229"/>
              <c:tx>
                <c:rich>
                  <a:bodyPr/>
                  <a:lstStyle/>
                  <a:p>
                    <a:fld id="{3ABCBE80-031F-4255-90E4-059BDD400A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C714-48C5-89A9-3BDCDF946757}"/>
                </c:ext>
              </c:extLst>
            </c:dLbl>
            <c:dLbl>
              <c:idx val="230"/>
              <c:tx>
                <c:rich>
                  <a:bodyPr/>
                  <a:lstStyle/>
                  <a:p>
                    <a:fld id="{E7332645-2F23-4180-8557-E413857750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C714-48C5-89A9-3BDCDF946757}"/>
                </c:ext>
              </c:extLst>
            </c:dLbl>
            <c:dLbl>
              <c:idx val="231"/>
              <c:tx>
                <c:rich>
                  <a:bodyPr/>
                  <a:lstStyle/>
                  <a:p>
                    <a:fld id="{908A06B4-859A-4808-A772-44EB1D753C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C714-48C5-89A9-3BDCDF946757}"/>
                </c:ext>
              </c:extLst>
            </c:dLbl>
            <c:dLbl>
              <c:idx val="232"/>
              <c:tx>
                <c:rich>
                  <a:bodyPr/>
                  <a:lstStyle/>
                  <a:p>
                    <a:fld id="{C5058463-D688-4C90-A4E9-5C78FBF138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C714-48C5-89A9-3BDCDF946757}"/>
                </c:ext>
              </c:extLst>
            </c:dLbl>
            <c:dLbl>
              <c:idx val="233"/>
              <c:tx>
                <c:rich>
                  <a:bodyPr/>
                  <a:lstStyle/>
                  <a:p>
                    <a:fld id="{272F0EFA-5A4B-4B4A-A8C3-28A9272DF9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C714-48C5-89A9-3BDCDF946757}"/>
                </c:ext>
              </c:extLst>
            </c:dLbl>
            <c:dLbl>
              <c:idx val="234"/>
              <c:tx>
                <c:rich>
                  <a:bodyPr/>
                  <a:lstStyle/>
                  <a:p>
                    <a:fld id="{1D3FC51D-3239-4E29-B442-9C99686062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C714-48C5-89A9-3BDCDF946757}"/>
                </c:ext>
              </c:extLst>
            </c:dLbl>
            <c:dLbl>
              <c:idx val="235"/>
              <c:tx>
                <c:rich>
                  <a:bodyPr/>
                  <a:lstStyle/>
                  <a:p>
                    <a:fld id="{AE92595E-9949-403E-A4A6-20BDE807AF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C714-48C5-89A9-3BDCDF946757}"/>
                </c:ext>
              </c:extLst>
            </c:dLbl>
            <c:dLbl>
              <c:idx val="236"/>
              <c:tx>
                <c:rich>
                  <a:bodyPr/>
                  <a:lstStyle/>
                  <a:p>
                    <a:fld id="{E412429D-E5A1-4324-930F-E10588A49C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C714-48C5-89A9-3BDCDF946757}"/>
                </c:ext>
              </c:extLst>
            </c:dLbl>
            <c:dLbl>
              <c:idx val="237"/>
              <c:tx>
                <c:rich>
                  <a:bodyPr/>
                  <a:lstStyle/>
                  <a:p>
                    <a:fld id="{03F688AD-6D01-41AD-B885-F6A5A70365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C714-48C5-89A9-3BDCDF946757}"/>
                </c:ext>
              </c:extLst>
            </c:dLbl>
            <c:dLbl>
              <c:idx val="238"/>
              <c:tx>
                <c:rich>
                  <a:bodyPr/>
                  <a:lstStyle/>
                  <a:p>
                    <a:fld id="{A82DA69D-0391-4E8A-AF2D-D46CA82081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C714-48C5-89A9-3BDCDF946757}"/>
                </c:ext>
              </c:extLst>
            </c:dLbl>
            <c:dLbl>
              <c:idx val="239"/>
              <c:tx>
                <c:rich>
                  <a:bodyPr/>
                  <a:lstStyle/>
                  <a:p>
                    <a:fld id="{69A0DEB0-3069-4058-BBEF-F897EB8207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C714-48C5-89A9-3BDCDF946757}"/>
                </c:ext>
              </c:extLst>
            </c:dLbl>
            <c:dLbl>
              <c:idx val="240"/>
              <c:tx>
                <c:rich>
                  <a:bodyPr/>
                  <a:lstStyle/>
                  <a:p>
                    <a:fld id="{13521705-7783-40AE-AC75-387B7807FC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C714-48C5-89A9-3BDCDF946757}"/>
                </c:ext>
              </c:extLst>
            </c:dLbl>
            <c:dLbl>
              <c:idx val="241"/>
              <c:tx>
                <c:rich>
                  <a:bodyPr/>
                  <a:lstStyle/>
                  <a:p>
                    <a:fld id="{25D025F1-8F4C-47DA-BAD6-4C88646A0C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C714-48C5-89A9-3BDCDF946757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fld id="{E86DF515-AC77-4E46-92F8-A87BCE66EF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C714-48C5-89A9-3BDCDF946757}"/>
                </c:ext>
              </c:extLst>
            </c:dLbl>
            <c:dLbl>
              <c:idx val="243"/>
              <c:tx>
                <c:rich>
                  <a:bodyPr/>
                  <a:lstStyle/>
                  <a:p>
                    <a:fld id="{8DAD12D7-7674-471C-A6E5-BDBB5A494A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C714-48C5-89A9-3BDCDF946757}"/>
                </c:ext>
              </c:extLst>
            </c:dLbl>
            <c:dLbl>
              <c:idx val="244"/>
              <c:tx>
                <c:rich>
                  <a:bodyPr/>
                  <a:lstStyle/>
                  <a:p>
                    <a:fld id="{C43EBF30-E2D3-4B11-9DE9-8E66BCAA41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C714-48C5-89A9-3BDCDF946757}"/>
                </c:ext>
              </c:extLst>
            </c:dLbl>
            <c:dLbl>
              <c:idx val="245"/>
              <c:tx>
                <c:rich>
                  <a:bodyPr/>
                  <a:lstStyle/>
                  <a:p>
                    <a:fld id="{F1151D8C-04B9-4834-A010-B01E59933C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C714-48C5-89A9-3BDCDF946757}"/>
                </c:ext>
              </c:extLst>
            </c:dLbl>
            <c:dLbl>
              <c:idx val="246"/>
              <c:tx>
                <c:rich>
                  <a:bodyPr/>
                  <a:lstStyle/>
                  <a:p>
                    <a:fld id="{6FB921BE-D121-4AEB-8C85-59CDA36D72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C714-48C5-89A9-3BDCDF946757}"/>
                </c:ext>
              </c:extLst>
            </c:dLbl>
            <c:dLbl>
              <c:idx val="247"/>
              <c:tx>
                <c:rich>
                  <a:bodyPr/>
                  <a:lstStyle/>
                  <a:p>
                    <a:fld id="{AF359022-A0D1-4A22-8C77-83A79C4B7D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C714-48C5-89A9-3BDCDF946757}"/>
                </c:ext>
              </c:extLst>
            </c:dLbl>
            <c:dLbl>
              <c:idx val="248"/>
              <c:tx>
                <c:rich>
                  <a:bodyPr/>
                  <a:lstStyle/>
                  <a:p>
                    <a:fld id="{3DE05E85-8BDC-4374-A60C-5DE9F8F207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C714-48C5-89A9-3BDCDF946757}"/>
                </c:ext>
              </c:extLst>
            </c:dLbl>
            <c:dLbl>
              <c:idx val="249"/>
              <c:tx>
                <c:rich>
                  <a:bodyPr/>
                  <a:lstStyle/>
                  <a:p>
                    <a:fld id="{336F3DCA-2488-4C25-A5F9-6E22CD5749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C714-48C5-89A9-3BDCDF946757}"/>
                </c:ext>
              </c:extLst>
            </c:dLbl>
            <c:dLbl>
              <c:idx val="250"/>
              <c:tx>
                <c:rich>
                  <a:bodyPr/>
                  <a:lstStyle/>
                  <a:p>
                    <a:fld id="{EF90FC22-95E4-44B2-8189-2C3B763688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C714-48C5-89A9-3BDCDF946757}"/>
                </c:ext>
              </c:extLst>
            </c:dLbl>
            <c:dLbl>
              <c:idx val="251"/>
              <c:tx>
                <c:rich>
                  <a:bodyPr/>
                  <a:lstStyle/>
                  <a:p>
                    <a:fld id="{DF4EFE45-A611-4E46-B53B-4025748BA5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C714-48C5-89A9-3BDCDF946757}"/>
                </c:ext>
              </c:extLst>
            </c:dLbl>
            <c:dLbl>
              <c:idx val="252"/>
              <c:tx>
                <c:rich>
                  <a:bodyPr/>
                  <a:lstStyle/>
                  <a:p>
                    <a:fld id="{F0E9C453-EC8E-46AA-935F-6C42931AFD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C714-48C5-89A9-3BDCDF946757}"/>
                </c:ext>
              </c:extLst>
            </c:dLbl>
            <c:dLbl>
              <c:idx val="253"/>
              <c:tx>
                <c:rich>
                  <a:bodyPr/>
                  <a:lstStyle/>
                  <a:p>
                    <a:fld id="{0936A4BC-A619-4C80-BD5F-B0258773C8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C714-48C5-89A9-3BDCDF946757}"/>
                </c:ext>
              </c:extLst>
            </c:dLbl>
            <c:dLbl>
              <c:idx val="254"/>
              <c:tx>
                <c:rich>
                  <a:bodyPr/>
                  <a:lstStyle/>
                  <a:p>
                    <a:fld id="{90963DA4-9653-4F17-91AB-09629CDB81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C714-48C5-89A9-3BDCDF946757}"/>
                </c:ext>
              </c:extLst>
            </c:dLbl>
            <c:dLbl>
              <c:idx val="255"/>
              <c:tx>
                <c:rich>
                  <a:bodyPr/>
                  <a:lstStyle/>
                  <a:p>
                    <a:fld id="{093C15AD-9763-42B3-8CEA-D1A134351E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C714-48C5-89A9-3BDCDF946757}"/>
                </c:ext>
              </c:extLst>
            </c:dLbl>
            <c:dLbl>
              <c:idx val="256"/>
              <c:tx>
                <c:rich>
                  <a:bodyPr/>
                  <a:lstStyle/>
                  <a:p>
                    <a:fld id="{1027BA11-A40E-4E35-A126-C0CD2B87C4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C714-48C5-89A9-3BDCDF946757}"/>
                </c:ext>
              </c:extLst>
            </c:dLbl>
            <c:dLbl>
              <c:idx val="257"/>
              <c:tx>
                <c:rich>
                  <a:bodyPr/>
                  <a:lstStyle/>
                  <a:p>
                    <a:fld id="{7144007E-3767-416D-97DA-3D9E3F11BC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C714-48C5-89A9-3BDCDF946757}"/>
                </c:ext>
              </c:extLst>
            </c:dLbl>
            <c:dLbl>
              <c:idx val="258"/>
              <c:tx>
                <c:rich>
                  <a:bodyPr/>
                  <a:lstStyle/>
                  <a:p>
                    <a:fld id="{C101D53D-3B96-49A9-8D93-79F902B699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C714-48C5-89A9-3BDCDF946757}"/>
                </c:ext>
              </c:extLst>
            </c:dLbl>
            <c:dLbl>
              <c:idx val="259"/>
              <c:tx>
                <c:rich>
                  <a:bodyPr/>
                  <a:lstStyle/>
                  <a:p>
                    <a:fld id="{CEF138ED-903B-4BAB-B483-531C294EDC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C714-48C5-89A9-3BDCDF946757}"/>
                </c:ext>
              </c:extLst>
            </c:dLbl>
            <c:dLbl>
              <c:idx val="260"/>
              <c:tx>
                <c:rich>
                  <a:bodyPr/>
                  <a:lstStyle/>
                  <a:p>
                    <a:fld id="{E2906539-31E9-4110-84A8-9025A54DDB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C714-48C5-89A9-3BDCDF946757}"/>
                </c:ext>
              </c:extLst>
            </c:dLbl>
            <c:dLbl>
              <c:idx val="261"/>
              <c:tx>
                <c:rich>
                  <a:bodyPr/>
                  <a:lstStyle/>
                  <a:p>
                    <a:fld id="{F6A93A11-A859-4B4A-8D9D-8FF84AC11C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C714-48C5-89A9-3BDCDF946757}"/>
                </c:ext>
              </c:extLst>
            </c:dLbl>
            <c:dLbl>
              <c:idx val="262"/>
              <c:tx>
                <c:rich>
                  <a:bodyPr/>
                  <a:lstStyle/>
                  <a:p>
                    <a:fld id="{B2A4931C-0467-467E-888F-9188D943F8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C714-48C5-89A9-3BDCDF946757}"/>
                </c:ext>
              </c:extLst>
            </c:dLbl>
            <c:dLbl>
              <c:idx val="263"/>
              <c:tx>
                <c:rich>
                  <a:bodyPr/>
                  <a:lstStyle/>
                  <a:p>
                    <a:fld id="{5855DBB9-ADC1-4A21-B119-0630D59E64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C714-48C5-89A9-3BDCDF946757}"/>
                </c:ext>
              </c:extLst>
            </c:dLbl>
            <c:dLbl>
              <c:idx val="264"/>
              <c:tx>
                <c:rich>
                  <a:bodyPr/>
                  <a:lstStyle/>
                  <a:p>
                    <a:fld id="{717F329D-2F5D-484E-B43F-269899CE98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C714-48C5-89A9-3BDCDF946757}"/>
                </c:ext>
              </c:extLst>
            </c:dLbl>
            <c:dLbl>
              <c:idx val="265"/>
              <c:tx>
                <c:rich>
                  <a:bodyPr/>
                  <a:lstStyle/>
                  <a:p>
                    <a:fld id="{826B45FE-0301-4B4E-9541-55BF76EB3C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C714-48C5-89A9-3BDCDF946757}"/>
                </c:ext>
              </c:extLst>
            </c:dLbl>
            <c:dLbl>
              <c:idx val="266"/>
              <c:tx>
                <c:rich>
                  <a:bodyPr/>
                  <a:lstStyle/>
                  <a:p>
                    <a:fld id="{B0AC1B79-5F31-414E-9CC1-92DCB3364C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C714-48C5-89A9-3BDCDF946757}"/>
                </c:ext>
              </c:extLst>
            </c:dLbl>
            <c:dLbl>
              <c:idx val="267"/>
              <c:tx>
                <c:rich>
                  <a:bodyPr/>
                  <a:lstStyle/>
                  <a:p>
                    <a:fld id="{2AFEC6EE-861B-437E-B620-2EE34AFA8F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C714-48C5-89A9-3BDCDF946757}"/>
                </c:ext>
              </c:extLst>
            </c:dLbl>
            <c:dLbl>
              <c:idx val="268"/>
              <c:tx>
                <c:rich>
                  <a:bodyPr/>
                  <a:lstStyle/>
                  <a:p>
                    <a:fld id="{73CBA1A1-73FF-40FA-952E-0DF51C482B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C714-48C5-89A9-3BDCDF946757}"/>
                </c:ext>
              </c:extLst>
            </c:dLbl>
            <c:dLbl>
              <c:idx val="269"/>
              <c:tx>
                <c:rich>
                  <a:bodyPr/>
                  <a:lstStyle/>
                  <a:p>
                    <a:fld id="{D5DE4D81-AE66-45E1-8621-0E9D3FED6F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C714-48C5-89A9-3BDCDF946757}"/>
                </c:ext>
              </c:extLst>
            </c:dLbl>
            <c:dLbl>
              <c:idx val="270"/>
              <c:tx>
                <c:rich>
                  <a:bodyPr/>
                  <a:lstStyle/>
                  <a:p>
                    <a:fld id="{75D3A404-BE75-4CE8-8DB3-2F2147F6A3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C714-48C5-89A9-3BDCDF946757}"/>
                </c:ext>
              </c:extLst>
            </c:dLbl>
            <c:dLbl>
              <c:idx val="271"/>
              <c:tx>
                <c:rich>
                  <a:bodyPr/>
                  <a:lstStyle/>
                  <a:p>
                    <a:fld id="{DAB704B6-DAC1-4C3B-BF5F-94F5769C3A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C714-48C5-89A9-3BDCDF946757}"/>
                </c:ext>
              </c:extLst>
            </c:dLbl>
            <c:dLbl>
              <c:idx val="272"/>
              <c:tx>
                <c:rich>
                  <a:bodyPr/>
                  <a:lstStyle/>
                  <a:p>
                    <a:fld id="{2B7F5621-8864-4323-84CA-983EAD2970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C714-48C5-89A9-3BDCDF946757}"/>
                </c:ext>
              </c:extLst>
            </c:dLbl>
            <c:dLbl>
              <c:idx val="273"/>
              <c:tx>
                <c:rich>
                  <a:bodyPr/>
                  <a:lstStyle/>
                  <a:p>
                    <a:fld id="{8EFD2D03-7240-4DD2-966B-F5D76C582D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C714-48C5-89A9-3BDCDF946757}"/>
                </c:ext>
              </c:extLst>
            </c:dLbl>
            <c:dLbl>
              <c:idx val="274"/>
              <c:tx>
                <c:rich>
                  <a:bodyPr/>
                  <a:lstStyle/>
                  <a:p>
                    <a:fld id="{875CA2A8-8DAB-4587-8115-8FD6B84960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C714-48C5-89A9-3BDCDF946757}"/>
                </c:ext>
              </c:extLst>
            </c:dLbl>
            <c:dLbl>
              <c:idx val="275"/>
              <c:tx>
                <c:rich>
                  <a:bodyPr/>
                  <a:lstStyle/>
                  <a:p>
                    <a:fld id="{3EFD38F8-88BC-43E7-BDDF-1FFC4623DA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C714-48C5-89A9-3BDCDF946757}"/>
                </c:ext>
              </c:extLst>
            </c:dLbl>
            <c:dLbl>
              <c:idx val="276"/>
              <c:tx>
                <c:rich>
                  <a:bodyPr/>
                  <a:lstStyle/>
                  <a:p>
                    <a:fld id="{363F7A37-24CA-4503-9C76-84E6E5CD62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C714-48C5-89A9-3BDCDF946757}"/>
                </c:ext>
              </c:extLst>
            </c:dLbl>
            <c:dLbl>
              <c:idx val="277"/>
              <c:tx>
                <c:rich>
                  <a:bodyPr/>
                  <a:lstStyle/>
                  <a:p>
                    <a:fld id="{3B98C941-2DC3-4B3D-BC3F-9814131760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C714-48C5-89A9-3BDCDF946757}"/>
                </c:ext>
              </c:extLst>
            </c:dLbl>
            <c:dLbl>
              <c:idx val="278"/>
              <c:tx>
                <c:rich>
                  <a:bodyPr/>
                  <a:lstStyle/>
                  <a:p>
                    <a:fld id="{1A059196-E9F0-474B-8663-50DA2B7B4F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C714-48C5-89A9-3BDCDF946757}"/>
                </c:ext>
              </c:extLst>
            </c:dLbl>
            <c:dLbl>
              <c:idx val="279"/>
              <c:tx>
                <c:rich>
                  <a:bodyPr/>
                  <a:lstStyle/>
                  <a:p>
                    <a:fld id="{997CC68D-7D99-4E2A-8C47-2147E01433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C714-48C5-89A9-3BDCDF946757}"/>
                </c:ext>
              </c:extLst>
            </c:dLbl>
            <c:dLbl>
              <c:idx val="280"/>
              <c:tx>
                <c:rich>
                  <a:bodyPr/>
                  <a:lstStyle/>
                  <a:p>
                    <a:fld id="{EC6EC217-4EB3-4CBF-BFC8-9F71B01A7B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C714-48C5-89A9-3BDCDF946757}"/>
                </c:ext>
              </c:extLst>
            </c:dLbl>
            <c:dLbl>
              <c:idx val="281"/>
              <c:tx>
                <c:rich>
                  <a:bodyPr/>
                  <a:lstStyle/>
                  <a:p>
                    <a:fld id="{DE119CBD-40F3-4C4E-BAB1-64E7761D55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C714-48C5-89A9-3BDCDF946757}"/>
                </c:ext>
              </c:extLst>
            </c:dLbl>
            <c:dLbl>
              <c:idx val="282"/>
              <c:tx>
                <c:rich>
                  <a:bodyPr/>
                  <a:lstStyle/>
                  <a:p>
                    <a:fld id="{6A659EBB-B8E9-4B3F-AD9C-E22E48A82A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C714-48C5-89A9-3BDCDF946757}"/>
                </c:ext>
              </c:extLst>
            </c:dLbl>
            <c:dLbl>
              <c:idx val="283"/>
              <c:tx>
                <c:rich>
                  <a:bodyPr/>
                  <a:lstStyle/>
                  <a:p>
                    <a:fld id="{6FE90A33-B6B1-4F2C-B3D1-29EDA68E52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C714-48C5-89A9-3BDCDF946757}"/>
                </c:ext>
              </c:extLst>
            </c:dLbl>
            <c:dLbl>
              <c:idx val="284"/>
              <c:tx>
                <c:rich>
                  <a:bodyPr/>
                  <a:lstStyle/>
                  <a:p>
                    <a:fld id="{62EB5892-4D02-4038-B029-1718885705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C714-48C5-89A9-3BDCDF946757}"/>
                </c:ext>
              </c:extLst>
            </c:dLbl>
            <c:dLbl>
              <c:idx val="285"/>
              <c:tx>
                <c:rich>
                  <a:bodyPr/>
                  <a:lstStyle/>
                  <a:p>
                    <a:fld id="{8DF09617-17B2-4771-9D00-9547FB577C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C714-48C5-89A9-3BDCDF946757}"/>
                </c:ext>
              </c:extLst>
            </c:dLbl>
            <c:dLbl>
              <c:idx val="286"/>
              <c:tx>
                <c:rich>
                  <a:bodyPr/>
                  <a:lstStyle/>
                  <a:p>
                    <a:fld id="{DB3AB911-84A6-41DD-AB20-3F93B6E913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C714-48C5-89A9-3BDCDF946757}"/>
                </c:ext>
              </c:extLst>
            </c:dLbl>
            <c:dLbl>
              <c:idx val="287"/>
              <c:tx>
                <c:rich>
                  <a:bodyPr/>
                  <a:lstStyle/>
                  <a:p>
                    <a:fld id="{43DB060D-E118-48E5-A76F-3AFD69D577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C714-48C5-89A9-3BDCDF946757}"/>
                </c:ext>
              </c:extLst>
            </c:dLbl>
            <c:dLbl>
              <c:idx val="288"/>
              <c:tx>
                <c:rich>
                  <a:bodyPr/>
                  <a:lstStyle/>
                  <a:p>
                    <a:fld id="{B3216BFF-C6FE-40AA-81FD-EB3AAB072C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C714-48C5-89A9-3BDCDF946757}"/>
                </c:ext>
              </c:extLst>
            </c:dLbl>
            <c:dLbl>
              <c:idx val="289"/>
              <c:tx>
                <c:rich>
                  <a:bodyPr/>
                  <a:lstStyle/>
                  <a:p>
                    <a:fld id="{FC32B7C6-F543-4BF7-B89D-BDE2C69755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C714-48C5-89A9-3BDCDF946757}"/>
                </c:ext>
              </c:extLst>
            </c:dLbl>
            <c:dLbl>
              <c:idx val="290"/>
              <c:tx>
                <c:rich>
                  <a:bodyPr/>
                  <a:lstStyle/>
                  <a:p>
                    <a:fld id="{84BCBFC9-EA80-40E1-8486-5C2E499164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2-C714-48C5-89A9-3BDCDF946757}"/>
                </c:ext>
              </c:extLst>
            </c:dLbl>
            <c:dLbl>
              <c:idx val="291"/>
              <c:tx>
                <c:rich>
                  <a:bodyPr/>
                  <a:lstStyle/>
                  <a:p>
                    <a:fld id="{D1D47DC8-AFD3-4BDE-A9F2-DE68A854CE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3-C714-48C5-89A9-3BDCDF946757}"/>
                </c:ext>
              </c:extLst>
            </c:dLbl>
            <c:dLbl>
              <c:idx val="292"/>
              <c:tx>
                <c:rich>
                  <a:bodyPr/>
                  <a:lstStyle/>
                  <a:p>
                    <a:fld id="{EF4859FE-C60C-4551-904D-9805AF95D3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4-C714-48C5-89A9-3BDCDF946757}"/>
                </c:ext>
              </c:extLst>
            </c:dLbl>
            <c:dLbl>
              <c:idx val="293"/>
              <c:tx>
                <c:rich>
                  <a:bodyPr/>
                  <a:lstStyle/>
                  <a:p>
                    <a:fld id="{05C90C26-5629-4F80-A66D-01012B3CCF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5-C714-48C5-89A9-3BDCDF946757}"/>
                </c:ext>
              </c:extLst>
            </c:dLbl>
            <c:dLbl>
              <c:idx val="294"/>
              <c:tx>
                <c:rich>
                  <a:bodyPr/>
                  <a:lstStyle/>
                  <a:p>
                    <a:fld id="{2C2DC2AF-9A04-4BF8-9696-7BF29CB8D0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6-C714-48C5-89A9-3BDCDF946757}"/>
                </c:ext>
              </c:extLst>
            </c:dLbl>
            <c:dLbl>
              <c:idx val="295"/>
              <c:tx>
                <c:rich>
                  <a:bodyPr/>
                  <a:lstStyle/>
                  <a:p>
                    <a:fld id="{CC5469AA-CDF3-4913-8FD8-D6B88E7435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7-C714-48C5-89A9-3BDCDF946757}"/>
                </c:ext>
              </c:extLst>
            </c:dLbl>
            <c:dLbl>
              <c:idx val="296"/>
              <c:tx>
                <c:rich>
                  <a:bodyPr/>
                  <a:lstStyle/>
                  <a:p>
                    <a:fld id="{63049BA6-767B-46DB-BD74-49ED258E42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8-C714-48C5-89A9-3BDCDF946757}"/>
                </c:ext>
              </c:extLst>
            </c:dLbl>
            <c:dLbl>
              <c:idx val="297"/>
              <c:tx>
                <c:rich>
                  <a:bodyPr/>
                  <a:lstStyle/>
                  <a:p>
                    <a:fld id="{12145FE7-6187-4ED3-8DD0-7FAE22ADDC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9-C714-48C5-89A9-3BDCDF946757}"/>
                </c:ext>
              </c:extLst>
            </c:dLbl>
            <c:dLbl>
              <c:idx val="298"/>
              <c:tx>
                <c:rich>
                  <a:bodyPr/>
                  <a:lstStyle/>
                  <a:p>
                    <a:fld id="{634427DD-159B-49F2-B21A-BA884B89F2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A-C714-48C5-89A9-3BDCDF946757}"/>
                </c:ext>
              </c:extLst>
            </c:dLbl>
            <c:dLbl>
              <c:idx val="299"/>
              <c:tx>
                <c:rich>
                  <a:bodyPr/>
                  <a:lstStyle/>
                  <a:p>
                    <a:fld id="{8715B514-C9D4-447C-AAD0-2050F1E6D0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B-C714-48C5-89A9-3BDCDF946757}"/>
                </c:ext>
              </c:extLst>
            </c:dLbl>
            <c:dLbl>
              <c:idx val="300"/>
              <c:tx>
                <c:rich>
                  <a:bodyPr/>
                  <a:lstStyle/>
                  <a:p>
                    <a:fld id="{5513A2D7-46A2-443B-8F4E-6C38B20E1F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C-C714-48C5-89A9-3BDCDF946757}"/>
                </c:ext>
              </c:extLst>
            </c:dLbl>
            <c:dLbl>
              <c:idx val="301"/>
              <c:tx>
                <c:rich>
                  <a:bodyPr/>
                  <a:lstStyle/>
                  <a:p>
                    <a:fld id="{3A243B80-2FDB-4F40-BDDA-88D9BF6D69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D-C714-48C5-89A9-3BDCDF946757}"/>
                </c:ext>
              </c:extLst>
            </c:dLbl>
            <c:dLbl>
              <c:idx val="302"/>
              <c:tx>
                <c:rich>
                  <a:bodyPr/>
                  <a:lstStyle/>
                  <a:p>
                    <a:fld id="{55C75312-7229-407B-B3E3-F63D24CE62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E-C714-48C5-89A9-3BDCDF946757}"/>
                </c:ext>
              </c:extLst>
            </c:dLbl>
            <c:dLbl>
              <c:idx val="303"/>
              <c:tx>
                <c:rich>
                  <a:bodyPr/>
                  <a:lstStyle/>
                  <a:p>
                    <a:fld id="{23C84045-636B-4350-BC98-733964B201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F-C714-48C5-89A9-3BDCDF946757}"/>
                </c:ext>
              </c:extLst>
            </c:dLbl>
            <c:dLbl>
              <c:idx val="304"/>
              <c:tx>
                <c:rich>
                  <a:bodyPr/>
                  <a:lstStyle/>
                  <a:p>
                    <a:fld id="{AAB03D92-BCE7-4107-A817-DAE4435A0B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0-C714-48C5-89A9-3BDCDF946757}"/>
                </c:ext>
              </c:extLst>
            </c:dLbl>
            <c:dLbl>
              <c:idx val="305"/>
              <c:tx>
                <c:rich>
                  <a:bodyPr/>
                  <a:lstStyle/>
                  <a:p>
                    <a:fld id="{03CEC1EC-5BEE-43A0-A4FC-633312662A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1-C714-48C5-89A9-3BDCDF946757}"/>
                </c:ext>
              </c:extLst>
            </c:dLbl>
            <c:dLbl>
              <c:idx val="306"/>
              <c:tx>
                <c:rich>
                  <a:bodyPr/>
                  <a:lstStyle/>
                  <a:p>
                    <a:fld id="{C6FCE19E-CB34-4DBB-BCAE-191979220A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2-C714-48C5-89A9-3BDCDF946757}"/>
                </c:ext>
              </c:extLst>
            </c:dLbl>
            <c:dLbl>
              <c:idx val="307"/>
              <c:tx>
                <c:rich>
                  <a:bodyPr/>
                  <a:lstStyle/>
                  <a:p>
                    <a:fld id="{3FF22E75-0C82-4A0E-9A53-64A09A5C87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3-C714-48C5-89A9-3BDCDF946757}"/>
                </c:ext>
              </c:extLst>
            </c:dLbl>
            <c:dLbl>
              <c:idx val="308"/>
              <c:tx>
                <c:rich>
                  <a:bodyPr/>
                  <a:lstStyle/>
                  <a:p>
                    <a:fld id="{CE4348A8-4FBB-4837-BD7E-BFB5E31A35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4-C714-48C5-89A9-3BDCDF946757}"/>
                </c:ext>
              </c:extLst>
            </c:dLbl>
            <c:dLbl>
              <c:idx val="309"/>
              <c:tx>
                <c:rich>
                  <a:bodyPr/>
                  <a:lstStyle/>
                  <a:p>
                    <a:fld id="{35506D30-3A91-4E97-9CC4-2B811091F6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5-C714-48C5-89A9-3BDCDF946757}"/>
                </c:ext>
              </c:extLst>
            </c:dLbl>
            <c:dLbl>
              <c:idx val="310"/>
              <c:tx>
                <c:rich>
                  <a:bodyPr/>
                  <a:lstStyle/>
                  <a:p>
                    <a:fld id="{BA475F03-12DC-4ED1-844D-E626C6C624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6-C714-48C5-89A9-3BDCDF946757}"/>
                </c:ext>
              </c:extLst>
            </c:dLbl>
            <c:dLbl>
              <c:idx val="311"/>
              <c:tx>
                <c:rich>
                  <a:bodyPr/>
                  <a:lstStyle/>
                  <a:p>
                    <a:fld id="{78362FD9-674B-4CF1-8CE2-329A0ADCD2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7-C714-48C5-89A9-3BDCDF946757}"/>
                </c:ext>
              </c:extLst>
            </c:dLbl>
            <c:dLbl>
              <c:idx val="312"/>
              <c:tx>
                <c:rich>
                  <a:bodyPr/>
                  <a:lstStyle/>
                  <a:p>
                    <a:fld id="{32412C60-59A0-4A35-87BC-20E95977E4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8-C714-48C5-89A9-3BDCDF946757}"/>
                </c:ext>
              </c:extLst>
            </c:dLbl>
            <c:dLbl>
              <c:idx val="313"/>
              <c:tx>
                <c:rich>
                  <a:bodyPr/>
                  <a:lstStyle/>
                  <a:p>
                    <a:fld id="{573AF9EC-B465-453C-9824-FA11F08C33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9-C714-48C5-89A9-3BDCDF946757}"/>
                </c:ext>
              </c:extLst>
            </c:dLbl>
            <c:dLbl>
              <c:idx val="314"/>
              <c:tx>
                <c:rich>
                  <a:bodyPr/>
                  <a:lstStyle/>
                  <a:p>
                    <a:fld id="{17373B7B-3F1B-458A-9D26-69A7F29235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A-C714-48C5-89A9-3BDCDF946757}"/>
                </c:ext>
              </c:extLst>
            </c:dLbl>
            <c:dLbl>
              <c:idx val="315"/>
              <c:tx>
                <c:rich>
                  <a:bodyPr/>
                  <a:lstStyle/>
                  <a:p>
                    <a:fld id="{563095C6-FE4E-450C-88A8-0522F386BA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B-C714-48C5-89A9-3BDCDF946757}"/>
                </c:ext>
              </c:extLst>
            </c:dLbl>
            <c:dLbl>
              <c:idx val="316"/>
              <c:tx>
                <c:rich>
                  <a:bodyPr/>
                  <a:lstStyle/>
                  <a:p>
                    <a:fld id="{CC2414B8-7FBA-4589-8F6B-3A4B14EC08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C-C714-48C5-89A9-3BDCDF946757}"/>
                </c:ext>
              </c:extLst>
            </c:dLbl>
            <c:dLbl>
              <c:idx val="317"/>
              <c:tx>
                <c:rich>
                  <a:bodyPr/>
                  <a:lstStyle/>
                  <a:p>
                    <a:fld id="{4C42B5A2-B9E4-4272-A220-C2ABEAC36F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D-C714-48C5-89A9-3BDCDF946757}"/>
                </c:ext>
              </c:extLst>
            </c:dLbl>
            <c:dLbl>
              <c:idx val="318"/>
              <c:tx>
                <c:rich>
                  <a:bodyPr/>
                  <a:lstStyle/>
                  <a:p>
                    <a:fld id="{C19A2AFD-54A7-4173-A131-0E8824D0E3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E-C714-48C5-89A9-3BDCDF946757}"/>
                </c:ext>
              </c:extLst>
            </c:dLbl>
            <c:dLbl>
              <c:idx val="319"/>
              <c:tx>
                <c:rich>
                  <a:bodyPr/>
                  <a:lstStyle/>
                  <a:p>
                    <a:fld id="{948974A1-1E2F-453C-9B84-EDA59A1BD6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F-C714-48C5-89A9-3BDCDF946757}"/>
                </c:ext>
              </c:extLst>
            </c:dLbl>
            <c:dLbl>
              <c:idx val="320"/>
              <c:tx>
                <c:rich>
                  <a:bodyPr/>
                  <a:lstStyle/>
                  <a:p>
                    <a:fld id="{9C48344D-CD54-4E47-9ABF-2B06FDDC4E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0-C714-48C5-89A9-3BDCDF946757}"/>
                </c:ext>
              </c:extLst>
            </c:dLbl>
            <c:dLbl>
              <c:idx val="321"/>
              <c:tx>
                <c:rich>
                  <a:bodyPr/>
                  <a:lstStyle/>
                  <a:p>
                    <a:fld id="{98745AE7-1901-4A4A-BA86-F963C127D7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1-C714-48C5-89A9-3BDCDF946757}"/>
                </c:ext>
              </c:extLst>
            </c:dLbl>
            <c:dLbl>
              <c:idx val="322"/>
              <c:tx>
                <c:rich>
                  <a:bodyPr/>
                  <a:lstStyle/>
                  <a:p>
                    <a:fld id="{C1B372FE-864E-464F-B041-EDB7B184D2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2-C714-48C5-89A9-3BDCDF946757}"/>
                </c:ext>
              </c:extLst>
            </c:dLbl>
            <c:dLbl>
              <c:idx val="323"/>
              <c:tx>
                <c:rich>
                  <a:bodyPr/>
                  <a:lstStyle/>
                  <a:p>
                    <a:fld id="{20E5E0D6-EA5E-46DA-8E88-173E4AEDD5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3-C714-48C5-89A9-3BDCDF946757}"/>
                </c:ext>
              </c:extLst>
            </c:dLbl>
            <c:dLbl>
              <c:idx val="324"/>
              <c:tx>
                <c:rich>
                  <a:bodyPr/>
                  <a:lstStyle/>
                  <a:p>
                    <a:fld id="{269105A0-8170-4B5A-BA78-32044E6BBE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4-C714-48C5-89A9-3BDCDF946757}"/>
                </c:ext>
              </c:extLst>
            </c:dLbl>
            <c:dLbl>
              <c:idx val="325"/>
              <c:tx>
                <c:rich>
                  <a:bodyPr/>
                  <a:lstStyle/>
                  <a:p>
                    <a:fld id="{ACFC87C3-9204-41AE-9A3D-314222872E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5-C714-48C5-89A9-3BDCDF946757}"/>
                </c:ext>
              </c:extLst>
            </c:dLbl>
            <c:dLbl>
              <c:idx val="326"/>
              <c:tx>
                <c:rich>
                  <a:bodyPr/>
                  <a:lstStyle/>
                  <a:p>
                    <a:fld id="{6FC49183-D108-426E-9AE6-F625B6F439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6-C714-48C5-89A9-3BDCDF946757}"/>
                </c:ext>
              </c:extLst>
            </c:dLbl>
            <c:dLbl>
              <c:idx val="327"/>
              <c:tx>
                <c:rich>
                  <a:bodyPr/>
                  <a:lstStyle/>
                  <a:p>
                    <a:fld id="{3A1974BD-9C45-4D3A-A1E9-84F3336A18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7-C714-48C5-89A9-3BDCDF946757}"/>
                </c:ext>
              </c:extLst>
            </c:dLbl>
            <c:dLbl>
              <c:idx val="328"/>
              <c:tx>
                <c:rich>
                  <a:bodyPr/>
                  <a:lstStyle/>
                  <a:p>
                    <a:fld id="{DAC70504-6902-4F33-B86B-0F4F5766E9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8-C714-48C5-89A9-3BDCDF946757}"/>
                </c:ext>
              </c:extLst>
            </c:dLbl>
            <c:dLbl>
              <c:idx val="329"/>
              <c:tx>
                <c:rich>
                  <a:bodyPr/>
                  <a:lstStyle/>
                  <a:p>
                    <a:fld id="{F6610FBE-982C-490A-A8B9-17D2F85C50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9-C714-48C5-89A9-3BDCDF946757}"/>
                </c:ext>
              </c:extLst>
            </c:dLbl>
            <c:dLbl>
              <c:idx val="330"/>
              <c:tx>
                <c:rich>
                  <a:bodyPr/>
                  <a:lstStyle/>
                  <a:p>
                    <a:fld id="{6877EE15-73F3-44A8-A2DA-DD162C7777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A-C714-48C5-89A9-3BDCDF946757}"/>
                </c:ext>
              </c:extLst>
            </c:dLbl>
            <c:dLbl>
              <c:idx val="331"/>
              <c:tx>
                <c:rich>
                  <a:bodyPr/>
                  <a:lstStyle/>
                  <a:p>
                    <a:fld id="{194F3201-4491-4D2F-9CF5-E653B99B8B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B-C714-48C5-89A9-3BDCDF946757}"/>
                </c:ext>
              </c:extLst>
            </c:dLbl>
            <c:dLbl>
              <c:idx val="332"/>
              <c:tx>
                <c:rich>
                  <a:bodyPr/>
                  <a:lstStyle/>
                  <a:p>
                    <a:fld id="{AD1B7037-8693-45CE-AEFF-B4559150C0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C-C714-48C5-89A9-3BDCDF946757}"/>
                </c:ext>
              </c:extLst>
            </c:dLbl>
            <c:dLbl>
              <c:idx val="333"/>
              <c:tx>
                <c:rich>
                  <a:bodyPr/>
                  <a:lstStyle/>
                  <a:p>
                    <a:fld id="{86586F9C-0059-45D5-8E82-622A423AC2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D-C714-48C5-89A9-3BDCDF946757}"/>
                </c:ext>
              </c:extLst>
            </c:dLbl>
            <c:dLbl>
              <c:idx val="334"/>
              <c:tx>
                <c:rich>
                  <a:bodyPr/>
                  <a:lstStyle/>
                  <a:p>
                    <a:fld id="{89E04537-C647-4683-AFE8-FE113534C2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E-C714-48C5-89A9-3BDCDF946757}"/>
                </c:ext>
              </c:extLst>
            </c:dLbl>
            <c:dLbl>
              <c:idx val="335"/>
              <c:tx>
                <c:rich>
                  <a:bodyPr/>
                  <a:lstStyle/>
                  <a:p>
                    <a:fld id="{97B8924F-E461-49D0-9558-6A90BAA441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F-C714-48C5-89A9-3BDCDF946757}"/>
                </c:ext>
              </c:extLst>
            </c:dLbl>
            <c:dLbl>
              <c:idx val="336"/>
              <c:tx>
                <c:rich>
                  <a:bodyPr/>
                  <a:lstStyle/>
                  <a:p>
                    <a:fld id="{1DD65383-4110-4D84-9DAC-3511693762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0-C714-48C5-89A9-3BDCDF946757}"/>
                </c:ext>
              </c:extLst>
            </c:dLbl>
            <c:dLbl>
              <c:idx val="337"/>
              <c:tx>
                <c:rich>
                  <a:bodyPr/>
                  <a:lstStyle/>
                  <a:p>
                    <a:fld id="{4B8156B4-1742-4FEA-8E0B-66670F227C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1-C714-48C5-89A9-3BDCDF946757}"/>
                </c:ext>
              </c:extLst>
            </c:dLbl>
            <c:dLbl>
              <c:idx val="338"/>
              <c:tx>
                <c:rich>
                  <a:bodyPr/>
                  <a:lstStyle/>
                  <a:p>
                    <a:fld id="{4A660D78-B334-45B5-9239-3E5B777BC1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2-C714-48C5-89A9-3BDCDF946757}"/>
                </c:ext>
              </c:extLst>
            </c:dLbl>
            <c:dLbl>
              <c:idx val="339"/>
              <c:tx>
                <c:rich>
                  <a:bodyPr/>
                  <a:lstStyle/>
                  <a:p>
                    <a:fld id="{9E1B3D98-4DCF-4111-BACC-8CB5E0C188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3-C714-48C5-89A9-3BDCDF946757}"/>
                </c:ext>
              </c:extLst>
            </c:dLbl>
            <c:dLbl>
              <c:idx val="340"/>
              <c:tx>
                <c:rich>
                  <a:bodyPr/>
                  <a:lstStyle/>
                  <a:p>
                    <a:fld id="{1D86578A-E5BC-4453-9C90-5D57E3D001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4-C714-48C5-89A9-3BDCDF946757}"/>
                </c:ext>
              </c:extLst>
            </c:dLbl>
            <c:dLbl>
              <c:idx val="341"/>
              <c:tx>
                <c:rich>
                  <a:bodyPr/>
                  <a:lstStyle/>
                  <a:p>
                    <a:fld id="{AB610680-0D19-40F5-B581-437F23E502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5-C714-48C5-89A9-3BDCDF946757}"/>
                </c:ext>
              </c:extLst>
            </c:dLbl>
            <c:dLbl>
              <c:idx val="342"/>
              <c:tx>
                <c:rich>
                  <a:bodyPr/>
                  <a:lstStyle/>
                  <a:p>
                    <a:fld id="{42E48C9F-C598-4348-A174-3086627C87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6-C714-48C5-89A9-3BDCDF946757}"/>
                </c:ext>
              </c:extLst>
            </c:dLbl>
            <c:dLbl>
              <c:idx val="343"/>
              <c:tx>
                <c:rich>
                  <a:bodyPr/>
                  <a:lstStyle/>
                  <a:p>
                    <a:fld id="{432905A7-3A8B-4530-B3A0-F2C42E9117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7-C714-48C5-89A9-3BDCDF946757}"/>
                </c:ext>
              </c:extLst>
            </c:dLbl>
            <c:dLbl>
              <c:idx val="344"/>
              <c:tx>
                <c:rich>
                  <a:bodyPr/>
                  <a:lstStyle/>
                  <a:p>
                    <a:fld id="{2CE5B650-689E-444A-886C-4327A7E057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8-C714-48C5-89A9-3BDCDF946757}"/>
                </c:ext>
              </c:extLst>
            </c:dLbl>
            <c:dLbl>
              <c:idx val="345"/>
              <c:tx>
                <c:rich>
                  <a:bodyPr/>
                  <a:lstStyle/>
                  <a:p>
                    <a:fld id="{C5D88E4D-754D-4BBD-BC6E-675CABCB9A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9-C714-48C5-89A9-3BDCDF946757}"/>
                </c:ext>
              </c:extLst>
            </c:dLbl>
            <c:dLbl>
              <c:idx val="346"/>
              <c:tx>
                <c:rich>
                  <a:bodyPr/>
                  <a:lstStyle/>
                  <a:p>
                    <a:fld id="{D68614F1-9235-4411-B200-490E1384F1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A-C714-48C5-89A9-3BDCDF946757}"/>
                </c:ext>
              </c:extLst>
            </c:dLbl>
            <c:dLbl>
              <c:idx val="347"/>
              <c:tx>
                <c:rich>
                  <a:bodyPr/>
                  <a:lstStyle/>
                  <a:p>
                    <a:fld id="{5ED2A519-B345-4214-8790-4BDC858402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B-C714-48C5-89A9-3BDCDF946757}"/>
                </c:ext>
              </c:extLst>
            </c:dLbl>
            <c:dLbl>
              <c:idx val="348"/>
              <c:tx>
                <c:rich>
                  <a:bodyPr/>
                  <a:lstStyle/>
                  <a:p>
                    <a:fld id="{559C87DC-6807-409F-A578-34C9775DC5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C-C714-48C5-89A9-3BDCDF946757}"/>
                </c:ext>
              </c:extLst>
            </c:dLbl>
            <c:dLbl>
              <c:idx val="349"/>
              <c:tx>
                <c:rich>
                  <a:bodyPr/>
                  <a:lstStyle/>
                  <a:p>
                    <a:fld id="{08C93ACC-C5CB-4E6B-817A-D6EAE7BB97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D-C714-48C5-89A9-3BDCDF946757}"/>
                </c:ext>
              </c:extLst>
            </c:dLbl>
            <c:dLbl>
              <c:idx val="350"/>
              <c:tx>
                <c:rich>
                  <a:bodyPr/>
                  <a:lstStyle/>
                  <a:p>
                    <a:fld id="{ED0E2068-5C4A-4AB2-8A77-2AD929484E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E-C714-48C5-89A9-3BDCDF946757}"/>
                </c:ext>
              </c:extLst>
            </c:dLbl>
            <c:dLbl>
              <c:idx val="351"/>
              <c:tx>
                <c:rich>
                  <a:bodyPr/>
                  <a:lstStyle/>
                  <a:p>
                    <a:fld id="{94BB741D-F640-455D-A7C5-2F7CE51EB0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F-C714-48C5-89A9-3BDCDF946757}"/>
                </c:ext>
              </c:extLst>
            </c:dLbl>
            <c:dLbl>
              <c:idx val="352"/>
              <c:tx>
                <c:rich>
                  <a:bodyPr/>
                  <a:lstStyle/>
                  <a:p>
                    <a:fld id="{5CE79AAF-480D-43C1-BC0F-655E0F2429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0-C714-48C5-89A9-3BDCDF946757}"/>
                </c:ext>
              </c:extLst>
            </c:dLbl>
            <c:dLbl>
              <c:idx val="353"/>
              <c:tx>
                <c:rich>
                  <a:bodyPr/>
                  <a:lstStyle/>
                  <a:p>
                    <a:fld id="{F5BF24C3-11E6-4D0F-BF3A-6427C7C7A5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1-C714-48C5-89A9-3BDCDF946757}"/>
                </c:ext>
              </c:extLst>
            </c:dLbl>
            <c:dLbl>
              <c:idx val="354"/>
              <c:tx>
                <c:rich>
                  <a:bodyPr/>
                  <a:lstStyle/>
                  <a:p>
                    <a:fld id="{63916450-E3BC-4054-9467-91D6B850B1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2-C714-48C5-89A9-3BDCDF946757}"/>
                </c:ext>
              </c:extLst>
            </c:dLbl>
            <c:dLbl>
              <c:idx val="355"/>
              <c:tx>
                <c:rich>
                  <a:bodyPr/>
                  <a:lstStyle/>
                  <a:p>
                    <a:fld id="{2F53B039-F2D4-4A81-983F-455B5F7928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3-C714-48C5-89A9-3BDCDF946757}"/>
                </c:ext>
              </c:extLst>
            </c:dLbl>
            <c:dLbl>
              <c:idx val="356"/>
              <c:tx>
                <c:rich>
                  <a:bodyPr/>
                  <a:lstStyle/>
                  <a:p>
                    <a:fld id="{0733B7E9-7758-48D2-90A7-993961BB0F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4-C714-48C5-89A9-3BDCDF946757}"/>
                </c:ext>
              </c:extLst>
            </c:dLbl>
            <c:dLbl>
              <c:idx val="357"/>
              <c:tx>
                <c:rich>
                  <a:bodyPr/>
                  <a:lstStyle/>
                  <a:p>
                    <a:fld id="{1C14E171-36C9-40A1-ADA9-1DB0795CD5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5-C714-48C5-89A9-3BDCDF946757}"/>
                </c:ext>
              </c:extLst>
            </c:dLbl>
            <c:dLbl>
              <c:idx val="358"/>
              <c:tx>
                <c:rich>
                  <a:bodyPr/>
                  <a:lstStyle/>
                  <a:p>
                    <a:fld id="{4E7A5206-EA47-4814-8C53-DF59D86119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6-C714-48C5-89A9-3BDCDF946757}"/>
                </c:ext>
              </c:extLst>
            </c:dLbl>
            <c:dLbl>
              <c:idx val="359"/>
              <c:tx>
                <c:rich>
                  <a:bodyPr/>
                  <a:lstStyle/>
                  <a:p>
                    <a:fld id="{22B77583-74AE-4A7B-9BE2-850B16C941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7-C714-48C5-89A9-3BDCDF946757}"/>
                </c:ext>
              </c:extLst>
            </c:dLbl>
            <c:dLbl>
              <c:idx val="360"/>
              <c:tx>
                <c:rich>
                  <a:bodyPr/>
                  <a:lstStyle/>
                  <a:p>
                    <a:fld id="{A9C1DE1B-E17F-4C93-A719-D8FCA88032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8-C714-48C5-89A9-3BDCDF946757}"/>
                </c:ext>
              </c:extLst>
            </c:dLbl>
            <c:dLbl>
              <c:idx val="361"/>
              <c:tx>
                <c:rich>
                  <a:bodyPr/>
                  <a:lstStyle/>
                  <a:p>
                    <a:fld id="{20BC069F-A250-451E-AF28-0C00B00D2D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9-C714-48C5-89A9-3BDCDF946757}"/>
                </c:ext>
              </c:extLst>
            </c:dLbl>
            <c:dLbl>
              <c:idx val="362"/>
              <c:tx>
                <c:rich>
                  <a:bodyPr/>
                  <a:lstStyle/>
                  <a:p>
                    <a:fld id="{C1A08067-48B2-46B7-B612-FAD11995DC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A-C714-48C5-89A9-3BDCDF946757}"/>
                </c:ext>
              </c:extLst>
            </c:dLbl>
            <c:dLbl>
              <c:idx val="363"/>
              <c:tx>
                <c:rich>
                  <a:bodyPr/>
                  <a:lstStyle/>
                  <a:p>
                    <a:fld id="{E7682D23-3429-4C80-B1ED-3AB4D9C9922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B-C714-48C5-89A9-3BDCDF946757}"/>
                </c:ext>
              </c:extLst>
            </c:dLbl>
            <c:dLbl>
              <c:idx val="364"/>
              <c:tx>
                <c:rich>
                  <a:bodyPr/>
                  <a:lstStyle/>
                  <a:p>
                    <a:fld id="{D5AE78B1-625B-4B0C-B6DB-3DD8D32CEC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C-C714-48C5-89A9-3BDCDF946757}"/>
                </c:ext>
              </c:extLst>
            </c:dLbl>
            <c:dLbl>
              <c:idx val="365"/>
              <c:tx>
                <c:rich>
                  <a:bodyPr/>
                  <a:lstStyle/>
                  <a:p>
                    <a:fld id="{58F4C8A7-41FB-446B-8CB2-D4417C3F01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D-C714-48C5-89A9-3BDCDF946757}"/>
                </c:ext>
              </c:extLst>
            </c:dLbl>
            <c:dLbl>
              <c:idx val="366"/>
              <c:tx>
                <c:rich>
                  <a:bodyPr/>
                  <a:lstStyle/>
                  <a:p>
                    <a:fld id="{04B46436-0829-4199-A6B0-3DA8A7CE76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E-C714-48C5-89A9-3BDCDF946757}"/>
                </c:ext>
              </c:extLst>
            </c:dLbl>
            <c:dLbl>
              <c:idx val="367"/>
              <c:tx>
                <c:rich>
                  <a:bodyPr/>
                  <a:lstStyle/>
                  <a:p>
                    <a:fld id="{F4C68D05-6219-4DCE-9228-EB394AF738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F-C714-48C5-89A9-3BDCDF946757}"/>
                </c:ext>
              </c:extLst>
            </c:dLbl>
            <c:dLbl>
              <c:idx val="368"/>
              <c:tx>
                <c:rich>
                  <a:bodyPr/>
                  <a:lstStyle/>
                  <a:p>
                    <a:fld id="{BCECD512-1E3A-47FD-945D-03ECAD3B1C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0-C714-48C5-89A9-3BDCDF946757}"/>
                </c:ext>
              </c:extLst>
            </c:dLbl>
            <c:dLbl>
              <c:idx val="369"/>
              <c:tx>
                <c:rich>
                  <a:bodyPr/>
                  <a:lstStyle/>
                  <a:p>
                    <a:fld id="{54C67765-FE72-4772-8FD8-ED986F81C1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1-C714-48C5-89A9-3BDCDF946757}"/>
                </c:ext>
              </c:extLst>
            </c:dLbl>
            <c:dLbl>
              <c:idx val="370"/>
              <c:tx>
                <c:rich>
                  <a:bodyPr/>
                  <a:lstStyle/>
                  <a:p>
                    <a:fld id="{8A8073DE-9595-4676-9CBC-A50205DA34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2-C714-48C5-89A9-3BDCDF946757}"/>
                </c:ext>
              </c:extLst>
            </c:dLbl>
            <c:dLbl>
              <c:idx val="371"/>
              <c:tx>
                <c:rich>
                  <a:bodyPr/>
                  <a:lstStyle/>
                  <a:p>
                    <a:fld id="{9FD4F55D-8994-4585-8232-A14321760E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3-C714-48C5-89A9-3BDCDF946757}"/>
                </c:ext>
              </c:extLst>
            </c:dLbl>
            <c:dLbl>
              <c:idx val="372"/>
              <c:tx>
                <c:rich>
                  <a:bodyPr/>
                  <a:lstStyle/>
                  <a:p>
                    <a:fld id="{746E469A-C084-4121-A6C4-5B8E309EED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4-C714-48C5-89A9-3BDCDF946757}"/>
                </c:ext>
              </c:extLst>
            </c:dLbl>
            <c:dLbl>
              <c:idx val="373"/>
              <c:tx>
                <c:rich>
                  <a:bodyPr/>
                  <a:lstStyle/>
                  <a:p>
                    <a:fld id="{07053C0A-8C53-414B-835A-413ACCFCFB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5-C714-48C5-89A9-3BDCDF946757}"/>
                </c:ext>
              </c:extLst>
            </c:dLbl>
            <c:dLbl>
              <c:idx val="374"/>
              <c:tx>
                <c:rich>
                  <a:bodyPr/>
                  <a:lstStyle/>
                  <a:p>
                    <a:fld id="{D95A8939-017C-4CE8-8256-29176724F4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6-C714-48C5-89A9-3BDCDF946757}"/>
                </c:ext>
              </c:extLst>
            </c:dLbl>
            <c:dLbl>
              <c:idx val="375"/>
              <c:tx>
                <c:rich>
                  <a:bodyPr/>
                  <a:lstStyle/>
                  <a:p>
                    <a:fld id="{5B4276B5-CB55-40A4-87F4-491D03270A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7-C714-48C5-89A9-3BDCDF946757}"/>
                </c:ext>
              </c:extLst>
            </c:dLbl>
            <c:dLbl>
              <c:idx val="376"/>
              <c:tx>
                <c:rich>
                  <a:bodyPr/>
                  <a:lstStyle/>
                  <a:p>
                    <a:fld id="{1185F375-9A73-4F72-B8DF-6BCA9C7425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8-C714-48C5-89A9-3BDCDF946757}"/>
                </c:ext>
              </c:extLst>
            </c:dLbl>
            <c:dLbl>
              <c:idx val="377"/>
              <c:tx>
                <c:rich>
                  <a:bodyPr/>
                  <a:lstStyle/>
                  <a:p>
                    <a:fld id="{AB74D4C6-5AC4-4C56-837A-C33B08ECF0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9-C714-48C5-89A9-3BDCDF946757}"/>
                </c:ext>
              </c:extLst>
            </c:dLbl>
            <c:dLbl>
              <c:idx val="378"/>
              <c:tx>
                <c:rich>
                  <a:bodyPr/>
                  <a:lstStyle/>
                  <a:p>
                    <a:fld id="{C9CC11D0-9C5B-492C-991F-AC560147D4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A-C714-48C5-89A9-3BDCDF946757}"/>
                </c:ext>
              </c:extLst>
            </c:dLbl>
            <c:dLbl>
              <c:idx val="379"/>
              <c:tx>
                <c:rich>
                  <a:bodyPr/>
                  <a:lstStyle/>
                  <a:p>
                    <a:fld id="{601E9E74-9553-453F-AACF-2FF4286806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B-C714-48C5-89A9-3BDCDF946757}"/>
                </c:ext>
              </c:extLst>
            </c:dLbl>
            <c:dLbl>
              <c:idx val="380"/>
              <c:tx>
                <c:rich>
                  <a:bodyPr/>
                  <a:lstStyle/>
                  <a:p>
                    <a:fld id="{D93ADA96-05CF-4397-BE91-DDF6F25D8B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C-C714-48C5-89A9-3BDCDF946757}"/>
                </c:ext>
              </c:extLst>
            </c:dLbl>
            <c:dLbl>
              <c:idx val="381"/>
              <c:tx>
                <c:rich>
                  <a:bodyPr/>
                  <a:lstStyle/>
                  <a:p>
                    <a:fld id="{23AB6A52-A17A-495C-A042-705E3B4A43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D-C714-48C5-89A9-3BDCDF946757}"/>
                </c:ext>
              </c:extLst>
            </c:dLbl>
            <c:dLbl>
              <c:idx val="382"/>
              <c:tx>
                <c:rich>
                  <a:bodyPr/>
                  <a:lstStyle/>
                  <a:p>
                    <a:fld id="{4C2EBB5C-2A2A-4560-8C5F-420CE850E9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E-C714-48C5-89A9-3BDCDF946757}"/>
                </c:ext>
              </c:extLst>
            </c:dLbl>
            <c:dLbl>
              <c:idx val="383"/>
              <c:tx>
                <c:rich>
                  <a:bodyPr/>
                  <a:lstStyle/>
                  <a:p>
                    <a:fld id="{93C6AC15-683E-4ED6-AD26-3898275C78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7F-C714-48C5-89A9-3BDCDF946757}"/>
                </c:ext>
              </c:extLst>
            </c:dLbl>
            <c:dLbl>
              <c:idx val="384"/>
              <c:tx>
                <c:rich>
                  <a:bodyPr/>
                  <a:lstStyle/>
                  <a:p>
                    <a:fld id="{79BF3B95-404F-4608-8585-478D27EFDE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0-C714-48C5-89A9-3BDCDF946757}"/>
                </c:ext>
              </c:extLst>
            </c:dLbl>
            <c:dLbl>
              <c:idx val="385"/>
              <c:tx>
                <c:rich>
                  <a:bodyPr/>
                  <a:lstStyle/>
                  <a:p>
                    <a:fld id="{1D749355-A31D-45AA-833C-7D0E71268D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1-C714-48C5-89A9-3BDCDF946757}"/>
                </c:ext>
              </c:extLst>
            </c:dLbl>
            <c:dLbl>
              <c:idx val="386"/>
              <c:tx>
                <c:rich>
                  <a:bodyPr/>
                  <a:lstStyle/>
                  <a:p>
                    <a:fld id="{9A6B936A-5C8D-45AA-A582-0AB55190C5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2-C714-48C5-89A9-3BDCDF946757}"/>
                </c:ext>
              </c:extLst>
            </c:dLbl>
            <c:dLbl>
              <c:idx val="387"/>
              <c:tx>
                <c:rich>
                  <a:bodyPr/>
                  <a:lstStyle/>
                  <a:p>
                    <a:fld id="{A3F126F6-FB9C-488F-B675-3A82871C4D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3-C714-48C5-89A9-3BDCDF946757}"/>
                </c:ext>
              </c:extLst>
            </c:dLbl>
            <c:dLbl>
              <c:idx val="388"/>
              <c:tx>
                <c:rich>
                  <a:bodyPr/>
                  <a:lstStyle/>
                  <a:p>
                    <a:fld id="{CE537097-161A-40EC-8D33-0E54D4EF72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4-C714-48C5-89A9-3BDCDF946757}"/>
                </c:ext>
              </c:extLst>
            </c:dLbl>
            <c:dLbl>
              <c:idx val="389"/>
              <c:tx>
                <c:rich>
                  <a:bodyPr/>
                  <a:lstStyle/>
                  <a:p>
                    <a:fld id="{D38CCA9A-CEBE-451A-83FA-2C76281453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5-C714-48C5-89A9-3BDCDF946757}"/>
                </c:ext>
              </c:extLst>
            </c:dLbl>
            <c:dLbl>
              <c:idx val="390"/>
              <c:tx>
                <c:rich>
                  <a:bodyPr/>
                  <a:lstStyle/>
                  <a:p>
                    <a:fld id="{9E122359-BB00-476B-9B4A-D195A2DE56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6-C714-48C5-89A9-3BDCDF946757}"/>
                </c:ext>
              </c:extLst>
            </c:dLbl>
            <c:dLbl>
              <c:idx val="391"/>
              <c:tx>
                <c:rich>
                  <a:bodyPr/>
                  <a:lstStyle/>
                  <a:p>
                    <a:fld id="{FA6EABAA-6420-41D0-9AC6-FA33696C48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7-C714-48C5-89A9-3BDCDF946757}"/>
                </c:ext>
              </c:extLst>
            </c:dLbl>
            <c:dLbl>
              <c:idx val="392"/>
              <c:tx>
                <c:rich>
                  <a:bodyPr/>
                  <a:lstStyle/>
                  <a:p>
                    <a:fld id="{4B5A6911-B07D-4936-832F-4D741EDA45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8-C714-48C5-89A9-3BDCDF946757}"/>
                </c:ext>
              </c:extLst>
            </c:dLbl>
            <c:dLbl>
              <c:idx val="393"/>
              <c:tx>
                <c:rich>
                  <a:bodyPr/>
                  <a:lstStyle/>
                  <a:p>
                    <a:fld id="{CE3A8096-EA4B-497E-B129-101E4A1703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9-C714-48C5-89A9-3BDCDF946757}"/>
                </c:ext>
              </c:extLst>
            </c:dLbl>
            <c:dLbl>
              <c:idx val="394"/>
              <c:tx>
                <c:rich>
                  <a:bodyPr/>
                  <a:lstStyle/>
                  <a:p>
                    <a:fld id="{A344C940-1D79-4FF2-BF08-9F6681BC15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A-C714-48C5-89A9-3BDCDF946757}"/>
                </c:ext>
              </c:extLst>
            </c:dLbl>
            <c:dLbl>
              <c:idx val="395"/>
              <c:tx>
                <c:rich>
                  <a:bodyPr/>
                  <a:lstStyle/>
                  <a:p>
                    <a:fld id="{64DE81CA-7257-43BB-8F72-9B419A9130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B-C714-48C5-89A9-3BDCDF946757}"/>
                </c:ext>
              </c:extLst>
            </c:dLbl>
            <c:dLbl>
              <c:idx val="396"/>
              <c:tx>
                <c:rich>
                  <a:bodyPr/>
                  <a:lstStyle/>
                  <a:p>
                    <a:fld id="{8494D1F2-0778-41D5-A3EA-A8B8339B64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C-C714-48C5-89A9-3BDCDF946757}"/>
                </c:ext>
              </c:extLst>
            </c:dLbl>
            <c:dLbl>
              <c:idx val="397"/>
              <c:tx>
                <c:rich>
                  <a:bodyPr/>
                  <a:lstStyle/>
                  <a:p>
                    <a:fld id="{D388C257-A840-401D-A796-45744507C3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D-C714-48C5-89A9-3BDCDF946757}"/>
                </c:ext>
              </c:extLst>
            </c:dLbl>
            <c:dLbl>
              <c:idx val="398"/>
              <c:tx>
                <c:rich>
                  <a:bodyPr/>
                  <a:lstStyle/>
                  <a:p>
                    <a:fld id="{64BBBD12-2F03-4B5C-972D-464E063DA5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E-C714-48C5-89A9-3BDCDF946757}"/>
                </c:ext>
              </c:extLst>
            </c:dLbl>
            <c:dLbl>
              <c:idx val="399"/>
              <c:tx>
                <c:rich>
                  <a:bodyPr/>
                  <a:lstStyle/>
                  <a:p>
                    <a:fld id="{0585CCEA-64D0-4629-927B-79D14C1C89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8F-C714-48C5-89A9-3BDCDF946757}"/>
                </c:ext>
              </c:extLst>
            </c:dLbl>
            <c:dLbl>
              <c:idx val="400"/>
              <c:tx>
                <c:rich>
                  <a:bodyPr/>
                  <a:lstStyle/>
                  <a:p>
                    <a:fld id="{E41655E9-CD2A-403A-BC13-7485756026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0-C714-48C5-89A9-3BDCDF946757}"/>
                </c:ext>
              </c:extLst>
            </c:dLbl>
            <c:dLbl>
              <c:idx val="401"/>
              <c:tx>
                <c:rich>
                  <a:bodyPr/>
                  <a:lstStyle/>
                  <a:p>
                    <a:fld id="{92B4FD63-6F08-4183-8DA1-9A04CCA4DF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1-C714-48C5-89A9-3BDCDF946757}"/>
                </c:ext>
              </c:extLst>
            </c:dLbl>
            <c:dLbl>
              <c:idx val="402"/>
              <c:tx>
                <c:rich>
                  <a:bodyPr/>
                  <a:lstStyle/>
                  <a:p>
                    <a:fld id="{C8BC7A0F-C618-4398-8601-C98A085485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2-C714-48C5-89A9-3BDCDF946757}"/>
                </c:ext>
              </c:extLst>
            </c:dLbl>
            <c:dLbl>
              <c:idx val="403"/>
              <c:tx>
                <c:rich>
                  <a:bodyPr/>
                  <a:lstStyle/>
                  <a:p>
                    <a:fld id="{AE58CA14-FD3D-4F7C-9335-B12F890B21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3-C714-48C5-89A9-3BDCDF946757}"/>
                </c:ext>
              </c:extLst>
            </c:dLbl>
            <c:dLbl>
              <c:idx val="404"/>
              <c:tx>
                <c:rich>
                  <a:bodyPr/>
                  <a:lstStyle/>
                  <a:p>
                    <a:fld id="{C4D20950-FD80-4013-B74D-CD39E4B403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4-C714-48C5-89A9-3BDCDF946757}"/>
                </c:ext>
              </c:extLst>
            </c:dLbl>
            <c:dLbl>
              <c:idx val="405"/>
              <c:tx>
                <c:rich>
                  <a:bodyPr/>
                  <a:lstStyle/>
                  <a:p>
                    <a:fld id="{19D4A410-99B2-4D01-BA18-F3F4FF47D3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5-C714-48C5-89A9-3BDCDF946757}"/>
                </c:ext>
              </c:extLst>
            </c:dLbl>
            <c:dLbl>
              <c:idx val="406"/>
              <c:tx>
                <c:rich>
                  <a:bodyPr/>
                  <a:lstStyle/>
                  <a:p>
                    <a:fld id="{4B165E98-DED2-4FC6-9281-330F6E4BFF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6-C714-48C5-89A9-3BDCDF946757}"/>
                </c:ext>
              </c:extLst>
            </c:dLbl>
            <c:dLbl>
              <c:idx val="407"/>
              <c:tx>
                <c:rich>
                  <a:bodyPr/>
                  <a:lstStyle/>
                  <a:p>
                    <a:fld id="{7F8CE7AA-7367-4A86-A5A9-2BD8BB0AC6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7-C714-48C5-89A9-3BDCDF946757}"/>
                </c:ext>
              </c:extLst>
            </c:dLbl>
            <c:dLbl>
              <c:idx val="408"/>
              <c:tx>
                <c:rich>
                  <a:bodyPr/>
                  <a:lstStyle/>
                  <a:p>
                    <a:fld id="{17215762-5007-4EE1-82FF-873C32BBA0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8-C714-48C5-89A9-3BDCDF946757}"/>
                </c:ext>
              </c:extLst>
            </c:dLbl>
            <c:dLbl>
              <c:idx val="409"/>
              <c:tx>
                <c:rich>
                  <a:bodyPr/>
                  <a:lstStyle/>
                  <a:p>
                    <a:fld id="{DE854951-04A7-4935-95EB-7856411814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9-C714-48C5-89A9-3BDCDF946757}"/>
                </c:ext>
              </c:extLst>
            </c:dLbl>
            <c:dLbl>
              <c:idx val="410"/>
              <c:tx>
                <c:rich>
                  <a:bodyPr/>
                  <a:lstStyle/>
                  <a:p>
                    <a:fld id="{D3F0B1BC-DE13-4DAE-AB2A-0960CD9A9E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A-C714-48C5-89A9-3BDCDF946757}"/>
                </c:ext>
              </c:extLst>
            </c:dLbl>
            <c:dLbl>
              <c:idx val="411"/>
              <c:tx>
                <c:rich>
                  <a:bodyPr/>
                  <a:lstStyle/>
                  <a:p>
                    <a:fld id="{58436EC9-EA6A-45BE-9DF6-2CBC83FEDA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B-C714-48C5-89A9-3BDCDF946757}"/>
                </c:ext>
              </c:extLst>
            </c:dLbl>
            <c:dLbl>
              <c:idx val="412"/>
              <c:tx>
                <c:rich>
                  <a:bodyPr/>
                  <a:lstStyle/>
                  <a:p>
                    <a:fld id="{AAA385C4-E6E9-4D1D-82E5-8BB770644E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C-C714-48C5-89A9-3BDCDF946757}"/>
                </c:ext>
              </c:extLst>
            </c:dLbl>
            <c:dLbl>
              <c:idx val="413"/>
              <c:tx>
                <c:rich>
                  <a:bodyPr/>
                  <a:lstStyle/>
                  <a:p>
                    <a:fld id="{86668BDF-0801-4CD0-9061-F0B29AF87C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D-C714-48C5-89A9-3BDCDF946757}"/>
                </c:ext>
              </c:extLst>
            </c:dLbl>
            <c:dLbl>
              <c:idx val="414"/>
              <c:tx>
                <c:rich>
                  <a:bodyPr/>
                  <a:lstStyle/>
                  <a:p>
                    <a:fld id="{5E04977F-6876-4EFE-A145-025D65A6E6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E-C714-48C5-89A9-3BDCDF946757}"/>
                </c:ext>
              </c:extLst>
            </c:dLbl>
            <c:dLbl>
              <c:idx val="415"/>
              <c:tx>
                <c:rich>
                  <a:bodyPr/>
                  <a:lstStyle/>
                  <a:p>
                    <a:fld id="{BB405FAA-4418-4D3A-BCB5-EFD430ABAD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9F-C714-48C5-89A9-3BDCDF946757}"/>
                </c:ext>
              </c:extLst>
            </c:dLbl>
            <c:dLbl>
              <c:idx val="416"/>
              <c:tx>
                <c:rich>
                  <a:bodyPr/>
                  <a:lstStyle/>
                  <a:p>
                    <a:fld id="{10CE0E79-210E-4510-821F-3C7D504436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0-C714-48C5-89A9-3BDCDF946757}"/>
                </c:ext>
              </c:extLst>
            </c:dLbl>
            <c:dLbl>
              <c:idx val="417"/>
              <c:tx>
                <c:rich>
                  <a:bodyPr/>
                  <a:lstStyle/>
                  <a:p>
                    <a:fld id="{D9AF9864-9B7E-414D-A753-88478BD014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1-C714-48C5-89A9-3BDCDF946757}"/>
                </c:ext>
              </c:extLst>
            </c:dLbl>
            <c:dLbl>
              <c:idx val="418"/>
              <c:tx>
                <c:rich>
                  <a:bodyPr/>
                  <a:lstStyle/>
                  <a:p>
                    <a:fld id="{A8BCEE2D-F822-4523-A615-8D227AB898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2-C714-48C5-89A9-3BDCDF946757}"/>
                </c:ext>
              </c:extLst>
            </c:dLbl>
            <c:dLbl>
              <c:idx val="419"/>
              <c:tx>
                <c:rich>
                  <a:bodyPr/>
                  <a:lstStyle/>
                  <a:p>
                    <a:fld id="{132CF53B-D58E-4251-98AC-0F89575FAB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3-C714-48C5-89A9-3BDCDF946757}"/>
                </c:ext>
              </c:extLst>
            </c:dLbl>
            <c:dLbl>
              <c:idx val="420"/>
              <c:tx>
                <c:rich>
                  <a:bodyPr/>
                  <a:lstStyle/>
                  <a:p>
                    <a:fld id="{336C8F29-6CCF-4102-B27B-785B31C3DB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4-C714-48C5-89A9-3BDCDF946757}"/>
                </c:ext>
              </c:extLst>
            </c:dLbl>
            <c:dLbl>
              <c:idx val="421"/>
              <c:tx>
                <c:rich>
                  <a:bodyPr/>
                  <a:lstStyle/>
                  <a:p>
                    <a:fld id="{78E83819-92E8-42C0-A921-5C8B63347B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5-C714-48C5-89A9-3BDCDF946757}"/>
                </c:ext>
              </c:extLst>
            </c:dLbl>
            <c:dLbl>
              <c:idx val="422"/>
              <c:tx>
                <c:rich>
                  <a:bodyPr/>
                  <a:lstStyle/>
                  <a:p>
                    <a:fld id="{8C6FE314-05FD-45C2-836E-A261D92AA7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6-C714-48C5-89A9-3BDCDF946757}"/>
                </c:ext>
              </c:extLst>
            </c:dLbl>
            <c:dLbl>
              <c:idx val="423"/>
              <c:tx>
                <c:rich>
                  <a:bodyPr/>
                  <a:lstStyle/>
                  <a:p>
                    <a:fld id="{7C570A2A-31D5-49CF-81DE-5E50B20E52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7-C714-48C5-89A9-3BDCDF946757}"/>
                </c:ext>
              </c:extLst>
            </c:dLbl>
            <c:dLbl>
              <c:idx val="424"/>
              <c:tx>
                <c:rich>
                  <a:bodyPr/>
                  <a:lstStyle/>
                  <a:p>
                    <a:fld id="{A913CDAA-8349-4DF2-9990-C74CC24C36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8-C714-48C5-89A9-3BDCDF946757}"/>
                </c:ext>
              </c:extLst>
            </c:dLbl>
            <c:dLbl>
              <c:idx val="425"/>
              <c:tx>
                <c:rich>
                  <a:bodyPr/>
                  <a:lstStyle/>
                  <a:p>
                    <a:fld id="{8B1CCCF2-5751-487E-9F38-4BEAEF4678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9-C714-48C5-89A9-3BDCDF946757}"/>
                </c:ext>
              </c:extLst>
            </c:dLbl>
            <c:dLbl>
              <c:idx val="426"/>
              <c:tx>
                <c:rich>
                  <a:bodyPr/>
                  <a:lstStyle/>
                  <a:p>
                    <a:fld id="{4C87EC0F-597C-4E49-B370-11727ABDE1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A-C714-48C5-89A9-3BDCDF946757}"/>
                </c:ext>
              </c:extLst>
            </c:dLbl>
            <c:dLbl>
              <c:idx val="427"/>
              <c:tx>
                <c:rich>
                  <a:bodyPr/>
                  <a:lstStyle/>
                  <a:p>
                    <a:fld id="{3E03FF0A-3396-42CC-9E72-C8A5D55306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B-C714-48C5-89A9-3BDCDF946757}"/>
                </c:ext>
              </c:extLst>
            </c:dLbl>
            <c:dLbl>
              <c:idx val="428"/>
              <c:tx>
                <c:rich>
                  <a:bodyPr/>
                  <a:lstStyle/>
                  <a:p>
                    <a:fld id="{38A94B3F-30C6-41D2-B6A7-8D34D9F4DD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C-C714-48C5-89A9-3BDCDF946757}"/>
                </c:ext>
              </c:extLst>
            </c:dLbl>
            <c:dLbl>
              <c:idx val="429"/>
              <c:tx>
                <c:rich>
                  <a:bodyPr/>
                  <a:lstStyle/>
                  <a:p>
                    <a:fld id="{2F69BBDF-FBF3-40BB-9C3C-218678E48B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D-C714-48C5-89A9-3BDCDF946757}"/>
                </c:ext>
              </c:extLst>
            </c:dLbl>
            <c:dLbl>
              <c:idx val="430"/>
              <c:tx>
                <c:rich>
                  <a:bodyPr/>
                  <a:lstStyle/>
                  <a:p>
                    <a:fld id="{E8ADBB90-81FC-497F-89F6-C037952389D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E-C714-48C5-89A9-3BDCDF946757}"/>
                </c:ext>
              </c:extLst>
            </c:dLbl>
            <c:dLbl>
              <c:idx val="431"/>
              <c:tx>
                <c:rich>
                  <a:bodyPr/>
                  <a:lstStyle/>
                  <a:p>
                    <a:fld id="{37E87E2C-F8D6-45E8-8840-FE26849AC7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AF-C714-48C5-89A9-3BDCDF946757}"/>
                </c:ext>
              </c:extLst>
            </c:dLbl>
            <c:dLbl>
              <c:idx val="432"/>
              <c:tx>
                <c:rich>
                  <a:bodyPr/>
                  <a:lstStyle/>
                  <a:p>
                    <a:fld id="{9B9C366B-E23A-4652-8C1A-F87EFB9DDB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0-C714-48C5-89A9-3BDCDF946757}"/>
                </c:ext>
              </c:extLst>
            </c:dLbl>
            <c:dLbl>
              <c:idx val="433"/>
              <c:tx>
                <c:rich>
                  <a:bodyPr/>
                  <a:lstStyle/>
                  <a:p>
                    <a:fld id="{88C1FF44-861E-47ED-9967-32330F44DD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1-C714-48C5-89A9-3BDCDF946757}"/>
                </c:ext>
              </c:extLst>
            </c:dLbl>
            <c:dLbl>
              <c:idx val="434"/>
              <c:tx>
                <c:rich>
                  <a:bodyPr/>
                  <a:lstStyle/>
                  <a:p>
                    <a:fld id="{93BE2DD8-3429-481F-B354-F1718DDB31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2-C714-48C5-89A9-3BDCDF946757}"/>
                </c:ext>
              </c:extLst>
            </c:dLbl>
            <c:dLbl>
              <c:idx val="435"/>
              <c:tx>
                <c:rich>
                  <a:bodyPr/>
                  <a:lstStyle/>
                  <a:p>
                    <a:fld id="{95AA29D6-2070-4241-B336-2B2F55A622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3-C714-48C5-89A9-3BDCDF946757}"/>
                </c:ext>
              </c:extLst>
            </c:dLbl>
            <c:dLbl>
              <c:idx val="436"/>
              <c:tx>
                <c:rich>
                  <a:bodyPr/>
                  <a:lstStyle/>
                  <a:p>
                    <a:fld id="{3F996D1E-E026-46F7-A2DF-32EC1A54AE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4-C714-48C5-89A9-3BDCDF946757}"/>
                </c:ext>
              </c:extLst>
            </c:dLbl>
            <c:dLbl>
              <c:idx val="437"/>
              <c:tx>
                <c:rich>
                  <a:bodyPr/>
                  <a:lstStyle/>
                  <a:p>
                    <a:fld id="{B6EDACD0-4F77-409D-846C-973CB97F99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5-C714-48C5-89A9-3BDCDF946757}"/>
                </c:ext>
              </c:extLst>
            </c:dLbl>
            <c:dLbl>
              <c:idx val="438"/>
              <c:tx>
                <c:rich>
                  <a:bodyPr/>
                  <a:lstStyle/>
                  <a:p>
                    <a:fld id="{5E60F0F2-73D3-45D0-9380-C6DA3F8273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6-C714-48C5-89A9-3BDCDF946757}"/>
                </c:ext>
              </c:extLst>
            </c:dLbl>
            <c:dLbl>
              <c:idx val="439"/>
              <c:tx>
                <c:rich>
                  <a:bodyPr/>
                  <a:lstStyle/>
                  <a:p>
                    <a:fld id="{092562DB-8DCF-4680-83EA-40DC3C7AC6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7-C714-48C5-89A9-3BDCDF946757}"/>
                </c:ext>
              </c:extLst>
            </c:dLbl>
            <c:dLbl>
              <c:idx val="440"/>
              <c:tx>
                <c:rich>
                  <a:bodyPr/>
                  <a:lstStyle/>
                  <a:p>
                    <a:fld id="{FF29DA5F-44A1-4954-9063-70C8142F36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8-C714-48C5-89A9-3BDCDF946757}"/>
                </c:ext>
              </c:extLst>
            </c:dLbl>
            <c:dLbl>
              <c:idx val="441"/>
              <c:tx>
                <c:rich>
                  <a:bodyPr/>
                  <a:lstStyle/>
                  <a:p>
                    <a:fld id="{90D09FBA-A062-4606-8262-D6D1B33EBB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9-C714-48C5-89A9-3BDCDF946757}"/>
                </c:ext>
              </c:extLst>
            </c:dLbl>
            <c:dLbl>
              <c:idx val="442"/>
              <c:tx>
                <c:rich>
                  <a:bodyPr/>
                  <a:lstStyle/>
                  <a:p>
                    <a:fld id="{8EA33809-3791-4EFB-97B8-9CB0BBBAE5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A-C714-48C5-89A9-3BDCDF946757}"/>
                </c:ext>
              </c:extLst>
            </c:dLbl>
            <c:dLbl>
              <c:idx val="443"/>
              <c:tx>
                <c:rich>
                  <a:bodyPr/>
                  <a:lstStyle/>
                  <a:p>
                    <a:fld id="{456EF14B-1C72-49FC-B144-1A67CA509F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B-C714-48C5-89A9-3BDCDF946757}"/>
                </c:ext>
              </c:extLst>
            </c:dLbl>
            <c:dLbl>
              <c:idx val="444"/>
              <c:tx>
                <c:rich>
                  <a:bodyPr/>
                  <a:lstStyle/>
                  <a:p>
                    <a:fld id="{EB8E4FE8-C848-4827-893D-5C930C56F4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C-C714-48C5-89A9-3BDCDF946757}"/>
                </c:ext>
              </c:extLst>
            </c:dLbl>
            <c:dLbl>
              <c:idx val="445"/>
              <c:tx>
                <c:rich>
                  <a:bodyPr/>
                  <a:lstStyle/>
                  <a:p>
                    <a:fld id="{4EED6851-CA6F-427E-9BCD-8544E84558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D-C714-48C5-89A9-3BDCDF946757}"/>
                </c:ext>
              </c:extLst>
            </c:dLbl>
            <c:dLbl>
              <c:idx val="446"/>
              <c:tx>
                <c:rich>
                  <a:bodyPr/>
                  <a:lstStyle/>
                  <a:p>
                    <a:fld id="{67F2AF0C-F91D-4E75-901F-239ADDA0E6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E-C714-48C5-89A9-3BDCDF946757}"/>
                </c:ext>
              </c:extLst>
            </c:dLbl>
            <c:dLbl>
              <c:idx val="447"/>
              <c:tx>
                <c:rich>
                  <a:bodyPr/>
                  <a:lstStyle/>
                  <a:p>
                    <a:fld id="{8E3C50AC-B58A-4B3E-B77C-F922B9136D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BF-C714-48C5-89A9-3BDCDF946757}"/>
                </c:ext>
              </c:extLst>
            </c:dLbl>
            <c:dLbl>
              <c:idx val="448"/>
              <c:tx>
                <c:rich>
                  <a:bodyPr/>
                  <a:lstStyle/>
                  <a:p>
                    <a:fld id="{493AC90D-9419-4400-8172-B862E7519F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0-C714-48C5-89A9-3BDCDF946757}"/>
                </c:ext>
              </c:extLst>
            </c:dLbl>
            <c:dLbl>
              <c:idx val="449"/>
              <c:tx>
                <c:rich>
                  <a:bodyPr/>
                  <a:lstStyle/>
                  <a:p>
                    <a:fld id="{2F141CAB-E47A-4754-B95F-2AFCFA350E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1-C714-48C5-89A9-3BDCDF946757}"/>
                </c:ext>
              </c:extLst>
            </c:dLbl>
            <c:dLbl>
              <c:idx val="450"/>
              <c:tx>
                <c:rich>
                  <a:bodyPr/>
                  <a:lstStyle/>
                  <a:p>
                    <a:fld id="{8A46A7EF-FEE7-44B4-87F2-B2A9540CD3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2-C714-48C5-89A9-3BDCDF946757}"/>
                </c:ext>
              </c:extLst>
            </c:dLbl>
            <c:dLbl>
              <c:idx val="451"/>
              <c:tx>
                <c:rich>
                  <a:bodyPr/>
                  <a:lstStyle/>
                  <a:p>
                    <a:fld id="{52182328-CB20-4816-B732-70B73C09D0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3-C714-48C5-89A9-3BDCDF946757}"/>
                </c:ext>
              </c:extLst>
            </c:dLbl>
            <c:dLbl>
              <c:idx val="452"/>
              <c:tx>
                <c:rich>
                  <a:bodyPr/>
                  <a:lstStyle/>
                  <a:p>
                    <a:fld id="{1EC50EA8-4814-46D7-822C-C5B1B6A40D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4-C714-48C5-89A9-3BDCDF946757}"/>
                </c:ext>
              </c:extLst>
            </c:dLbl>
            <c:dLbl>
              <c:idx val="453"/>
              <c:tx>
                <c:rich>
                  <a:bodyPr/>
                  <a:lstStyle/>
                  <a:p>
                    <a:fld id="{E3872072-23D3-47B9-8EAC-C342C8C4FA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5-C714-48C5-89A9-3BDCDF946757}"/>
                </c:ext>
              </c:extLst>
            </c:dLbl>
            <c:dLbl>
              <c:idx val="454"/>
              <c:tx>
                <c:rich>
                  <a:bodyPr/>
                  <a:lstStyle/>
                  <a:p>
                    <a:fld id="{2825A553-01BD-4B2F-AD73-D7F216ABDB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6-C714-48C5-89A9-3BDCDF946757}"/>
                </c:ext>
              </c:extLst>
            </c:dLbl>
            <c:dLbl>
              <c:idx val="455"/>
              <c:tx>
                <c:rich>
                  <a:bodyPr/>
                  <a:lstStyle/>
                  <a:p>
                    <a:fld id="{DC49EB42-8E6A-4FD0-B564-D7064C1120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7-C714-48C5-89A9-3BDCDF946757}"/>
                </c:ext>
              </c:extLst>
            </c:dLbl>
            <c:dLbl>
              <c:idx val="456"/>
              <c:tx>
                <c:rich>
                  <a:bodyPr/>
                  <a:lstStyle/>
                  <a:p>
                    <a:fld id="{CAF1C82B-D0CC-4755-AA73-3D63DAEAD5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8-C714-48C5-89A9-3BDCDF946757}"/>
                </c:ext>
              </c:extLst>
            </c:dLbl>
            <c:dLbl>
              <c:idx val="457"/>
              <c:tx>
                <c:rich>
                  <a:bodyPr/>
                  <a:lstStyle/>
                  <a:p>
                    <a:fld id="{30C67C26-B4CC-4DC1-A47C-352BB689E1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9-C714-48C5-89A9-3BDCDF946757}"/>
                </c:ext>
              </c:extLst>
            </c:dLbl>
            <c:dLbl>
              <c:idx val="458"/>
              <c:tx>
                <c:rich>
                  <a:bodyPr/>
                  <a:lstStyle/>
                  <a:p>
                    <a:fld id="{489B75A7-0C8A-4B89-8C80-1980A193E9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A-C714-48C5-89A9-3BDCDF946757}"/>
                </c:ext>
              </c:extLst>
            </c:dLbl>
            <c:dLbl>
              <c:idx val="459"/>
              <c:tx>
                <c:rich>
                  <a:bodyPr/>
                  <a:lstStyle/>
                  <a:p>
                    <a:fld id="{561BEA89-87FE-419E-B431-BCB7C6454A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B-C714-48C5-89A9-3BDCDF946757}"/>
                </c:ext>
              </c:extLst>
            </c:dLbl>
            <c:dLbl>
              <c:idx val="460"/>
              <c:tx>
                <c:rich>
                  <a:bodyPr/>
                  <a:lstStyle/>
                  <a:p>
                    <a:fld id="{532BAD90-D780-4FBB-A514-0942D8DCAD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C-C714-48C5-89A9-3BDCDF946757}"/>
                </c:ext>
              </c:extLst>
            </c:dLbl>
            <c:dLbl>
              <c:idx val="461"/>
              <c:tx>
                <c:rich>
                  <a:bodyPr/>
                  <a:lstStyle/>
                  <a:p>
                    <a:fld id="{D3EB0F54-8E69-465D-8A17-752C1695EE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D-C714-48C5-89A9-3BDCDF946757}"/>
                </c:ext>
              </c:extLst>
            </c:dLbl>
            <c:dLbl>
              <c:idx val="462"/>
              <c:tx>
                <c:rich>
                  <a:bodyPr/>
                  <a:lstStyle/>
                  <a:p>
                    <a:fld id="{5A3E4424-0EAC-4F16-8AA6-97B46101BE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E-C714-48C5-89A9-3BDCDF946757}"/>
                </c:ext>
              </c:extLst>
            </c:dLbl>
            <c:dLbl>
              <c:idx val="463"/>
              <c:tx>
                <c:rich>
                  <a:bodyPr/>
                  <a:lstStyle/>
                  <a:p>
                    <a:fld id="{99BFA07D-1449-486E-AD20-A4A7E7F2DB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CF-C714-48C5-89A9-3BDCDF946757}"/>
                </c:ext>
              </c:extLst>
            </c:dLbl>
            <c:dLbl>
              <c:idx val="464"/>
              <c:tx>
                <c:rich>
                  <a:bodyPr/>
                  <a:lstStyle/>
                  <a:p>
                    <a:fld id="{631FBA85-9333-45B4-95AB-D33C10E7477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0-C714-48C5-89A9-3BDCDF946757}"/>
                </c:ext>
              </c:extLst>
            </c:dLbl>
            <c:dLbl>
              <c:idx val="465"/>
              <c:tx>
                <c:rich>
                  <a:bodyPr/>
                  <a:lstStyle/>
                  <a:p>
                    <a:fld id="{CFBA1581-9F55-4A5F-B9FD-151B41FD68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1-C714-48C5-89A9-3BDCDF946757}"/>
                </c:ext>
              </c:extLst>
            </c:dLbl>
            <c:dLbl>
              <c:idx val="466"/>
              <c:tx>
                <c:rich>
                  <a:bodyPr/>
                  <a:lstStyle/>
                  <a:p>
                    <a:fld id="{2AFB2489-9683-45EA-8489-75899D0F24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2-C714-48C5-89A9-3BDCDF946757}"/>
                </c:ext>
              </c:extLst>
            </c:dLbl>
            <c:dLbl>
              <c:idx val="467"/>
              <c:tx>
                <c:rich>
                  <a:bodyPr/>
                  <a:lstStyle/>
                  <a:p>
                    <a:fld id="{AE83745D-C584-44A1-ABE1-63438675E9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3-C714-48C5-89A9-3BDCDF946757}"/>
                </c:ext>
              </c:extLst>
            </c:dLbl>
            <c:dLbl>
              <c:idx val="468"/>
              <c:tx>
                <c:rich>
                  <a:bodyPr/>
                  <a:lstStyle/>
                  <a:p>
                    <a:fld id="{8DF41297-07D9-4785-AFC7-26E05D3B1F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4-C714-48C5-89A9-3BDCDF946757}"/>
                </c:ext>
              </c:extLst>
            </c:dLbl>
            <c:dLbl>
              <c:idx val="469"/>
              <c:tx>
                <c:rich>
                  <a:bodyPr/>
                  <a:lstStyle/>
                  <a:p>
                    <a:fld id="{9031F19F-9BD2-4EA4-AFED-C74B0BEEEA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5-C714-48C5-89A9-3BDCDF946757}"/>
                </c:ext>
              </c:extLst>
            </c:dLbl>
            <c:dLbl>
              <c:idx val="470"/>
              <c:tx>
                <c:rich>
                  <a:bodyPr/>
                  <a:lstStyle/>
                  <a:p>
                    <a:fld id="{59DE37AD-12D4-4E90-BBDE-A921964162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D6-C714-48C5-89A9-3BDCDF9467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'Sheet 1'!$U$2:$U$472</c:f>
              <c:numCache>
                <c:formatCode>General</c:formatCode>
                <c:ptCount val="471"/>
                <c:pt idx="0">
                  <c:v>0.23300618111257099</c:v>
                </c:pt>
                <c:pt idx="1">
                  <c:v>0.63610298312343305</c:v>
                </c:pt>
                <c:pt idx="2">
                  <c:v>1.312048410249</c:v>
                </c:pt>
                <c:pt idx="3">
                  <c:v>1.4158338676767901</c:v>
                </c:pt>
                <c:pt idx="4">
                  <c:v>-0.155316775481879</c:v>
                </c:pt>
                <c:pt idx="5">
                  <c:v>0.49708527401422598</c:v>
                </c:pt>
                <c:pt idx="6">
                  <c:v>0.78902682909015198</c:v>
                </c:pt>
                <c:pt idx="7">
                  <c:v>-1.19829556048672</c:v>
                </c:pt>
                <c:pt idx="8">
                  <c:v>0.26633306250070399</c:v>
                </c:pt>
                <c:pt idx="9">
                  <c:v>0.94024385413363498</c:v>
                </c:pt>
                <c:pt idx="10">
                  <c:v>0.115879877378557</c:v>
                </c:pt>
                <c:pt idx="11">
                  <c:v>0.95689661037439699</c:v>
                </c:pt>
                <c:pt idx="12">
                  <c:v>-0.283894764852134</c:v>
                </c:pt>
                <c:pt idx="13">
                  <c:v>0.88298539574657198</c:v>
                </c:pt>
                <c:pt idx="14">
                  <c:v>0.71096320132072199</c:v>
                </c:pt>
                <c:pt idx="15">
                  <c:v>-0.41461484190312597</c:v>
                </c:pt>
                <c:pt idx="16">
                  <c:v>-1.1496762573000401</c:v>
                </c:pt>
                <c:pt idx="17">
                  <c:v>-0.92450442680940403</c:v>
                </c:pt>
                <c:pt idx="18">
                  <c:v>-0.14226508233933199</c:v>
                </c:pt>
                <c:pt idx="19">
                  <c:v>0.71569999130443496</c:v>
                </c:pt>
                <c:pt idx="20">
                  <c:v>-0.10484717629740301</c:v>
                </c:pt>
                <c:pt idx="21">
                  <c:v>-0.124321687472045</c:v>
                </c:pt>
                <c:pt idx="22">
                  <c:v>-0.91647040210217101</c:v>
                </c:pt>
                <c:pt idx="23">
                  <c:v>0.62934374141148497</c:v>
                </c:pt>
                <c:pt idx="24">
                  <c:v>0.89136386726093897</c:v>
                </c:pt>
                <c:pt idx="25">
                  <c:v>-0.96180766699835396</c:v>
                </c:pt>
                <c:pt idx="26">
                  <c:v>-0.28232892135073401</c:v>
                </c:pt>
                <c:pt idx="27">
                  <c:v>-2.7044758404267202E-2</c:v>
                </c:pt>
                <c:pt idx="28">
                  <c:v>-2.7630697683374401</c:v>
                </c:pt>
                <c:pt idx="29">
                  <c:v>-2.58360172396171</c:v>
                </c:pt>
                <c:pt idx="30">
                  <c:v>-3.4218617878488997E-2</c:v>
                </c:pt>
                <c:pt idx="31">
                  <c:v>-0.86766620738146705</c:v>
                </c:pt>
                <c:pt idx="32">
                  <c:v>7.7594480340489297E-2</c:v>
                </c:pt>
                <c:pt idx="33">
                  <c:v>0.29330137920092902</c:v>
                </c:pt>
                <c:pt idx="34">
                  <c:v>-0.39151849670230499</c:v>
                </c:pt>
                <c:pt idx="35">
                  <c:v>3.2044340526940503E-2</c:v>
                </c:pt>
                <c:pt idx="36">
                  <c:v>1.32343862637389</c:v>
                </c:pt>
                <c:pt idx="37">
                  <c:v>0.26468874253188202</c:v>
                </c:pt>
                <c:pt idx="38">
                  <c:v>0.27843078817916</c:v>
                </c:pt>
                <c:pt idx="39">
                  <c:v>1.18716988906585</c:v>
                </c:pt>
                <c:pt idx="40">
                  <c:v>0.732908363380254</c:v>
                </c:pt>
                <c:pt idx="41">
                  <c:v>9.2144082248898099E-2</c:v>
                </c:pt>
                <c:pt idx="42">
                  <c:v>0.56057389973160199</c:v>
                </c:pt>
                <c:pt idx="43">
                  <c:v>-0.90937438622896605</c:v>
                </c:pt>
                <c:pt idx="44">
                  <c:v>0</c:v>
                </c:pt>
                <c:pt idx="45">
                  <c:v>-0.49918380194172102</c:v>
                </c:pt>
                <c:pt idx="46">
                  <c:v>-0.63220668990628504</c:v>
                </c:pt>
                <c:pt idx="47">
                  <c:v>-1.1594605040424899</c:v>
                </c:pt>
                <c:pt idx="48">
                  <c:v>-0.73835388616356401</c:v>
                </c:pt>
                <c:pt idx="49">
                  <c:v>9.6701908592415897E-2</c:v>
                </c:pt>
                <c:pt idx="50">
                  <c:v>-2.5763816888167201</c:v>
                </c:pt>
                <c:pt idx="51">
                  <c:v>-0.79320429821995897</c:v>
                </c:pt>
                <c:pt idx="52">
                  <c:v>0.74899572781414603</c:v>
                </c:pt>
                <c:pt idx="53">
                  <c:v>1.01708206662941</c:v>
                </c:pt>
                <c:pt idx="54">
                  <c:v>-0.82654806774994505</c:v>
                </c:pt>
                <c:pt idx="55">
                  <c:v>-0.80529492306457295</c:v>
                </c:pt>
                <c:pt idx="56">
                  <c:v>0.45830341253704099</c:v>
                </c:pt>
                <c:pt idx="57">
                  <c:v>-0.1809002834732</c:v>
                </c:pt>
                <c:pt idx="58">
                  <c:v>1.2850385844226599</c:v>
                </c:pt>
                <c:pt idx="59">
                  <c:v>-1.1165788744001499</c:v>
                </c:pt>
                <c:pt idx="60">
                  <c:v>1.8236177597453</c:v>
                </c:pt>
                <c:pt idx="61">
                  <c:v>8.7950653607069607E-2</c:v>
                </c:pt>
                <c:pt idx="62">
                  <c:v>-0.26472549002955498</c:v>
                </c:pt>
                <c:pt idx="63">
                  <c:v>0.104636257998619</c:v>
                </c:pt>
                <c:pt idx="64">
                  <c:v>-4.6985048110145797E-2</c:v>
                </c:pt>
                <c:pt idx="65">
                  <c:v>1.7950523904068202E-2</c:v>
                </c:pt>
                <c:pt idx="66">
                  <c:v>0.46137491145388798</c:v>
                </c:pt>
                <c:pt idx="67">
                  <c:v>-0.217372713071525</c:v>
                </c:pt>
                <c:pt idx="68">
                  <c:v>-0.52705625623721197</c:v>
                </c:pt>
                <c:pt idx="69">
                  <c:v>-0.38410786665619301</c:v>
                </c:pt>
                <c:pt idx="70">
                  <c:v>0.60661326730390597</c:v>
                </c:pt>
                <c:pt idx="71">
                  <c:v>1.5066571166921801</c:v>
                </c:pt>
                <c:pt idx="72">
                  <c:v>-4.1276934951237302E-3</c:v>
                </c:pt>
                <c:pt idx="73">
                  <c:v>0.34884485251284397</c:v>
                </c:pt>
                <c:pt idx="74">
                  <c:v>-1.8943766431803699</c:v>
                </c:pt>
                <c:pt idx="75">
                  <c:v>0.57789047243930602</c:v>
                </c:pt>
                <c:pt idx="76">
                  <c:v>8.2208375908365106E-2</c:v>
                </c:pt>
                <c:pt idx="77">
                  <c:v>-0.19003457271853899</c:v>
                </c:pt>
                <c:pt idx="78">
                  <c:v>-1.8447582278992301</c:v>
                </c:pt>
                <c:pt idx="79">
                  <c:v>-0.71785629377919002</c:v>
                </c:pt>
                <c:pt idx="80">
                  <c:v>-0.29280708480212703</c:v>
                </c:pt>
                <c:pt idx="81">
                  <c:v>0.80228551268354997</c:v>
                </c:pt>
                <c:pt idx="82">
                  <c:v>0.90430202825907402</c:v>
                </c:pt>
                <c:pt idx="83">
                  <c:v>5.14988667792722E-2</c:v>
                </c:pt>
                <c:pt idx="84">
                  <c:v>0.14789706473327499</c:v>
                </c:pt>
                <c:pt idx="85">
                  <c:v>-2.3360851775001699</c:v>
                </c:pt>
                <c:pt idx="86">
                  <c:v>0.57915384041693496</c:v>
                </c:pt>
                <c:pt idx="87">
                  <c:v>0.26666165349015802</c:v>
                </c:pt>
                <c:pt idx="88">
                  <c:v>0.224526264154122</c:v>
                </c:pt>
                <c:pt idx="89">
                  <c:v>5.8174621205348602E-2</c:v>
                </c:pt>
                <c:pt idx="90">
                  <c:v>1.7548868642359201</c:v>
                </c:pt>
                <c:pt idx="91">
                  <c:v>-1.77309792389582</c:v>
                </c:pt>
                <c:pt idx="92">
                  <c:v>-0.10305172300948499</c:v>
                </c:pt>
                <c:pt idx="93">
                  <c:v>-0.29966780043982399</c:v>
                </c:pt>
                <c:pt idx="94">
                  <c:v>0.68445213595195598</c:v>
                </c:pt>
                <c:pt idx="95">
                  <c:v>0.50436926898387302</c:v>
                </c:pt>
                <c:pt idx="96">
                  <c:v>-6.7265842368045503E-2</c:v>
                </c:pt>
                <c:pt idx="97">
                  <c:v>0.60883210118514497</c:v>
                </c:pt>
                <c:pt idx="98">
                  <c:v>1.7631165748717701</c:v>
                </c:pt>
                <c:pt idx="99">
                  <c:v>-1.74954261694677</c:v>
                </c:pt>
                <c:pt idx="100">
                  <c:v>1.5738817093091599</c:v>
                </c:pt>
                <c:pt idx="101">
                  <c:v>0.70029285719722001</c:v>
                </c:pt>
                <c:pt idx="102">
                  <c:v>5.1105004356898298E-2</c:v>
                </c:pt>
                <c:pt idx="103">
                  <c:v>0.52859514156234599</c:v>
                </c:pt>
                <c:pt idx="104">
                  <c:v>-0.118854740540836</c:v>
                </c:pt>
                <c:pt idx="105">
                  <c:v>1.90928584988144</c:v>
                </c:pt>
                <c:pt idx="106">
                  <c:v>0.680980364629309</c:v>
                </c:pt>
                <c:pt idx="107">
                  <c:v>0.83449328697244196</c:v>
                </c:pt>
                <c:pt idx="108">
                  <c:v>1.4505296411609001</c:v>
                </c:pt>
                <c:pt idx="109">
                  <c:v>0.202190877720165</c:v>
                </c:pt>
                <c:pt idx="110">
                  <c:v>-0.94255480650977497</c:v>
                </c:pt>
                <c:pt idx="111">
                  <c:v>-1.08335455065771</c:v>
                </c:pt>
                <c:pt idx="112">
                  <c:v>0.93520215371763604</c:v>
                </c:pt>
                <c:pt idx="113">
                  <c:v>-0.23428318811180299</c:v>
                </c:pt>
                <c:pt idx="114">
                  <c:v>-1.00702266069094</c:v>
                </c:pt>
                <c:pt idx="115">
                  <c:v>-0.27556735388382397</c:v>
                </c:pt>
                <c:pt idx="116">
                  <c:v>3.68382607540442E-2</c:v>
                </c:pt>
                <c:pt idx="117">
                  <c:v>2.76420171106159</c:v>
                </c:pt>
                <c:pt idx="118">
                  <c:v>-0.48487033614739</c:v>
                </c:pt>
                <c:pt idx="119">
                  <c:v>0.799561687266518</c:v>
                </c:pt>
                <c:pt idx="120">
                  <c:v>-0.19778147094687501</c:v>
                </c:pt>
                <c:pt idx="121">
                  <c:v>1.0016116130108099</c:v>
                </c:pt>
                <c:pt idx="122">
                  <c:v>0.38685907218978999</c:v>
                </c:pt>
                <c:pt idx="123">
                  <c:v>1.1008626916378199</c:v>
                </c:pt>
                <c:pt idx="124">
                  <c:v>1.2205987870216399</c:v>
                </c:pt>
                <c:pt idx="125">
                  <c:v>2.99519803294372</c:v>
                </c:pt>
                <c:pt idx="126">
                  <c:v>-0.66486495651213295</c:v>
                </c:pt>
                <c:pt idx="127">
                  <c:v>0.33465776154628901</c:v>
                </c:pt>
                <c:pt idx="128">
                  <c:v>-0.115677270705094</c:v>
                </c:pt>
                <c:pt idx="129">
                  <c:v>0.45241749262072001</c:v>
                </c:pt>
                <c:pt idx="130">
                  <c:v>0.25078583316605202</c:v>
                </c:pt>
                <c:pt idx="131">
                  <c:v>-3.5489103423533903E-2</c:v>
                </c:pt>
                <c:pt idx="132">
                  <c:v>0.37701996983385599</c:v>
                </c:pt>
                <c:pt idx="133">
                  <c:v>-1.36574564128984E-2</c:v>
                </c:pt>
                <c:pt idx="134">
                  <c:v>0.51747533915904298</c:v>
                </c:pt>
                <c:pt idx="135">
                  <c:v>0.150436031913775</c:v>
                </c:pt>
                <c:pt idx="136">
                  <c:v>0.94489308939707595</c:v>
                </c:pt>
                <c:pt idx="137">
                  <c:v>2.92389250614657E-2</c:v>
                </c:pt>
                <c:pt idx="138">
                  <c:v>0.46998846092485103</c:v>
                </c:pt>
                <c:pt idx="139">
                  <c:v>-1.67648434861283</c:v>
                </c:pt>
                <c:pt idx="140">
                  <c:v>-0.45735500230765802</c:v>
                </c:pt>
                <c:pt idx="141">
                  <c:v>-1.9632174023328901</c:v>
                </c:pt>
                <c:pt idx="142">
                  <c:v>-0.76077112932420099</c:v>
                </c:pt>
                <c:pt idx="143">
                  <c:v>-1.0089444930257601</c:v>
                </c:pt>
                <c:pt idx="144">
                  <c:v>-0.949852476927181</c:v>
                </c:pt>
                <c:pt idx="145">
                  <c:v>0.80625528511040201</c:v>
                </c:pt>
                <c:pt idx="146">
                  <c:v>0.51374548195885505</c:v>
                </c:pt>
                <c:pt idx="147">
                  <c:v>0.16984202330079201</c:v>
                </c:pt>
                <c:pt idx="148">
                  <c:v>1.2410239184938101</c:v>
                </c:pt>
                <c:pt idx="149">
                  <c:v>0.57687880958105997</c:v>
                </c:pt>
                <c:pt idx="150">
                  <c:v>3.0041148748682401E-2</c:v>
                </c:pt>
                <c:pt idx="151">
                  <c:v>-1.2970330390243601</c:v>
                </c:pt>
                <c:pt idx="152">
                  <c:v>0.49193258860579597</c:v>
                </c:pt>
                <c:pt idx="153">
                  <c:v>-0.55954439025149705</c:v>
                </c:pt>
                <c:pt idx="154">
                  <c:v>-0.27453052088582702</c:v>
                </c:pt>
                <c:pt idx="155">
                  <c:v>-0.259597277728217</c:v>
                </c:pt>
                <c:pt idx="156">
                  <c:v>-1.8943766431803699</c:v>
                </c:pt>
                <c:pt idx="157">
                  <c:v>0.51267765349962402</c:v>
                </c:pt>
                <c:pt idx="158">
                  <c:v>-0.57013113108886304</c:v>
                </c:pt>
                <c:pt idx="159">
                  <c:v>0.30830534968703899</c:v>
                </c:pt>
                <c:pt idx="160">
                  <c:v>1.26025008664718</c:v>
                </c:pt>
                <c:pt idx="161">
                  <c:v>0.359526981396673</c:v>
                </c:pt>
                <c:pt idx="162">
                  <c:v>-0.23278136436213401</c:v>
                </c:pt>
                <c:pt idx="163">
                  <c:v>-0.48487033614739</c:v>
                </c:pt>
                <c:pt idx="164">
                  <c:v>0.565693270260194</c:v>
                </c:pt>
                <c:pt idx="165">
                  <c:v>-3.5695868806830999</c:v>
                </c:pt>
                <c:pt idx="166">
                  <c:v>0.96404092016018805</c:v>
                </c:pt>
                <c:pt idx="167">
                  <c:v>0.50598188582873704</c:v>
                </c:pt>
                <c:pt idx="168">
                  <c:v>-0.96180766699835396</c:v>
                </c:pt>
                <c:pt idx="169">
                  <c:v>-0.71484947667000498</c:v>
                </c:pt>
                <c:pt idx="170">
                  <c:v>-1.3381855442502399</c:v>
                </c:pt>
                <c:pt idx="171">
                  <c:v>-1.6573061898282601E-2</c:v>
                </c:pt>
                <c:pt idx="172">
                  <c:v>-3.8597944140837002</c:v>
                </c:pt>
                <c:pt idx="173">
                  <c:v>-1.3394551244072399</c:v>
                </c:pt>
                <c:pt idx="174">
                  <c:v>1.2679108125238601</c:v>
                </c:pt>
                <c:pt idx="175">
                  <c:v>-6.5091776002657795E-2</c:v>
                </c:pt>
                <c:pt idx="176">
                  <c:v>-0.23428318811180299</c:v>
                </c:pt>
                <c:pt idx="177">
                  <c:v>0.18331047580913501</c:v>
                </c:pt>
                <c:pt idx="178">
                  <c:v>0.473582085826174</c:v>
                </c:pt>
                <c:pt idx="179">
                  <c:v>-0.92450442680940403</c:v>
                </c:pt>
                <c:pt idx="180">
                  <c:v>-0.186661129644592</c:v>
                </c:pt>
                <c:pt idx="181">
                  <c:v>0.54586145449915102</c:v>
                </c:pt>
                <c:pt idx="182">
                  <c:v>-0.63923031844006795</c:v>
                </c:pt>
                <c:pt idx="183">
                  <c:v>8.7568697622502897E-2</c:v>
                </c:pt>
                <c:pt idx="184">
                  <c:v>0.64855470814837601</c:v>
                </c:pt>
                <c:pt idx="185">
                  <c:v>-0.1809002834732</c:v>
                </c:pt>
                <c:pt idx="186">
                  <c:v>-0.51303826801409902</c:v>
                </c:pt>
                <c:pt idx="187">
                  <c:v>0.28653572016255002</c:v>
                </c:pt>
                <c:pt idx="188">
                  <c:v>6.2084078730538297E-2</c:v>
                </c:pt>
                <c:pt idx="189">
                  <c:v>1.6734664261511101E-2</c:v>
                </c:pt>
                <c:pt idx="190">
                  <c:v>0.72801707478918798</c:v>
                </c:pt>
                <c:pt idx="191">
                  <c:v>-0.76155173541459298</c:v>
                </c:pt>
                <c:pt idx="192">
                  <c:v>-1.2107678596962099</c:v>
                </c:pt>
                <c:pt idx="193">
                  <c:v>1.4193245156670899</c:v>
                </c:pt>
                <c:pt idx="194">
                  <c:v>0.18963735026403999</c:v>
                </c:pt>
                <c:pt idx="195">
                  <c:v>0.18401512852857299</c:v>
                </c:pt>
                <c:pt idx="196">
                  <c:v>1.28238732909488</c:v>
                </c:pt>
                <c:pt idx="197">
                  <c:v>-0.66846948772728298</c:v>
                </c:pt>
                <c:pt idx="198">
                  <c:v>0.90161015569136604</c:v>
                </c:pt>
                <c:pt idx="199">
                  <c:v>0.37582179356701301</c:v>
                </c:pt>
                <c:pt idx="200">
                  <c:v>1.6119547820608</c:v>
                </c:pt>
                <c:pt idx="201">
                  <c:v>1.5517558648141101E-2</c:v>
                </c:pt>
                <c:pt idx="202">
                  <c:v>0.46081704759967901</c:v>
                </c:pt>
                <c:pt idx="203">
                  <c:v>0.53778277149437703</c:v>
                </c:pt>
                <c:pt idx="204">
                  <c:v>-0.35215009675232201</c:v>
                </c:pt>
                <c:pt idx="205">
                  <c:v>1.6746258759253501</c:v>
                </c:pt>
                <c:pt idx="206">
                  <c:v>-0.75532120506699696</c:v>
                </c:pt>
                <c:pt idx="207">
                  <c:v>-0.75609823625191297</c:v>
                </c:pt>
                <c:pt idx="208">
                  <c:v>-1.6573061898282601E-2</c:v>
                </c:pt>
                <c:pt idx="209">
                  <c:v>-8.3920100751673193E-2</c:v>
                </c:pt>
                <c:pt idx="210">
                  <c:v>-7.8635588701916198E-2</c:v>
                </c:pt>
                <c:pt idx="211">
                  <c:v>-0.15625455059872201</c:v>
                </c:pt>
                <c:pt idx="212">
                  <c:v>-0.53800280491289199</c:v>
                </c:pt>
                <c:pt idx="213">
                  <c:v>0.59819339630056201</c:v>
                </c:pt>
                <c:pt idx="214">
                  <c:v>0.48675745133820097</c:v>
                </c:pt>
                <c:pt idx="215">
                  <c:v>0.56773485584889205</c:v>
                </c:pt>
                <c:pt idx="216">
                  <c:v>0.218383015334813</c:v>
                </c:pt>
                <c:pt idx="217">
                  <c:v>0.46998846092485103</c:v>
                </c:pt>
                <c:pt idx="218">
                  <c:v>-0.19778147094687501</c:v>
                </c:pt>
                <c:pt idx="219">
                  <c:v>1.1677904008792901</c:v>
                </c:pt>
                <c:pt idx="220">
                  <c:v>-1.02345822300975</c:v>
                </c:pt>
                <c:pt idx="221">
                  <c:v>-0.17994285325305101</c:v>
                </c:pt>
                <c:pt idx="222">
                  <c:v>4.0023491288778801E-2</c:v>
                </c:pt>
                <c:pt idx="223">
                  <c:v>0.23368196612299599</c:v>
                </c:pt>
                <c:pt idx="224">
                  <c:v>0.42369421929275602</c:v>
                </c:pt>
                <c:pt idx="225">
                  <c:v>5.4252252634508703E-2</c:v>
                </c:pt>
                <c:pt idx="226">
                  <c:v>4.2803577783494501E-2</c:v>
                </c:pt>
                <c:pt idx="227">
                  <c:v>-1.3394551244072399</c:v>
                </c:pt>
                <c:pt idx="228">
                  <c:v>-0.26472549002955498</c:v>
                </c:pt>
                <c:pt idx="229">
                  <c:v>-0.36382420646788499</c:v>
                </c:pt>
                <c:pt idx="230">
                  <c:v>-0.186661129644592</c:v>
                </c:pt>
                <c:pt idx="231">
                  <c:v>-0.207536697237587</c:v>
                </c:pt>
                <c:pt idx="232">
                  <c:v>-1.0186005797401501</c:v>
                </c:pt>
                <c:pt idx="233">
                  <c:v>-0.76781512302863997</c:v>
                </c:pt>
                <c:pt idx="234">
                  <c:v>8.5969679943946695E-3</c:v>
                </c:pt>
                <c:pt idx="235">
                  <c:v>-4.18619972175047E-2</c:v>
                </c:pt>
                <c:pt idx="236">
                  <c:v>-2.3628428276372202</c:v>
                </c:pt>
                <c:pt idx="237">
                  <c:v>-1.1748424856789399</c:v>
                </c:pt>
                <c:pt idx="238">
                  <c:v>1.2084703187177901</c:v>
                </c:pt>
                <c:pt idx="239">
                  <c:v>7.6438200394765093E-2</c:v>
                </c:pt>
                <c:pt idx="240">
                  <c:v>-0.600422455906921</c:v>
                </c:pt>
                <c:pt idx="241">
                  <c:v>-0.48920837638174702</c:v>
                </c:pt>
                <c:pt idx="242">
                  <c:v>-0.31243880654109801</c:v>
                </c:pt>
                <c:pt idx="243">
                  <c:v>0.34300549533636399</c:v>
                </c:pt>
                <c:pt idx="244">
                  <c:v>-0.81097961416764497</c:v>
                </c:pt>
                <c:pt idx="245">
                  <c:v>-1.3293362804631399</c:v>
                </c:pt>
                <c:pt idx="246">
                  <c:v>9.1382741117841296E-2</c:v>
                </c:pt>
                <c:pt idx="247">
                  <c:v>5.4645072920473999E-2</c:v>
                </c:pt>
                <c:pt idx="248">
                  <c:v>1.01235684307673</c:v>
                </c:pt>
                <c:pt idx="249">
                  <c:v>-0.19729580660816101</c:v>
                </c:pt>
                <c:pt idx="250">
                  <c:v>0.45157426069053402</c:v>
                </c:pt>
                <c:pt idx="251">
                  <c:v>-0.55166580664285003</c:v>
                </c:pt>
                <c:pt idx="252">
                  <c:v>0.59121428294123801</c:v>
                </c:pt>
                <c:pt idx="253">
                  <c:v>2.7118752610124601</c:v>
                </c:pt>
                <c:pt idx="254">
                  <c:v>-6.6063562182798602E-3</c:v>
                </c:pt>
                <c:pt idx="255">
                  <c:v>-0.217372713071525</c:v>
                </c:pt>
                <c:pt idx="256">
                  <c:v>0.55285323035241196</c:v>
                </c:pt>
                <c:pt idx="257">
                  <c:v>0.32092706383615699</c:v>
                </c:pt>
                <c:pt idx="258">
                  <c:v>0.98647476662031197</c:v>
                </c:pt>
                <c:pt idx="259">
                  <c:v>-0.82489963983261605</c:v>
                </c:pt>
                <c:pt idx="260">
                  <c:v>2.2916463152352899</c:v>
                </c:pt>
                <c:pt idx="261">
                  <c:v>-0.274012443615332</c:v>
                </c:pt>
                <c:pt idx="262">
                  <c:v>-1.271568526482</c:v>
                </c:pt>
                <c:pt idx="263">
                  <c:v>0.102751929309253</c:v>
                </c:pt>
                <c:pt idx="264">
                  <c:v>-0.155316775481879</c:v>
                </c:pt>
                <c:pt idx="265">
                  <c:v>-1.47664887063649</c:v>
                </c:pt>
                <c:pt idx="266">
                  <c:v>0.36377307624932798</c:v>
                </c:pt>
                <c:pt idx="267">
                  <c:v>-5.9025476885047098E-2</c:v>
                </c:pt>
                <c:pt idx="268">
                  <c:v>-0.233281761303928</c:v>
                </c:pt>
                <c:pt idx="269">
                  <c:v>0.16519910726662701</c:v>
                </c:pt>
                <c:pt idx="270">
                  <c:v>-1.3394551244072399</c:v>
                </c:pt>
                <c:pt idx="271">
                  <c:v>-9.3224955133530199E-2</c:v>
                </c:pt>
                <c:pt idx="272">
                  <c:v>-1.0874571182042201</c:v>
                </c:pt>
                <c:pt idx="273">
                  <c:v>-0.28493980858323698</c:v>
                </c:pt>
                <c:pt idx="274">
                  <c:v>0.96203020581130105</c:v>
                </c:pt>
                <c:pt idx="275">
                  <c:v>-0.38240426781218601</c:v>
                </c:pt>
                <c:pt idx="276">
                  <c:v>-0.93620592169587602</c:v>
                </c:pt>
                <c:pt idx="277">
                  <c:v>-2.9948712829623001</c:v>
                </c:pt>
                <c:pt idx="278">
                  <c:v>2.3491189815751001</c:v>
                </c:pt>
                <c:pt idx="279">
                  <c:v>-8.5686842801183993E-2</c:v>
                </c:pt>
                <c:pt idx="280">
                  <c:v>-0.54124167281530799</c:v>
                </c:pt>
                <c:pt idx="281">
                  <c:v>1.1136519759580901</c:v>
                </c:pt>
                <c:pt idx="282">
                  <c:v>0.834696955347073</c:v>
                </c:pt>
                <c:pt idx="283">
                  <c:v>0.94061646343042504</c:v>
                </c:pt>
                <c:pt idx="284">
                  <c:v>-0.545140009325351</c:v>
                </c:pt>
                <c:pt idx="285">
                  <c:v>0.27712885094407602</c:v>
                </c:pt>
                <c:pt idx="286">
                  <c:v>-5.55728810706261E-2</c:v>
                </c:pt>
                <c:pt idx="287">
                  <c:v>1.0949886699851099</c:v>
                </c:pt>
                <c:pt idx="288">
                  <c:v>1.0861228042812601</c:v>
                </c:pt>
                <c:pt idx="289">
                  <c:v>-1.0430899447487101</c:v>
                </c:pt>
                <c:pt idx="290">
                  <c:v>2.8034572627244202E-2</c:v>
                </c:pt>
                <c:pt idx="291">
                  <c:v>-0.56946668792537003</c:v>
                </c:pt>
                <c:pt idx="292">
                  <c:v>-0.186661129644592</c:v>
                </c:pt>
                <c:pt idx="293">
                  <c:v>-0.21342852638728499</c:v>
                </c:pt>
                <c:pt idx="294">
                  <c:v>-2.05935784424639</c:v>
                </c:pt>
                <c:pt idx="295">
                  <c:v>-0.231281437254201</c:v>
                </c:pt>
                <c:pt idx="296">
                  <c:v>-0.20851664128969799</c:v>
                </c:pt>
                <c:pt idx="297">
                  <c:v>-0.53090823406916599</c:v>
                </c:pt>
                <c:pt idx="298">
                  <c:v>-0.92450442680940403</c:v>
                </c:pt>
                <c:pt idx="299">
                  <c:v>-0.94619803674006298</c:v>
                </c:pt>
                <c:pt idx="300">
                  <c:v>-1.8197532596163299</c:v>
                </c:pt>
                <c:pt idx="301">
                  <c:v>0.61742170869006896</c:v>
                </c:pt>
                <c:pt idx="302">
                  <c:v>0.62400579029682501</c:v>
                </c:pt>
                <c:pt idx="303">
                  <c:v>0.436007954987012</c:v>
                </c:pt>
                <c:pt idx="304">
                  <c:v>-1.12397226854308</c:v>
                </c:pt>
                <c:pt idx="305">
                  <c:v>-1.0540273291686699</c:v>
                </c:pt>
                <c:pt idx="306">
                  <c:v>0.93893880025984799</c:v>
                </c:pt>
                <c:pt idx="307">
                  <c:v>-1.2945841884170599</c:v>
                </c:pt>
                <c:pt idx="308">
                  <c:v>-0.91736039249509005</c:v>
                </c:pt>
                <c:pt idx="309">
                  <c:v>0.52964876072550504</c:v>
                </c:pt>
                <c:pt idx="310">
                  <c:v>-0.351044238084183</c:v>
                </c:pt>
                <c:pt idx="311">
                  <c:v>-1.5306110165587301</c:v>
                </c:pt>
                <c:pt idx="312">
                  <c:v>-0.60246961319130798</c:v>
                </c:pt>
                <c:pt idx="313">
                  <c:v>0.39366874280680098</c:v>
                </c:pt>
                <c:pt idx="314">
                  <c:v>0.50732406262856999</c:v>
                </c:pt>
                <c:pt idx="315">
                  <c:v>-0.47195048090246999</c:v>
                </c:pt>
                <c:pt idx="316">
                  <c:v>-9.3669866966332394E-2</c:v>
                </c:pt>
                <c:pt idx="317">
                  <c:v>0.57459941254620595</c:v>
                </c:pt>
                <c:pt idx="318">
                  <c:v>-0.95076784662472003</c:v>
                </c:pt>
                <c:pt idx="319">
                  <c:v>8.1056581290432403E-2</c:v>
                </c:pt>
                <c:pt idx="320">
                  <c:v>-1.0381515088445701</c:v>
                </c:pt>
                <c:pt idx="321">
                  <c:v>1.37299630170307</c:v>
                </c:pt>
                <c:pt idx="322">
                  <c:v>2.6849928908457201</c:v>
                </c:pt>
                <c:pt idx="323">
                  <c:v>-1.7388265250878301</c:v>
                </c:pt>
                <c:pt idx="324">
                  <c:v>-0.89181764194184399</c:v>
                </c:pt>
                <c:pt idx="325">
                  <c:v>-1.05602681133078</c:v>
                </c:pt>
                <c:pt idx="326">
                  <c:v>0.17942739511391301</c:v>
                </c:pt>
                <c:pt idx="327">
                  <c:v>9.2904935653376E-2</c:v>
                </c:pt>
                <c:pt idx="328">
                  <c:v>0.51800722099676</c:v>
                </c:pt>
                <c:pt idx="329">
                  <c:v>-0.53155144671622701</c:v>
                </c:pt>
                <c:pt idx="330">
                  <c:v>0.63055357356639596</c:v>
                </c:pt>
                <c:pt idx="331">
                  <c:v>0.18366285442729</c:v>
                </c:pt>
                <c:pt idx="332">
                  <c:v>1.50573149199943</c:v>
                </c:pt>
                <c:pt idx="333">
                  <c:v>0.45382155014772502</c:v>
                </c:pt>
                <c:pt idx="334">
                  <c:v>-0.68226735024728502</c:v>
                </c:pt>
                <c:pt idx="335">
                  <c:v>-1.0186005797401501</c:v>
                </c:pt>
                <c:pt idx="336">
                  <c:v>-0.783619642649517</c:v>
                </c:pt>
                <c:pt idx="337">
                  <c:v>-0.98891869977325697</c:v>
                </c:pt>
                <c:pt idx="338">
                  <c:v>0.45634467846923599</c:v>
                </c:pt>
                <c:pt idx="339">
                  <c:v>0.55517470554345605</c:v>
                </c:pt>
                <c:pt idx="340">
                  <c:v>1.32222345783567</c:v>
                </c:pt>
                <c:pt idx="341">
                  <c:v>-0.42456844519557702</c:v>
                </c:pt>
                <c:pt idx="342">
                  <c:v>-1.47950390115499</c:v>
                </c:pt>
                <c:pt idx="343">
                  <c:v>-0.90672427254385501</c:v>
                </c:pt>
                <c:pt idx="344">
                  <c:v>-1.8903299880773301</c:v>
                </c:pt>
                <c:pt idx="345">
                  <c:v>-0.19100017612439199</c:v>
                </c:pt>
                <c:pt idx="346">
                  <c:v>1.7431928025297001</c:v>
                </c:pt>
                <c:pt idx="347">
                  <c:v>1.0786836894784499</c:v>
                </c:pt>
                <c:pt idx="348">
                  <c:v>0.277454469074636</c:v>
                </c:pt>
                <c:pt idx="349">
                  <c:v>1.1224752848303201</c:v>
                </c:pt>
                <c:pt idx="350">
                  <c:v>0.90199508265106798</c:v>
                </c:pt>
                <c:pt idx="351">
                  <c:v>5.8566146550503101E-2</c:v>
                </c:pt>
                <c:pt idx="352">
                  <c:v>1.94075565736606</c:v>
                </c:pt>
                <c:pt idx="353">
                  <c:v>8.2975618909065005E-2</c:v>
                </c:pt>
                <c:pt idx="354">
                  <c:v>0.35098897814130697</c:v>
                </c:pt>
                <c:pt idx="355">
                  <c:v>0.180840893791647</c:v>
                </c:pt>
                <c:pt idx="356">
                  <c:v>0.41618629367882698</c:v>
                </c:pt>
                <c:pt idx="357">
                  <c:v>-1.3193029187983401</c:v>
                </c:pt>
                <c:pt idx="358">
                  <c:v>0.47578815495130999</c:v>
                </c:pt>
                <c:pt idx="359">
                  <c:v>0.51667706952636805</c:v>
                </c:pt>
                <c:pt idx="360">
                  <c:v>0.34300549533636399</c:v>
                </c:pt>
                <c:pt idx="361">
                  <c:v>-9.9916196064292695E-2</c:v>
                </c:pt>
                <c:pt idx="362">
                  <c:v>-0.87451664958174402</c:v>
                </c:pt>
                <c:pt idx="363">
                  <c:v>-0.427511921606191</c:v>
                </c:pt>
                <c:pt idx="364">
                  <c:v>1.80684922352493</c:v>
                </c:pt>
                <c:pt idx="365">
                  <c:v>-0.84232330865036997</c:v>
                </c:pt>
                <c:pt idx="366">
                  <c:v>-0.38240426781218601</c:v>
                </c:pt>
                <c:pt idx="367">
                  <c:v>0.134385894096543</c:v>
                </c:pt>
                <c:pt idx="368">
                  <c:v>2.6961758720642099</c:v>
                </c:pt>
                <c:pt idx="369">
                  <c:v>2.3236986853042398</c:v>
                </c:pt>
                <c:pt idx="370">
                  <c:v>-0.58686417940244595</c:v>
                </c:pt>
                <c:pt idx="371">
                  <c:v>2.25335090313961</c:v>
                </c:pt>
                <c:pt idx="372">
                  <c:v>-0.21490606187592701</c:v>
                </c:pt>
                <c:pt idx="373">
                  <c:v>1.4861248487690499</c:v>
                </c:pt>
                <c:pt idx="374">
                  <c:v>-0.53026536957510695</c:v>
                </c:pt>
                <c:pt idx="375">
                  <c:v>-0.92182037566985997</c:v>
                </c:pt>
                <c:pt idx="376">
                  <c:v>-0.265753794962865</c:v>
                </c:pt>
                <c:pt idx="377">
                  <c:v>-0.95076784662472003</c:v>
                </c:pt>
                <c:pt idx="378">
                  <c:v>-0.80205870274138102</c:v>
                </c:pt>
                <c:pt idx="379">
                  <c:v>-0.16236820401454199</c:v>
                </c:pt>
                <c:pt idx="380">
                  <c:v>0.26403037659275502</c:v>
                </c:pt>
                <c:pt idx="381">
                  <c:v>0.12960199991099799</c:v>
                </c:pt>
                <c:pt idx="382">
                  <c:v>-0.94802385127914901</c:v>
                </c:pt>
                <c:pt idx="383">
                  <c:v>-1.31059272274949</c:v>
                </c:pt>
                <c:pt idx="384">
                  <c:v>-0.583498656822379</c:v>
                </c:pt>
                <c:pt idx="385">
                  <c:v>-0.39725061267318901</c:v>
                </c:pt>
                <c:pt idx="386">
                  <c:v>-0.39610197416607701</c:v>
                </c:pt>
                <c:pt idx="387">
                  <c:v>0.90890251996507099</c:v>
                </c:pt>
                <c:pt idx="388">
                  <c:v>-0.45072488442443998</c:v>
                </c:pt>
                <c:pt idx="389">
                  <c:v>-0.55297527989984196</c:v>
                </c:pt>
                <c:pt idx="390">
                  <c:v>-8.4803143263555897E-2</c:v>
                </c:pt>
                <c:pt idx="391">
                  <c:v>0.70166037850405905</c:v>
                </c:pt>
                <c:pt idx="392">
                  <c:v>0.80937997021651398</c:v>
                </c:pt>
                <c:pt idx="393">
                  <c:v>1.9388281068367601</c:v>
                </c:pt>
                <c:pt idx="394">
                  <c:v>0.497626363829407</c:v>
                </c:pt>
                <c:pt idx="395">
                  <c:v>-0.91914237651096198</c:v>
                </c:pt>
                <c:pt idx="396">
                  <c:v>-0.39955122767588502</c:v>
                </c:pt>
                <c:pt idx="397">
                  <c:v>-0.29966780043982399</c:v>
                </c:pt>
                <c:pt idx="398">
                  <c:v>2.0497159163177998</c:v>
                </c:pt>
                <c:pt idx="399">
                  <c:v>5.3859302383189298E-2</c:v>
                </c:pt>
                <c:pt idx="400">
                  <c:v>1.41320913263335</c:v>
                </c:pt>
                <c:pt idx="401">
                  <c:v>-1.45405238170551</c:v>
                </c:pt>
                <c:pt idx="402">
                  <c:v>1.83954128068978</c:v>
                </c:pt>
                <c:pt idx="403">
                  <c:v>0.73246453223765495</c:v>
                </c:pt>
                <c:pt idx="404">
                  <c:v>1.0676880042407799</c:v>
                </c:pt>
                <c:pt idx="405">
                  <c:v>0.25676416184793599</c:v>
                </c:pt>
                <c:pt idx="406">
                  <c:v>7.0252289933106504E-2</c:v>
                </c:pt>
                <c:pt idx="407">
                  <c:v>0.72935306157097402</c:v>
                </c:pt>
                <c:pt idx="408">
                  <c:v>0.70302632704309198</c:v>
                </c:pt>
                <c:pt idx="409">
                  <c:v>0.72086631979994098</c:v>
                </c:pt>
                <c:pt idx="410">
                  <c:v>1.0681900227577801</c:v>
                </c:pt>
                <c:pt idx="411">
                  <c:v>-0.55101161101971496</c:v>
                </c:pt>
                <c:pt idx="412">
                  <c:v>-1.1583693766127201</c:v>
                </c:pt>
                <c:pt idx="413">
                  <c:v>0.834696955347073</c:v>
                </c:pt>
                <c:pt idx="414">
                  <c:v>-0.97949999756736295</c:v>
                </c:pt>
                <c:pt idx="415">
                  <c:v>1.30699642716709</c:v>
                </c:pt>
                <c:pt idx="416">
                  <c:v>-1.43050552753972</c:v>
                </c:pt>
                <c:pt idx="417">
                  <c:v>2.0180343341525999</c:v>
                </c:pt>
                <c:pt idx="418">
                  <c:v>1.85559904295058</c:v>
                </c:pt>
                <c:pt idx="419">
                  <c:v>-0.27349459223421602</c:v>
                </c:pt>
                <c:pt idx="420">
                  <c:v>-1.66473323527237</c:v>
                </c:pt>
                <c:pt idx="421">
                  <c:v>0.104636257998619</c:v>
                </c:pt>
                <c:pt idx="422">
                  <c:v>-3.0907909101544</c:v>
                </c:pt>
                <c:pt idx="423">
                  <c:v>0.105389153189451</c:v>
                </c:pt>
                <c:pt idx="424">
                  <c:v>0.945264243188779</c:v>
                </c:pt>
                <c:pt idx="425">
                  <c:v>-0.29333342743151303</c:v>
                </c:pt>
                <c:pt idx="426">
                  <c:v>0.28556604358906801</c:v>
                </c:pt>
                <c:pt idx="427">
                  <c:v>-5.6866428619559602E-2</c:v>
                </c:pt>
                <c:pt idx="428">
                  <c:v>0.52964876072550504</c:v>
                </c:pt>
                <c:pt idx="429">
                  <c:v>8.8332486795950696E-2</c:v>
                </c:pt>
                <c:pt idx="430">
                  <c:v>-0.51303826801409902</c:v>
                </c:pt>
                <c:pt idx="431">
                  <c:v>-0.20704702824537799</c:v>
                </c:pt>
                <c:pt idx="432">
                  <c:v>-1.2119082266813499</c:v>
                </c:pt>
                <c:pt idx="433">
                  <c:v>0.21289554557297299</c:v>
                </c:pt>
                <c:pt idx="434">
                  <c:v>5.0711011278557303E-2</c:v>
                </c:pt>
                <c:pt idx="435">
                  <c:v>-0.567475585826554</c:v>
                </c:pt>
                <c:pt idx="436">
                  <c:v>3.2774078151128999E-3</c:v>
                </c:pt>
                <c:pt idx="437">
                  <c:v>-0.57612790630496802</c:v>
                </c:pt>
                <c:pt idx="438">
                  <c:v>-0.61000619075117601</c:v>
                </c:pt>
                <c:pt idx="439">
                  <c:v>-1.0998505397771801</c:v>
                </c:pt>
                <c:pt idx="440">
                  <c:v>0.60414302489141702</c:v>
                </c:pt>
                <c:pt idx="441">
                  <c:v>-0.642757770168085</c:v>
                </c:pt>
                <c:pt idx="442">
                  <c:v>-1.1529287252124401</c:v>
                </c:pt>
                <c:pt idx="443">
                  <c:v>-0.15437974022714601</c:v>
                </c:pt>
                <c:pt idx="444">
                  <c:v>6.5980709928472103E-2</c:v>
                </c:pt>
                <c:pt idx="445">
                  <c:v>-0.39037538581158598</c:v>
                </c:pt>
                <c:pt idx="446">
                  <c:v>-0.344430622161703</c:v>
                </c:pt>
                <c:pt idx="447">
                  <c:v>1.322358537975</c:v>
                </c:pt>
                <c:pt idx="448">
                  <c:v>-7.4687578006927505E-2</c:v>
                </c:pt>
                <c:pt idx="449">
                  <c:v>3.8431943816075897E-2</c:v>
                </c:pt>
                <c:pt idx="450">
                  <c:v>0.106893513268699</c:v>
                </c:pt>
                <c:pt idx="451">
                  <c:v>0.22282299106171999</c:v>
                </c:pt>
                <c:pt idx="452">
                  <c:v>0.34823153356103898</c:v>
                </c:pt>
                <c:pt idx="453">
                  <c:v>0.28685876983781</c:v>
                </c:pt>
                <c:pt idx="454">
                  <c:v>1.6358151228423399E-3</c:v>
                </c:pt>
                <c:pt idx="455">
                  <c:v>0.30353741022966302</c:v>
                </c:pt>
                <c:pt idx="456">
                  <c:v>0.180487676800556</c:v>
                </c:pt>
                <c:pt idx="457">
                  <c:v>1.0949886699851099</c:v>
                </c:pt>
                <c:pt idx="458">
                  <c:v>-0.70512956242112201</c:v>
                </c:pt>
                <c:pt idx="459">
                  <c:v>-0.88660083066819995</c:v>
                </c:pt>
                <c:pt idx="460">
                  <c:v>1.2626671301705601</c:v>
                </c:pt>
                <c:pt idx="461">
                  <c:v>0.42857771053726001</c:v>
                </c:pt>
                <c:pt idx="462">
                  <c:v>-4.8176394479893601</c:v>
                </c:pt>
                <c:pt idx="463">
                  <c:v>-1.25489052952771</c:v>
                </c:pt>
                <c:pt idx="464">
                  <c:v>8.8332486795950696E-2</c:v>
                </c:pt>
                <c:pt idx="465">
                  <c:v>1.3518405885309901</c:v>
                </c:pt>
                <c:pt idx="466">
                  <c:v>1.3597200432853001</c:v>
                </c:pt>
                <c:pt idx="467">
                  <c:v>1.01900178100834</c:v>
                </c:pt>
                <c:pt idx="468">
                  <c:v>2.1029055828473799</c:v>
                </c:pt>
                <c:pt idx="469">
                  <c:v>1.1152610970872801</c:v>
                </c:pt>
                <c:pt idx="470">
                  <c:v>-2.4631825389474402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'Sheet 1'!$A$2:$A$472</c15:f>
                <c15:dlblRangeCache>
                  <c:ptCount val="471"/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8</c:v>
                  </c:pt>
                  <c:pt idx="7">
                    <c:v>9</c:v>
                  </c:pt>
                  <c:pt idx="8">
                    <c:v>10</c:v>
                  </c:pt>
                  <c:pt idx="9">
                    <c:v>11</c:v>
                  </c:pt>
                  <c:pt idx="10">
                    <c:v>12</c:v>
                  </c:pt>
                  <c:pt idx="11">
                    <c:v>13</c:v>
                  </c:pt>
                  <c:pt idx="12">
                    <c:v>14</c:v>
                  </c:pt>
                  <c:pt idx="13">
                    <c:v>15</c:v>
                  </c:pt>
                  <c:pt idx="14">
                    <c:v>16</c:v>
                  </c:pt>
                  <c:pt idx="15">
                    <c:v>17</c:v>
                  </c:pt>
                  <c:pt idx="16">
                    <c:v>18</c:v>
                  </c:pt>
                  <c:pt idx="17">
                    <c:v>20</c:v>
                  </c:pt>
                  <c:pt idx="18">
                    <c:v>21</c:v>
                  </c:pt>
                  <c:pt idx="19">
                    <c:v>22</c:v>
                  </c:pt>
                  <c:pt idx="20">
                    <c:v>23</c:v>
                  </c:pt>
                  <c:pt idx="21">
                    <c:v>24</c:v>
                  </c:pt>
                  <c:pt idx="22">
                    <c:v>25</c:v>
                  </c:pt>
                  <c:pt idx="23">
                    <c:v>26</c:v>
                  </c:pt>
                  <c:pt idx="24">
                    <c:v>27</c:v>
                  </c:pt>
                  <c:pt idx="25">
                    <c:v>29</c:v>
                  </c:pt>
                  <c:pt idx="26">
                    <c:v>30</c:v>
                  </c:pt>
                  <c:pt idx="27">
                    <c:v>31</c:v>
                  </c:pt>
                  <c:pt idx="28">
                    <c:v>32</c:v>
                  </c:pt>
                  <c:pt idx="29">
                    <c:v>33</c:v>
                  </c:pt>
                  <c:pt idx="30">
                    <c:v>34</c:v>
                  </c:pt>
                  <c:pt idx="31">
                    <c:v>35</c:v>
                  </c:pt>
                  <c:pt idx="32">
                    <c:v>36</c:v>
                  </c:pt>
                  <c:pt idx="33">
                    <c:v>37</c:v>
                  </c:pt>
                  <c:pt idx="34">
                    <c:v>38</c:v>
                  </c:pt>
                  <c:pt idx="35">
                    <c:v>39</c:v>
                  </c:pt>
                  <c:pt idx="36">
                    <c:v>40</c:v>
                  </c:pt>
                  <c:pt idx="37">
                    <c:v>41</c:v>
                  </c:pt>
                  <c:pt idx="38">
                    <c:v>43</c:v>
                  </c:pt>
                  <c:pt idx="39">
                    <c:v>44</c:v>
                  </c:pt>
                  <c:pt idx="40">
                    <c:v>45</c:v>
                  </c:pt>
                  <c:pt idx="41">
                    <c:v>46</c:v>
                  </c:pt>
                  <c:pt idx="42">
                    <c:v>47</c:v>
                  </c:pt>
                  <c:pt idx="43">
                    <c:v>48</c:v>
                  </c:pt>
                  <c:pt idx="44">
                    <c:v>50</c:v>
                  </c:pt>
                  <c:pt idx="45">
                    <c:v>53</c:v>
                  </c:pt>
                  <c:pt idx="46">
                    <c:v>55</c:v>
                  </c:pt>
                  <c:pt idx="47">
                    <c:v>57</c:v>
                  </c:pt>
                  <c:pt idx="48">
                    <c:v>58</c:v>
                  </c:pt>
                  <c:pt idx="49">
                    <c:v>59</c:v>
                  </c:pt>
                  <c:pt idx="50">
                    <c:v>60</c:v>
                  </c:pt>
                  <c:pt idx="51">
                    <c:v>61</c:v>
                  </c:pt>
                  <c:pt idx="52">
                    <c:v>62</c:v>
                  </c:pt>
                  <c:pt idx="53">
                    <c:v>64</c:v>
                  </c:pt>
                  <c:pt idx="54">
                    <c:v>65</c:v>
                  </c:pt>
                  <c:pt idx="55">
                    <c:v>67</c:v>
                  </c:pt>
                  <c:pt idx="56">
                    <c:v>68</c:v>
                  </c:pt>
                  <c:pt idx="57">
                    <c:v>69</c:v>
                  </c:pt>
                  <c:pt idx="58">
                    <c:v>70</c:v>
                  </c:pt>
                  <c:pt idx="59">
                    <c:v>71</c:v>
                  </c:pt>
                  <c:pt idx="60">
                    <c:v>72</c:v>
                  </c:pt>
                  <c:pt idx="61">
                    <c:v>73</c:v>
                  </c:pt>
                  <c:pt idx="62">
                    <c:v>74</c:v>
                  </c:pt>
                  <c:pt idx="63">
                    <c:v>75</c:v>
                  </c:pt>
                  <c:pt idx="64">
                    <c:v>76</c:v>
                  </c:pt>
                  <c:pt idx="65">
                    <c:v>77</c:v>
                  </c:pt>
                  <c:pt idx="66">
                    <c:v>78</c:v>
                  </c:pt>
                  <c:pt idx="67">
                    <c:v>79</c:v>
                  </c:pt>
                  <c:pt idx="68">
                    <c:v>81</c:v>
                  </c:pt>
                  <c:pt idx="69">
                    <c:v>82</c:v>
                  </c:pt>
                  <c:pt idx="70">
                    <c:v>83</c:v>
                  </c:pt>
                  <c:pt idx="71">
                    <c:v>84</c:v>
                  </c:pt>
                  <c:pt idx="72">
                    <c:v>85</c:v>
                  </c:pt>
                  <c:pt idx="73">
                    <c:v>86</c:v>
                  </c:pt>
                  <c:pt idx="74">
                    <c:v>87</c:v>
                  </c:pt>
                  <c:pt idx="75">
                    <c:v>88</c:v>
                  </c:pt>
                  <c:pt idx="76">
                    <c:v>89</c:v>
                  </c:pt>
                  <c:pt idx="77">
                    <c:v>90</c:v>
                  </c:pt>
                  <c:pt idx="78">
                    <c:v>91</c:v>
                  </c:pt>
                  <c:pt idx="79">
                    <c:v>93</c:v>
                  </c:pt>
                  <c:pt idx="80">
                    <c:v>94</c:v>
                  </c:pt>
                  <c:pt idx="81">
                    <c:v>95</c:v>
                  </c:pt>
                  <c:pt idx="82">
                    <c:v>96</c:v>
                  </c:pt>
                  <c:pt idx="83">
                    <c:v>97</c:v>
                  </c:pt>
                  <c:pt idx="84">
                    <c:v>98</c:v>
                  </c:pt>
                  <c:pt idx="85">
                    <c:v>99</c:v>
                  </c:pt>
                  <c:pt idx="86">
                    <c:v>100</c:v>
                  </c:pt>
                  <c:pt idx="87">
                    <c:v>101</c:v>
                  </c:pt>
                  <c:pt idx="88">
                    <c:v>102</c:v>
                  </c:pt>
                  <c:pt idx="89">
                    <c:v>103</c:v>
                  </c:pt>
                  <c:pt idx="90">
                    <c:v>104</c:v>
                  </c:pt>
                  <c:pt idx="91">
                    <c:v>105</c:v>
                  </c:pt>
                  <c:pt idx="92">
                    <c:v>106</c:v>
                  </c:pt>
                  <c:pt idx="93">
                    <c:v>107</c:v>
                  </c:pt>
                  <c:pt idx="94">
                    <c:v>108</c:v>
                  </c:pt>
                  <c:pt idx="95">
                    <c:v>109</c:v>
                  </c:pt>
                  <c:pt idx="96">
                    <c:v>110</c:v>
                  </c:pt>
                  <c:pt idx="97">
                    <c:v>111</c:v>
                  </c:pt>
                  <c:pt idx="98">
                    <c:v>112</c:v>
                  </c:pt>
                  <c:pt idx="99">
                    <c:v>113</c:v>
                  </c:pt>
                  <c:pt idx="100">
                    <c:v>114</c:v>
                  </c:pt>
                  <c:pt idx="101">
                    <c:v>115</c:v>
                  </c:pt>
                  <c:pt idx="102">
                    <c:v>116</c:v>
                  </c:pt>
                  <c:pt idx="103">
                    <c:v>117</c:v>
                  </c:pt>
                  <c:pt idx="104">
                    <c:v>118</c:v>
                  </c:pt>
                  <c:pt idx="105">
                    <c:v>120</c:v>
                  </c:pt>
                  <c:pt idx="106">
                    <c:v>121</c:v>
                  </c:pt>
                  <c:pt idx="107">
                    <c:v>122</c:v>
                  </c:pt>
                  <c:pt idx="108">
                    <c:v>123</c:v>
                  </c:pt>
                  <c:pt idx="109">
                    <c:v>124</c:v>
                  </c:pt>
                  <c:pt idx="110">
                    <c:v>125</c:v>
                  </c:pt>
                  <c:pt idx="111">
                    <c:v>126</c:v>
                  </c:pt>
                  <c:pt idx="112">
                    <c:v>128</c:v>
                  </c:pt>
                  <c:pt idx="113">
                    <c:v>129</c:v>
                  </c:pt>
                  <c:pt idx="114">
                    <c:v>130</c:v>
                  </c:pt>
                  <c:pt idx="115">
                    <c:v>132</c:v>
                  </c:pt>
                  <c:pt idx="116">
                    <c:v>133</c:v>
                  </c:pt>
                  <c:pt idx="117">
                    <c:v>134</c:v>
                  </c:pt>
                  <c:pt idx="118">
                    <c:v>135</c:v>
                  </c:pt>
                  <c:pt idx="119">
                    <c:v>137</c:v>
                  </c:pt>
                  <c:pt idx="120">
                    <c:v>138</c:v>
                  </c:pt>
                  <c:pt idx="121">
                    <c:v>139</c:v>
                  </c:pt>
                  <c:pt idx="122">
                    <c:v>140</c:v>
                  </c:pt>
                  <c:pt idx="123">
                    <c:v>141</c:v>
                  </c:pt>
                  <c:pt idx="124">
                    <c:v>147</c:v>
                  </c:pt>
                  <c:pt idx="125">
                    <c:v>150</c:v>
                  </c:pt>
                  <c:pt idx="126">
                    <c:v>153</c:v>
                  </c:pt>
                  <c:pt idx="127">
                    <c:v>154</c:v>
                  </c:pt>
                  <c:pt idx="128">
                    <c:v>156</c:v>
                  </c:pt>
                  <c:pt idx="129">
                    <c:v>157</c:v>
                  </c:pt>
                  <c:pt idx="130">
                    <c:v>163</c:v>
                  </c:pt>
                  <c:pt idx="131">
                    <c:v>166</c:v>
                  </c:pt>
                  <c:pt idx="132">
                    <c:v>171</c:v>
                  </c:pt>
                  <c:pt idx="133">
                    <c:v>173</c:v>
                  </c:pt>
                  <c:pt idx="134">
                    <c:v>174</c:v>
                  </c:pt>
                  <c:pt idx="135">
                    <c:v>175</c:v>
                  </c:pt>
                  <c:pt idx="136">
                    <c:v>179</c:v>
                  </c:pt>
                  <c:pt idx="137">
                    <c:v>180</c:v>
                  </c:pt>
                  <c:pt idx="138">
                    <c:v>182</c:v>
                  </c:pt>
                  <c:pt idx="139">
                    <c:v>184</c:v>
                  </c:pt>
                  <c:pt idx="140">
                    <c:v>186</c:v>
                  </c:pt>
                  <c:pt idx="141">
                    <c:v>187</c:v>
                  </c:pt>
                  <c:pt idx="142">
                    <c:v>188</c:v>
                  </c:pt>
                  <c:pt idx="143">
                    <c:v>189</c:v>
                  </c:pt>
                  <c:pt idx="144">
                    <c:v>190</c:v>
                  </c:pt>
                  <c:pt idx="145">
                    <c:v>194</c:v>
                  </c:pt>
                  <c:pt idx="146">
                    <c:v>195</c:v>
                  </c:pt>
                  <c:pt idx="147">
                    <c:v>197</c:v>
                  </c:pt>
                  <c:pt idx="148">
                    <c:v>199</c:v>
                  </c:pt>
                  <c:pt idx="149">
                    <c:v>200</c:v>
                  </c:pt>
                  <c:pt idx="150">
                    <c:v>201</c:v>
                  </c:pt>
                  <c:pt idx="151">
                    <c:v>202</c:v>
                  </c:pt>
                  <c:pt idx="152">
                    <c:v>203</c:v>
                  </c:pt>
                  <c:pt idx="153">
                    <c:v>204</c:v>
                  </c:pt>
                  <c:pt idx="154">
                    <c:v>205</c:v>
                  </c:pt>
                  <c:pt idx="155">
                    <c:v>206</c:v>
                  </c:pt>
                  <c:pt idx="156">
                    <c:v>207</c:v>
                  </c:pt>
                  <c:pt idx="157">
                    <c:v>208</c:v>
                  </c:pt>
                  <c:pt idx="158">
                    <c:v>209</c:v>
                  </c:pt>
                  <c:pt idx="159">
                    <c:v>210</c:v>
                  </c:pt>
                  <c:pt idx="160">
                    <c:v>211</c:v>
                  </c:pt>
                  <c:pt idx="161">
                    <c:v>212</c:v>
                  </c:pt>
                  <c:pt idx="162">
                    <c:v>213</c:v>
                  </c:pt>
                  <c:pt idx="163">
                    <c:v>214</c:v>
                  </c:pt>
                  <c:pt idx="164">
                    <c:v>215</c:v>
                  </c:pt>
                  <c:pt idx="165">
                    <c:v>216</c:v>
                  </c:pt>
                  <c:pt idx="166">
                    <c:v>217</c:v>
                  </c:pt>
                  <c:pt idx="167">
                    <c:v>218</c:v>
                  </c:pt>
                  <c:pt idx="168">
                    <c:v>219</c:v>
                  </c:pt>
                  <c:pt idx="169">
                    <c:v>220</c:v>
                  </c:pt>
                  <c:pt idx="170">
                    <c:v>221</c:v>
                  </c:pt>
                  <c:pt idx="171">
                    <c:v>224</c:v>
                  </c:pt>
                  <c:pt idx="172">
                    <c:v>225</c:v>
                  </c:pt>
                  <c:pt idx="173">
                    <c:v>226</c:v>
                  </c:pt>
                  <c:pt idx="174">
                    <c:v>227</c:v>
                  </c:pt>
                  <c:pt idx="175">
                    <c:v>228</c:v>
                  </c:pt>
                  <c:pt idx="176">
                    <c:v>230</c:v>
                  </c:pt>
                  <c:pt idx="177">
                    <c:v>231</c:v>
                  </c:pt>
                  <c:pt idx="178">
                    <c:v>232</c:v>
                  </c:pt>
                  <c:pt idx="179">
                    <c:v>233</c:v>
                  </c:pt>
                  <c:pt idx="180">
                    <c:v>234</c:v>
                  </c:pt>
                  <c:pt idx="181">
                    <c:v>235</c:v>
                  </c:pt>
                  <c:pt idx="182">
                    <c:v>238</c:v>
                  </c:pt>
                  <c:pt idx="183">
                    <c:v>239</c:v>
                  </c:pt>
                  <c:pt idx="184">
                    <c:v>240</c:v>
                  </c:pt>
                  <c:pt idx="185">
                    <c:v>241</c:v>
                  </c:pt>
                  <c:pt idx="186">
                    <c:v>242</c:v>
                  </c:pt>
                  <c:pt idx="187">
                    <c:v>243</c:v>
                  </c:pt>
                  <c:pt idx="188">
                    <c:v>244</c:v>
                  </c:pt>
                  <c:pt idx="189">
                    <c:v>245</c:v>
                  </c:pt>
                  <c:pt idx="190">
                    <c:v>246</c:v>
                  </c:pt>
                  <c:pt idx="191">
                    <c:v>247</c:v>
                  </c:pt>
                  <c:pt idx="192">
                    <c:v>248</c:v>
                  </c:pt>
                  <c:pt idx="193">
                    <c:v>249</c:v>
                  </c:pt>
                  <c:pt idx="194">
                    <c:v>251</c:v>
                  </c:pt>
                  <c:pt idx="195">
                    <c:v>252</c:v>
                  </c:pt>
                  <c:pt idx="196">
                    <c:v>253</c:v>
                  </c:pt>
                  <c:pt idx="197">
                    <c:v>254</c:v>
                  </c:pt>
                  <c:pt idx="198">
                    <c:v>256</c:v>
                  </c:pt>
                  <c:pt idx="199">
                    <c:v>257</c:v>
                  </c:pt>
                  <c:pt idx="200">
                    <c:v>259</c:v>
                  </c:pt>
                  <c:pt idx="201">
                    <c:v>260</c:v>
                  </c:pt>
                  <c:pt idx="202">
                    <c:v>261</c:v>
                  </c:pt>
                  <c:pt idx="203">
                    <c:v>264</c:v>
                  </c:pt>
                  <c:pt idx="204">
                    <c:v>265</c:v>
                  </c:pt>
                  <c:pt idx="205">
                    <c:v>266</c:v>
                  </c:pt>
                  <c:pt idx="206">
                    <c:v>267</c:v>
                  </c:pt>
                  <c:pt idx="207">
                    <c:v>268</c:v>
                  </c:pt>
                  <c:pt idx="208">
                    <c:v>269</c:v>
                  </c:pt>
                  <c:pt idx="209">
                    <c:v>270</c:v>
                  </c:pt>
                  <c:pt idx="210">
                    <c:v>273</c:v>
                  </c:pt>
                  <c:pt idx="211">
                    <c:v>276</c:v>
                  </c:pt>
                  <c:pt idx="212">
                    <c:v>277</c:v>
                  </c:pt>
                  <c:pt idx="213">
                    <c:v>278</c:v>
                  </c:pt>
                  <c:pt idx="214">
                    <c:v>279</c:v>
                  </c:pt>
                  <c:pt idx="215">
                    <c:v>280</c:v>
                  </c:pt>
                  <c:pt idx="216">
                    <c:v>282</c:v>
                  </c:pt>
                  <c:pt idx="217">
                    <c:v>284</c:v>
                  </c:pt>
                  <c:pt idx="218">
                    <c:v>285</c:v>
                  </c:pt>
                  <c:pt idx="219">
                    <c:v>286</c:v>
                  </c:pt>
                  <c:pt idx="220">
                    <c:v>287</c:v>
                  </c:pt>
                  <c:pt idx="221">
                    <c:v>288</c:v>
                  </c:pt>
                  <c:pt idx="222">
                    <c:v>289</c:v>
                  </c:pt>
                  <c:pt idx="223">
                    <c:v>291</c:v>
                  </c:pt>
                  <c:pt idx="224">
                    <c:v>292</c:v>
                  </c:pt>
                  <c:pt idx="225">
                    <c:v>293</c:v>
                  </c:pt>
                  <c:pt idx="226">
                    <c:v>294</c:v>
                  </c:pt>
                  <c:pt idx="227">
                    <c:v>295</c:v>
                  </c:pt>
                  <c:pt idx="228">
                    <c:v>296</c:v>
                  </c:pt>
                  <c:pt idx="229">
                    <c:v>297</c:v>
                  </c:pt>
                  <c:pt idx="230">
                    <c:v>299</c:v>
                  </c:pt>
                  <c:pt idx="231">
                    <c:v>300</c:v>
                  </c:pt>
                  <c:pt idx="232">
                    <c:v>302</c:v>
                  </c:pt>
                  <c:pt idx="233">
                    <c:v>303</c:v>
                  </c:pt>
                  <c:pt idx="234">
                    <c:v>304</c:v>
                  </c:pt>
                  <c:pt idx="235">
                    <c:v>305</c:v>
                  </c:pt>
                  <c:pt idx="236">
                    <c:v>306</c:v>
                  </c:pt>
                  <c:pt idx="237">
                    <c:v>307</c:v>
                  </c:pt>
                  <c:pt idx="238">
                    <c:v>308</c:v>
                  </c:pt>
                  <c:pt idx="239">
                    <c:v>309</c:v>
                  </c:pt>
                  <c:pt idx="240">
                    <c:v>310</c:v>
                  </c:pt>
                  <c:pt idx="241">
                    <c:v>312</c:v>
                  </c:pt>
                  <c:pt idx="242">
                    <c:v>313</c:v>
                  </c:pt>
                  <c:pt idx="243">
                    <c:v>314</c:v>
                  </c:pt>
                  <c:pt idx="244">
                    <c:v>317</c:v>
                  </c:pt>
                  <c:pt idx="245">
                    <c:v>318</c:v>
                  </c:pt>
                  <c:pt idx="246">
                    <c:v>319</c:v>
                  </c:pt>
                  <c:pt idx="247">
                    <c:v>321</c:v>
                  </c:pt>
                  <c:pt idx="248">
                    <c:v>322</c:v>
                  </c:pt>
                  <c:pt idx="249">
                    <c:v>323</c:v>
                  </c:pt>
                  <c:pt idx="250">
                    <c:v>324</c:v>
                  </c:pt>
                  <c:pt idx="251">
                    <c:v>326</c:v>
                  </c:pt>
                  <c:pt idx="252">
                    <c:v>327</c:v>
                  </c:pt>
                  <c:pt idx="253">
                    <c:v>328</c:v>
                  </c:pt>
                  <c:pt idx="254">
                    <c:v>329</c:v>
                  </c:pt>
                  <c:pt idx="255">
                    <c:v>330</c:v>
                  </c:pt>
                  <c:pt idx="256">
                    <c:v>331</c:v>
                  </c:pt>
                  <c:pt idx="257">
                    <c:v>332</c:v>
                  </c:pt>
                  <c:pt idx="258">
                    <c:v>334</c:v>
                  </c:pt>
                  <c:pt idx="259">
                    <c:v>336</c:v>
                  </c:pt>
                  <c:pt idx="260">
                    <c:v>337</c:v>
                  </c:pt>
                  <c:pt idx="261">
                    <c:v>338</c:v>
                  </c:pt>
                  <c:pt idx="262">
                    <c:v>339</c:v>
                  </c:pt>
                  <c:pt idx="263">
                    <c:v>341</c:v>
                  </c:pt>
                  <c:pt idx="264">
                    <c:v>342</c:v>
                  </c:pt>
                  <c:pt idx="265">
                    <c:v>343</c:v>
                  </c:pt>
                  <c:pt idx="266">
                    <c:v>344</c:v>
                  </c:pt>
                  <c:pt idx="267">
                    <c:v>345</c:v>
                  </c:pt>
                  <c:pt idx="268">
                    <c:v>346</c:v>
                  </c:pt>
                  <c:pt idx="269">
                    <c:v>347</c:v>
                  </c:pt>
                  <c:pt idx="270">
                    <c:v>348</c:v>
                  </c:pt>
                  <c:pt idx="271">
                    <c:v>349</c:v>
                  </c:pt>
                  <c:pt idx="272">
                    <c:v>350</c:v>
                  </c:pt>
                  <c:pt idx="273">
                    <c:v>351</c:v>
                  </c:pt>
                  <c:pt idx="274">
                    <c:v>352</c:v>
                  </c:pt>
                  <c:pt idx="275">
                    <c:v>353</c:v>
                  </c:pt>
                  <c:pt idx="276">
                    <c:v>354</c:v>
                  </c:pt>
                  <c:pt idx="277">
                    <c:v>355</c:v>
                  </c:pt>
                  <c:pt idx="278">
                    <c:v>356</c:v>
                  </c:pt>
                  <c:pt idx="279">
                    <c:v>357</c:v>
                  </c:pt>
                  <c:pt idx="280">
                    <c:v>359</c:v>
                  </c:pt>
                  <c:pt idx="281">
                    <c:v>360</c:v>
                  </c:pt>
                  <c:pt idx="282">
                    <c:v>362</c:v>
                  </c:pt>
                  <c:pt idx="283">
                    <c:v>363</c:v>
                  </c:pt>
                  <c:pt idx="284">
                    <c:v>365</c:v>
                  </c:pt>
                  <c:pt idx="285">
                    <c:v>366</c:v>
                  </c:pt>
                  <c:pt idx="286">
                    <c:v>367</c:v>
                  </c:pt>
                  <c:pt idx="287">
                    <c:v>368</c:v>
                  </c:pt>
                  <c:pt idx="288">
                    <c:v>369</c:v>
                  </c:pt>
                  <c:pt idx="289">
                    <c:v>370</c:v>
                  </c:pt>
                  <c:pt idx="290">
                    <c:v>371</c:v>
                  </c:pt>
                  <c:pt idx="291">
                    <c:v>374</c:v>
                  </c:pt>
                  <c:pt idx="292">
                    <c:v>375</c:v>
                  </c:pt>
                  <c:pt idx="293">
                    <c:v>376</c:v>
                  </c:pt>
                  <c:pt idx="294">
                    <c:v>377</c:v>
                  </c:pt>
                  <c:pt idx="295">
                    <c:v>378</c:v>
                  </c:pt>
                  <c:pt idx="296">
                    <c:v>379</c:v>
                  </c:pt>
                  <c:pt idx="297">
                    <c:v>380</c:v>
                  </c:pt>
                  <c:pt idx="298">
                    <c:v>382</c:v>
                  </c:pt>
                  <c:pt idx="299">
                    <c:v>383</c:v>
                  </c:pt>
                  <c:pt idx="300">
                    <c:v>384</c:v>
                  </c:pt>
                  <c:pt idx="301">
                    <c:v>385</c:v>
                  </c:pt>
                  <c:pt idx="302">
                    <c:v>386</c:v>
                  </c:pt>
                  <c:pt idx="303">
                    <c:v>387</c:v>
                  </c:pt>
                  <c:pt idx="304">
                    <c:v>388</c:v>
                  </c:pt>
                  <c:pt idx="305">
                    <c:v>389</c:v>
                  </c:pt>
                  <c:pt idx="306">
                    <c:v>390</c:v>
                  </c:pt>
                  <c:pt idx="307">
                    <c:v>391</c:v>
                  </c:pt>
                  <c:pt idx="308">
                    <c:v>392</c:v>
                  </c:pt>
                  <c:pt idx="309">
                    <c:v>393</c:v>
                  </c:pt>
                  <c:pt idx="310">
                    <c:v>394</c:v>
                  </c:pt>
                  <c:pt idx="311">
                    <c:v>395</c:v>
                  </c:pt>
                  <c:pt idx="312">
                    <c:v>396</c:v>
                  </c:pt>
                  <c:pt idx="313">
                    <c:v>398</c:v>
                  </c:pt>
                  <c:pt idx="314">
                    <c:v>399</c:v>
                  </c:pt>
                  <c:pt idx="315">
                    <c:v>401</c:v>
                  </c:pt>
                  <c:pt idx="316">
                    <c:v>402</c:v>
                  </c:pt>
                  <c:pt idx="317">
                    <c:v>403</c:v>
                  </c:pt>
                  <c:pt idx="318">
                    <c:v>404</c:v>
                  </c:pt>
                  <c:pt idx="319">
                    <c:v>406</c:v>
                  </c:pt>
                  <c:pt idx="320">
                    <c:v>409</c:v>
                  </c:pt>
                  <c:pt idx="321">
                    <c:v>410</c:v>
                  </c:pt>
                  <c:pt idx="322">
                    <c:v>413</c:v>
                  </c:pt>
                  <c:pt idx="323">
                    <c:v>414</c:v>
                  </c:pt>
                  <c:pt idx="324">
                    <c:v>415</c:v>
                  </c:pt>
                  <c:pt idx="325">
                    <c:v>416</c:v>
                  </c:pt>
                  <c:pt idx="326">
                    <c:v>417</c:v>
                  </c:pt>
                  <c:pt idx="327">
                    <c:v>418</c:v>
                  </c:pt>
                  <c:pt idx="328">
                    <c:v>419</c:v>
                  </c:pt>
                  <c:pt idx="329">
                    <c:v>421</c:v>
                  </c:pt>
                  <c:pt idx="330">
                    <c:v>422</c:v>
                  </c:pt>
                  <c:pt idx="331">
                    <c:v>423</c:v>
                  </c:pt>
                  <c:pt idx="332">
                    <c:v>424</c:v>
                  </c:pt>
                  <c:pt idx="333">
                    <c:v>425</c:v>
                  </c:pt>
                  <c:pt idx="334">
                    <c:v>426</c:v>
                  </c:pt>
                  <c:pt idx="335">
                    <c:v>427</c:v>
                  </c:pt>
                  <c:pt idx="336">
                    <c:v>428</c:v>
                  </c:pt>
                  <c:pt idx="337">
                    <c:v>433</c:v>
                  </c:pt>
                  <c:pt idx="338">
                    <c:v>434</c:v>
                  </c:pt>
                  <c:pt idx="339">
                    <c:v>437</c:v>
                  </c:pt>
                  <c:pt idx="340">
                    <c:v>438</c:v>
                  </c:pt>
                  <c:pt idx="341">
                    <c:v>440</c:v>
                  </c:pt>
                  <c:pt idx="342">
                    <c:v>441</c:v>
                  </c:pt>
                  <c:pt idx="343">
                    <c:v>443</c:v>
                  </c:pt>
                  <c:pt idx="344">
                    <c:v>444</c:v>
                  </c:pt>
                  <c:pt idx="345">
                    <c:v>445</c:v>
                  </c:pt>
                  <c:pt idx="346">
                    <c:v>446</c:v>
                  </c:pt>
                  <c:pt idx="347">
                    <c:v>447</c:v>
                  </c:pt>
                  <c:pt idx="348">
                    <c:v>448</c:v>
                  </c:pt>
                  <c:pt idx="349">
                    <c:v>449</c:v>
                  </c:pt>
                  <c:pt idx="350">
                    <c:v>451</c:v>
                  </c:pt>
                  <c:pt idx="351">
                    <c:v>452</c:v>
                  </c:pt>
                  <c:pt idx="352">
                    <c:v>453</c:v>
                  </c:pt>
                  <c:pt idx="353">
                    <c:v>454</c:v>
                  </c:pt>
                  <c:pt idx="354">
                    <c:v>456</c:v>
                  </c:pt>
                  <c:pt idx="355">
                    <c:v>457</c:v>
                  </c:pt>
                  <c:pt idx="356">
                    <c:v>458</c:v>
                  </c:pt>
                  <c:pt idx="357">
                    <c:v>460</c:v>
                  </c:pt>
                  <c:pt idx="358">
                    <c:v>461</c:v>
                  </c:pt>
                  <c:pt idx="359">
                    <c:v>462</c:v>
                  </c:pt>
                  <c:pt idx="360">
                    <c:v>463</c:v>
                  </c:pt>
                  <c:pt idx="361">
                    <c:v>464</c:v>
                  </c:pt>
                  <c:pt idx="362">
                    <c:v>465</c:v>
                  </c:pt>
                  <c:pt idx="363">
                    <c:v>466</c:v>
                  </c:pt>
                  <c:pt idx="364">
                    <c:v>467</c:v>
                  </c:pt>
                  <c:pt idx="365">
                    <c:v>468</c:v>
                  </c:pt>
                  <c:pt idx="366">
                    <c:v>469</c:v>
                  </c:pt>
                  <c:pt idx="367">
                    <c:v>470</c:v>
                  </c:pt>
                  <c:pt idx="368">
                    <c:v>472</c:v>
                  </c:pt>
                  <c:pt idx="369">
                    <c:v>473</c:v>
                  </c:pt>
                  <c:pt idx="370">
                    <c:v>474</c:v>
                  </c:pt>
                  <c:pt idx="371">
                    <c:v>475</c:v>
                  </c:pt>
                  <c:pt idx="372">
                    <c:v>476</c:v>
                  </c:pt>
                  <c:pt idx="373">
                    <c:v>477</c:v>
                  </c:pt>
                  <c:pt idx="374">
                    <c:v>478</c:v>
                  </c:pt>
                  <c:pt idx="375">
                    <c:v>479</c:v>
                  </c:pt>
                  <c:pt idx="376">
                    <c:v>480</c:v>
                  </c:pt>
                  <c:pt idx="377">
                    <c:v>481</c:v>
                  </c:pt>
                  <c:pt idx="378">
                    <c:v>482</c:v>
                  </c:pt>
                  <c:pt idx="379">
                    <c:v>483</c:v>
                  </c:pt>
                  <c:pt idx="380">
                    <c:v>484</c:v>
                  </c:pt>
                  <c:pt idx="381">
                    <c:v>485</c:v>
                  </c:pt>
                  <c:pt idx="382">
                    <c:v>486</c:v>
                  </c:pt>
                  <c:pt idx="383">
                    <c:v>488</c:v>
                  </c:pt>
                  <c:pt idx="384">
                    <c:v>489</c:v>
                  </c:pt>
                  <c:pt idx="385">
                    <c:v>490</c:v>
                  </c:pt>
                  <c:pt idx="386">
                    <c:v>494</c:v>
                  </c:pt>
                  <c:pt idx="387">
                    <c:v>495</c:v>
                  </c:pt>
                  <c:pt idx="388">
                    <c:v>497</c:v>
                  </c:pt>
                  <c:pt idx="389">
                    <c:v>498</c:v>
                  </c:pt>
                  <c:pt idx="390">
                    <c:v>500</c:v>
                  </c:pt>
                  <c:pt idx="391">
                    <c:v>502</c:v>
                  </c:pt>
                  <c:pt idx="392">
                    <c:v>503</c:v>
                  </c:pt>
                  <c:pt idx="393">
                    <c:v>504</c:v>
                  </c:pt>
                  <c:pt idx="394">
                    <c:v>506</c:v>
                  </c:pt>
                  <c:pt idx="395">
                    <c:v>507</c:v>
                  </c:pt>
                  <c:pt idx="396">
                    <c:v>509</c:v>
                  </c:pt>
                  <c:pt idx="397">
                    <c:v>510</c:v>
                  </c:pt>
                  <c:pt idx="398">
                    <c:v>511</c:v>
                  </c:pt>
                  <c:pt idx="399">
                    <c:v>512</c:v>
                  </c:pt>
                  <c:pt idx="400">
                    <c:v>513</c:v>
                  </c:pt>
                  <c:pt idx="401">
                    <c:v>514</c:v>
                  </c:pt>
                  <c:pt idx="402">
                    <c:v>515</c:v>
                  </c:pt>
                  <c:pt idx="403">
                    <c:v>516</c:v>
                  </c:pt>
                  <c:pt idx="404">
                    <c:v>517</c:v>
                  </c:pt>
                  <c:pt idx="405">
                    <c:v>518</c:v>
                  </c:pt>
                  <c:pt idx="406">
                    <c:v>519</c:v>
                  </c:pt>
                  <c:pt idx="407">
                    <c:v>520</c:v>
                  </c:pt>
                  <c:pt idx="408">
                    <c:v>521</c:v>
                  </c:pt>
                  <c:pt idx="409">
                    <c:v>522</c:v>
                  </c:pt>
                  <c:pt idx="410">
                    <c:v>523</c:v>
                  </c:pt>
                  <c:pt idx="411">
                    <c:v>524</c:v>
                  </c:pt>
                  <c:pt idx="412">
                    <c:v>525</c:v>
                  </c:pt>
                  <c:pt idx="413">
                    <c:v>526</c:v>
                  </c:pt>
                  <c:pt idx="414">
                    <c:v>527</c:v>
                  </c:pt>
                  <c:pt idx="415">
                    <c:v>528</c:v>
                  </c:pt>
                  <c:pt idx="416">
                    <c:v>530</c:v>
                  </c:pt>
                  <c:pt idx="417">
                    <c:v>531</c:v>
                  </c:pt>
                  <c:pt idx="418">
                    <c:v>532</c:v>
                  </c:pt>
                  <c:pt idx="419">
                    <c:v>533</c:v>
                  </c:pt>
                  <c:pt idx="420">
                    <c:v>534</c:v>
                  </c:pt>
                  <c:pt idx="421">
                    <c:v>536</c:v>
                  </c:pt>
                  <c:pt idx="422">
                    <c:v>537</c:v>
                  </c:pt>
                  <c:pt idx="423">
                    <c:v>538</c:v>
                  </c:pt>
                  <c:pt idx="424">
                    <c:v>539</c:v>
                  </c:pt>
                  <c:pt idx="425">
                    <c:v>540</c:v>
                  </c:pt>
                  <c:pt idx="426">
                    <c:v>541</c:v>
                  </c:pt>
                  <c:pt idx="427">
                    <c:v>542</c:v>
                  </c:pt>
                  <c:pt idx="428">
                    <c:v>543</c:v>
                  </c:pt>
                  <c:pt idx="429">
                    <c:v>544</c:v>
                  </c:pt>
                  <c:pt idx="430">
                    <c:v>545</c:v>
                  </c:pt>
                  <c:pt idx="431">
                    <c:v>547</c:v>
                  </c:pt>
                  <c:pt idx="432">
                    <c:v>548</c:v>
                  </c:pt>
                  <c:pt idx="433">
                    <c:v>549</c:v>
                  </c:pt>
                  <c:pt idx="434">
                    <c:v>550</c:v>
                  </c:pt>
                  <c:pt idx="435">
                    <c:v>551</c:v>
                  </c:pt>
                  <c:pt idx="436">
                    <c:v>552</c:v>
                  </c:pt>
                  <c:pt idx="437">
                    <c:v>553</c:v>
                  </c:pt>
                  <c:pt idx="438">
                    <c:v>555</c:v>
                  </c:pt>
                  <c:pt idx="439">
                    <c:v>556</c:v>
                  </c:pt>
                  <c:pt idx="440">
                    <c:v>557</c:v>
                  </c:pt>
                  <c:pt idx="441">
                    <c:v>558</c:v>
                  </c:pt>
                  <c:pt idx="442">
                    <c:v>559</c:v>
                  </c:pt>
                  <c:pt idx="443">
                    <c:v>560</c:v>
                  </c:pt>
                  <c:pt idx="444">
                    <c:v>561</c:v>
                  </c:pt>
                  <c:pt idx="445">
                    <c:v>562</c:v>
                  </c:pt>
                  <c:pt idx="446">
                    <c:v>563</c:v>
                  </c:pt>
                  <c:pt idx="447">
                    <c:v>564</c:v>
                  </c:pt>
                  <c:pt idx="448">
                    <c:v>565</c:v>
                  </c:pt>
                  <c:pt idx="449">
                    <c:v>566</c:v>
                  </c:pt>
                  <c:pt idx="450">
                    <c:v>567</c:v>
                  </c:pt>
                  <c:pt idx="451">
                    <c:v>568</c:v>
                  </c:pt>
                  <c:pt idx="452">
                    <c:v>569</c:v>
                  </c:pt>
                  <c:pt idx="453">
                    <c:v>570</c:v>
                  </c:pt>
                  <c:pt idx="454">
                    <c:v>571</c:v>
                  </c:pt>
                  <c:pt idx="455">
                    <c:v>572</c:v>
                  </c:pt>
                  <c:pt idx="456">
                    <c:v>573</c:v>
                  </c:pt>
                  <c:pt idx="457">
                    <c:v>574</c:v>
                  </c:pt>
                  <c:pt idx="458">
                    <c:v>575</c:v>
                  </c:pt>
                  <c:pt idx="459">
                    <c:v>576</c:v>
                  </c:pt>
                  <c:pt idx="460">
                    <c:v>577</c:v>
                  </c:pt>
                  <c:pt idx="461">
                    <c:v>578</c:v>
                  </c:pt>
                  <c:pt idx="462">
                    <c:v>579</c:v>
                  </c:pt>
                  <c:pt idx="463">
                    <c:v>580</c:v>
                  </c:pt>
                  <c:pt idx="464">
                    <c:v>581</c:v>
                  </c:pt>
                  <c:pt idx="465">
                    <c:v>582</c:v>
                  </c:pt>
                  <c:pt idx="466">
                    <c:v>583</c:v>
                  </c:pt>
                  <c:pt idx="467">
                    <c:v>584</c:v>
                  </c:pt>
                  <c:pt idx="468">
                    <c:v>585</c:v>
                  </c:pt>
                  <c:pt idx="469">
                    <c:v>586</c:v>
                  </c:pt>
                  <c:pt idx="470">
                    <c:v>587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D7-C714-48C5-89A9-3BDCDF94675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321152"/>
        <c:axId val="96304096"/>
      </c:scatterChart>
      <c:valAx>
        <c:axId val="9632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4096"/>
        <c:crosses val="autoZero"/>
        <c:crossBetween val="midCat"/>
      </c:valAx>
      <c:valAx>
        <c:axId val="9630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21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39D-0C8A-4566-82BE-6F7D4E5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9E9E-4BD9-4818-B30D-9F0E3D8A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960C-FCED-4004-9C5E-F972FB8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A43-1312-4C1D-BA5E-0219690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0E73-808C-4832-9DA8-94188572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B5E-38A8-46F9-AACE-62B316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B214-3AC1-4A6D-92AB-66C5E78B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8FDE-D676-4B5E-9606-990E0A6D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3384-288F-40DB-943A-76D005E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BB3C-9F58-4255-9C83-53E1F0BA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4D7B4-0F7E-4E47-80E6-F7F1C8269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7387B-8FA4-467B-B9DE-83F66956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1123-B82C-47B3-ACDD-6E85829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9834-8C5C-4352-9540-C127FC1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7111-9751-49C3-BB49-63AC7A23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5293-2D61-4D7B-BAF4-D5242B30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004F-95DF-4C41-B3AB-502A25EA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1091-2BC9-4734-94DF-85E1D4C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0FB7-D828-4E8D-99AC-3793D0C4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1E1D-3357-411B-AF1A-9470128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6C85-5200-4C1B-8198-CA2CBE4F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3119-AC40-429F-A359-60E43310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3DAD-DE67-4BAB-836C-0BFB2597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498B-360C-4D63-A5DC-C680980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C769-6ED0-4FDD-A749-EF73BFF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F70-0972-4E01-A559-E5C1232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B384-6907-4868-B187-DBCD2EC8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3215-5BC6-4C02-A0D4-0217E1EC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4B80-5117-43A9-96F1-1D38FB7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322-CCEF-4FE0-85FD-F77183B9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0D30-9B28-4209-B033-F7C1BC1D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0452-A9BE-4CFF-A84B-1C27696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F025-5178-40E9-BD3B-CBD4F8E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2D3B-EC60-4D64-BA81-046A13F9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1DE4-66FA-43FD-A141-E60F0B09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09F72-0DB8-4739-A85E-FFE8D9325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9B5D6-57CA-44A1-9CAB-95C6AE5E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4EB81-A2BC-42A2-9CDE-0C53DAE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2659-9AE2-4D64-B1B1-8E89462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4EA9-A660-4457-BA36-75896FF3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44B38-1FBC-4895-A44D-B707AD2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D24C9-929C-4BA4-893C-7C573CBD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D3378-0066-4631-ADF1-F2CD1A90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8B56-5FF4-425F-95DD-9705F213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EAED-3BDE-4338-A757-C10A5E2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78E17-5183-47D4-AF6F-6617E536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4C1-9D8F-4313-80A7-0C5D6178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311B-9216-4582-929D-48977DB2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273-A59B-4EA2-BF9D-25885071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4E8A-6C10-4A9A-BAD0-3F40D0D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0074-87CE-42CB-9246-09B57039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7844-EAE6-4BDC-8A5D-CC3A69B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BA67-95B3-4D94-959E-7E291FA6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4F8-92AE-4D8C-BD55-08AB553D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FD611-4E1F-48EA-B598-2F25C4A1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4756-6C37-4209-81ED-605D72B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954F-399D-47CE-B580-30D3BAC6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9C09-3CF5-4B2D-A2A8-488EDB8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4499-A1C4-4B95-A415-E0677F11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B86D-7EFD-4EF8-AA2B-C604BA22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2D71-6415-4A41-AC53-42A00EEA7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21B6-E675-433E-B0F5-C52264D2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03DD-7CCF-4584-9B28-658FD319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Immune Response in Trauma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BE1-8118-4339-A8EC-EE8A9B5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Hierarchical and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Kmeans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clustering suggest separation in trauma patient population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A3CAB-2224-4744-ABF0-7F09287F5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BE915E4-9E13-46F6-8370-572C52BFF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84816"/>
            <a:ext cx="5157787" cy="22920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9E0CE-33DA-413A-8C53-C29B968D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A677AE8F-4598-4807-8694-6CD38D8B4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884816"/>
            <a:ext cx="5183188" cy="1926604"/>
          </a:xfrm>
        </p:spPr>
      </p:pic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9981174-BA7A-4E82-B268-BE1EDC5A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36202"/>
              </p:ext>
            </p:extLst>
          </p:nvPr>
        </p:nvGraphicFramePr>
        <p:xfrm>
          <a:off x="2949575" y="5191161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‘High Cluster’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‘Low Cluster’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Hclust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3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33FC-DDA6-4242-A2FB-F09667E6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58A-E82B-4404-A043-6C765E59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B6AAF-1BFD-43F0-9D3A-A1BD5F15E6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9886200"/>
              </p:ext>
            </p:extLst>
          </p:nvPr>
        </p:nvGraphicFramePr>
        <p:xfrm>
          <a:off x="839788" y="2505075"/>
          <a:ext cx="51577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109471476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15667169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4837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5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6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6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RAN_24HRST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204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4C8B6-FFBB-4721-B40E-851E0036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B30352-D934-4C69-9291-016E26CDB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15070921"/>
              </p:ext>
            </p:extLst>
          </p:nvPr>
        </p:nvGraphicFramePr>
        <p:xfrm>
          <a:off x="6172200" y="2505075"/>
          <a:ext cx="51831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459071229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49859802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5433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1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7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3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RAN_24HRST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772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58DFA5-A74E-4CB6-897D-76CE2AFD74BF}"/>
              </a:ext>
            </a:extLst>
          </p:cNvPr>
          <p:cNvSpPr txBox="1"/>
          <p:nvPr/>
        </p:nvSpPr>
        <p:spPr>
          <a:xfrm>
            <a:off x="838200" y="6062776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RBC_10 = 10 or more units of RBC received in first 24 hours after ED admission</a:t>
            </a:r>
          </a:p>
          <a:p>
            <a:r>
              <a:rPr lang="en-US" dirty="0"/>
              <a:t>RAN_24HRST = Random status check at 24 hours (alive or dead)</a:t>
            </a:r>
          </a:p>
        </p:txBody>
      </p:sp>
    </p:spTree>
    <p:extLst>
      <p:ext uri="{BB962C8B-B14F-4D97-AF65-F5344CB8AC3E}">
        <p14:creationId xmlns:p14="http://schemas.microsoft.com/office/powerpoint/2010/main" val="7960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Background</a:t>
            </a:r>
          </a:p>
          <a:p>
            <a:r>
              <a:rPr lang="en-US" dirty="0"/>
              <a:t> Methods</a:t>
            </a:r>
          </a:p>
          <a:p>
            <a:r>
              <a:rPr lang="en-US" dirty="0"/>
              <a:t> Results</a:t>
            </a:r>
          </a:p>
          <a:p>
            <a:r>
              <a:rPr lang="en-US" dirty="0"/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US, trauma accounts for ~150,000 deaths per year</a:t>
            </a:r>
          </a:p>
          <a:p>
            <a:r>
              <a:rPr lang="en-US" sz="2400" dirty="0"/>
              <a:t>Deaths as a result from injury accounts for 10% of the worlds deaths.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5848982" y="611889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PROPPR Dataset – Original study was a blood transfusion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6966"/>
              </p:ext>
            </p:extLst>
          </p:nvPr>
        </p:nvGraphicFramePr>
        <p:xfrm>
          <a:off x="2032000" y="24729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50D-D448-446B-BE16-99038F13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E5E3-99BE-4204-ADB0-D8A31383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  <a:p>
            <a:pPr lvl="1"/>
            <a:r>
              <a:rPr lang="en-US" dirty="0"/>
              <a:t>Removed biomarker columns that are missing more than 20% of their values</a:t>
            </a:r>
          </a:p>
          <a:p>
            <a:pPr lvl="1"/>
            <a:r>
              <a:rPr lang="en-US" dirty="0"/>
              <a:t>Removed any subjects with missing more than 10% of biomarker measurements</a:t>
            </a:r>
          </a:p>
          <a:p>
            <a:r>
              <a:rPr lang="en-US" dirty="0"/>
              <a:t>Z-score standardized biomarker values.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Silhouette Analysis and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7EA6-FBA4-4B02-A61D-CA4CF39E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6935-5819-485B-A9FD-FEF56256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Subjects: 576, 587, 355, 579 may be outliers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43C340-5583-410A-938E-FA64BFF1B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64668"/>
              </p:ext>
            </p:extLst>
          </p:nvPr>
        </p:nvGraphicFramePr>
        <p:xfrm>
          <a:off x="1767385" y="25032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D61A71-F71E-4C98-A592-EFE99E918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17256"/>
              </p:ext>
            </p:extLst>
          </p:nvPr>
        </p:nvGraphicFramePr>
        <p:xfrm>
          <a:off x="6560592" y="25032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493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5B64-96F0-46AF-9163-9CB79C7F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Four outliers greatly impact hierarchical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7756-2838-486E-9A9D-F995BE2C9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 4 ‘outliers’</a:t>
            </a:r>
          </a:p>
        </p:txBody>
      </p:sp>
      <p:pic>
        <p:nvPicPr>
          <p:cNvPr id="8" name="Content Placeholder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3D8E1E-F165-455A-9BB2-764FE3150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2" y="3006726"/>
            <a:ext cx="5755773" cy="24289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44B2-59ED-4058-8186-553F0F1F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Without ‘outliers’</a:t>
            </a:r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BE6C5742-8586-45AE-81F6-48F1E40477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6726"/>
            <a:ext cx="5784119" cy="2457610"/>
          </a:xfrm>
        </p:spPr>
      </p:pic>
    </p:spTree>
    <p:extLst>
      <p:ext uri="{BB962C8B-B14F-4D97-AF65-F5344CB8AC3E}">
        <p14:creationId xmlns:p14="http://schemas.microsoft.com/office/powerpoint/2010/main" val="62927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A47F-7BC9-4345-8033-A1AF749B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Four outliers have little impact on k-means clustering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1007FF-C385-4C17-A231-DCA7BFC3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23732"/>
              </p:ext>
            </p:extLst>
          </p:nvPr>
        </p:nvGraphicFramePr>
        <p:xfrm>
          <a:off x="2715558" y="2482630"/>
          <a:ext cx="6096000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No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 w/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6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DE2-9247-4A70-B2FC-C561FB6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PCA suggests clustering based on magnitude of immune response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5124-6680-4948-BA9E-346302BFE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9A77204-65E8-4288-8684-FC6934B4A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21" y="2505075"/>
            <a:ext cx="428972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2D8D-3A04-4679-B50C-2A4A887C5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0" name="Content Placeholder 9" descr="Chart, bubble chart&#10;&#10;Description automatically generated">
            <a:extLst>
              <a:ext uri="{FF2B5EF4-FFF2-40B4-BE49-F238E27FC236}">
                <a16:creationId xmlns:a16="http://schemas.microsoft.com/office/drawing/2014/main" id="{A4F407D3-0597-4088-8388-E07A44B843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34" y="2505075"/>
            <a:ext cx="4289720" cy="3684588"/>
          </a:xfrm>
        </p:spPr>
      </p:pic>
    </p:spTree>
    <p:extLst>
      <p:ext uri="{BB962C8B-B14F-4D97-AF65-F5344CB8AC3E}">
        <p14:creationId xmlns:p14="http://schemas.microsoft.com/office/powerpoint/2010/main" val="17796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470</Words>
  <Application>Microsoft Office PowerPoint</Application>
  <PresentationFormat>Widescreen</PresentationFormat>
  <Paragraphs>141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Immune Response in Trauma Patients</vt:lpstr>
      <vt:lpstr>Overview</vt:lpstr>
      <vt:lpstr>Physical trauma is the fourth leading cause of death in all ages</vt:lpstr>
      <vt:lpstr>Methods</vt:lpstr>
      <vt:lpstr>Methods</vt:lpstr>
      <vt:lpstr>Outlier Issue</vt:lpstr>
      <vt:lpstr>Four outliers greatly impact hierarchical clustering</vt:lpstr>
      <vt:lpstr>Four outliers have little impact on k-means clustering</vt:lpstr>
      <vt:lpstr>PCA suggests clustering based on magnitude of immune response</vt:lpstr>
      <vt:lpstr>Hierarchical and Kmeans clustering suggest separation in trauma patient population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56</cp:revision>
  <dcterms:created xsi:type="dcterms:W3CDTF">2021-06-07T05:07:32Z</dcterms:created>
  <dcterms:modified xsi:type="dcterms:W3CDTF">2021-07-27T21:48:02Z</dcterms:modified>
</cp:coreProperties>
</file>