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0952"/>
  </p:normalViewPr>
  <p:slideViewPr>
    <p:cSldViewPr snapToGrid="0">
      <p:cViewPr varScale="1">
        <p:scale>
          <a:sx n="102" d="100"/>
          <a:sy n="102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A0F1-010A-4747-9DA2-E3ACA6B63E9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91AA-374E-004C-BA7A-99089312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9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91AA-374E-004C-BA7A-99089312B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91AA-374E-004C-BA7A-99089312B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91AA-374E-004C-BA7A-99089312BA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CC5-2112-FC4E-9FE2-EF758CEE7C6C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74C4-8EC6-E642-8A3F-DB1B794EDC51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D313-65B2-D349-A1DC-2FC7776DDF03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F7B-C86B-3C47-A1BE-7788EC967A63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2233-3DFE-6F45-887D-95E38720174A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8C97-703E-3940-9F5F-668B57C10758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7249-D9B4-D64D-B8C6-1688ACB0D53C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7871-5F04-A449-94C7-4DFC9A892E5F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54B9-8888-3D4C-8B98-9D7146F18488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7E94-AE92-3046-875A-002BBE535B50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D562-B05E-9848-B2E5-049495904201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4D7957-DE93-3949-96CE-C57EEDD79D12}" type="datetime1">
              <a:rPr lang="en-US" smtClean="0"/>
              <a:t>12/18/22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E6FB-80A7-98E1-B79E-E803BB29D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PATIENT SURVIVAL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ACD0B-75A8-76A5-B5DD-68F477BF9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TAMMY LIU</a:t>
            </a:r>
          </a:p>
          <a:p>
            <a:r>
              <a:rPr lang="en-US" dirty="0"/>
              <a:t>wliu16@kent.edu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3FCA40-DF35-0531-889F-D9626A562F6B}"/>
              </a:ext>
            </a:extLst>
          </p:cNvPr>
          <p:cNvSpPr txBox="1">
            <a:spLocks/>
          </p:cNvSpPr>
          <p:nvPr/>
        </p:nvSpPr>
        <p:spPr>
          <a:xfrm>
            <a:off x="0" y="6075123"/>
            <a:ext cx="3006247" cy="782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ABC Clinic</a:t>
            </a:r>
          </a:p>
        </p:txBody>
      </p:sp>
    </p:spTree>
    <p:extLst>
      <p:ext uri="{BB962C8B-B14F-4D97-AF65-F5344CB8AC3E}">
        <p14:creationId xmlns:p14="http://schemas.microsoft.com/office/powerpoint/2010/main" val="30321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023E-E711-4192-4F55-1F028E6B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7E39-AD72-A1EC-F6C8-7E5AF413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Client  </a:t>
            </a:r>
            <a:r>
              <a:rPr lang="en-US" dirty="0">
                <a:solidFill>
                  <a:schemeClr val="tx1"/>
                </a:solidFill>
              </a:rPr>
              <a:t>ABC Clinic in Northeast Ohio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Problem</a:t>
            </a:r>
            <a:r>
              <a:rPr lang="en-US" dirty="0">
                <a:solidFill>
                  <a:schemeClr val="tx1"/>
                </a:solidFill>
              </a:rPr>
              <a:t>  ABC Clinic is seeking help to understand Covid-19 positive patient survival situation before treatment starts in order to increase patient survival rate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Objective</a:t>
            </a:r>
            <a:r>
              <a:rPr lang="en-US" dirty="0">
                <a:solidFill>
                  <a:schemeClr val="tx1"/>
                </a:solidFill>
              </a:rPr>
              <a:t>  Create a prediction model that helps client to apply on new patient data to tell which patients have higher death rate and what factors may be associated with higher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48D7-E143-72A5-291D-6EAFA24E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9EED41-5DB1-28F6-585C-62B9C3575D02}"/>
              </a:ext>
            </a:extLst>
          </p:cNvPr>
          <p:cNvSpPr txBox="1">
            <a:spLocks/>
          </p:cNvSpPr>
          <p:nvPr/>
        </p:nvSpPr>
        <p:spPr>
          <a:xfrm>
            <a:off x="0" y="6075123"/>
            <a:ext cx="3006247" cy="782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ABC Clinic</a:t>
            </a:r>
          </a:p>
        </p:txBody>
      </p:sp>
    </p:spTree>
    <p:extLst>
      <p:ext uri="{BB962C8B-B14F-4D97-AF65-F5344CB8AC3E}">
        <p14:creationId xmlns:p14="http://schemas.microsoft.com/office/powerpoint/2010/main" val="3424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023E-E711-4192-4F55-1F028E6B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7E39-AD72-A1EC-F6C8-7E5AF413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problem is a binary classifier problem and we choose 4 prediction models to predict the factor DEATH (1 for yes, 2 for No)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The models we use are Logistic Regression, KNN, Naïve Bayes and Decision Tree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 performance are compared against model accuracy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a trade-off between the ability to correctly identify all positive cases and the ability to correctly identify all negative cases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5924A-623F-55F4-FF6D-0CF68A4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20CF8-C3EC-1664-215A-146FCC11695D}"/>
              </a:ext>
            </a:extLst>
          </p:cNvPr>
          <p:cNvSpPr txBox="1"/>
          <p:nvPr/>
        </p:nvSpPr>
        <p:spPr>
          <a:xfrm>
            <a:off x="3459070" y="6286848"/>
            <a:ext cx="4876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accuracy is measured by AUC values</a:t>
            </a:r>
          </a:p>
          <a:p>
            <a:r>
              <a:rPr lang="en-US" sz="1100" dirty="0"/>
              <a:t>2 the trade-off is determined by sensitivity and specificity in the confusion matrix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721E63-8A9F-6F93-2B7A-4615E8277467}"/>
              </a:ext>
            </a:extLst>
          </p:cNvPr>
          <p:cNvSpPr txBox="1">
            <a:spLocks/>
          </p:cNvSpPr>
          <p:nvPr/>
        </p:nvSpPr>
        <p:spPr>
          <a:xfrm>
            <a:off x="0" y="6075123"/>
            <a:ext cx="3006247" cy="782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ABC Clinic</a:t>
            </a:r>
          </a:p>
        </p:txBody>
      </p:sp>
    </p:spTree>
    <p:extLst>
      <p:ext uri="{BB962C8B-B14F-4D97-AF65-F5344CB8AC3E}">
        <p14:creationId xmlns:p14="http://schemas.microsoft.com/office/powerpoint/2010/main" val="381535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023E-E711-4192-4F55-1F028E6B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7E39-AD72-A1EC-F6C8-7E5AF413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best model we choose is the Decision Tree Model because we want to reduce False Negative</a:t>
            </a:r>
            <a:r>
              <a:rPr lang="en-US" sz="1800" baseline="30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to maximum while not creating too many False Positives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Decision Tree model is the best trade-off of all models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Some characteristic that are correlated with (not leading to) higher death rates are: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General</a:t>
            </a:r>
            <a:r>
              <a:rPr lang="en-US" dirty="0">
                <a:solidFill>
                  <a:schemeClr val="tx1"/>
                </a:solidFill>
              </a:rPr>
              <a:t>: Old age, Male, Obese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Treatment</a:t>
            </a:r>
            <a:r>
              <a:rPr lang="en-US" dirty="0">
                <a:solidFill>
                  <a:schemeClr val="tx1"/>
                </a:solidFill>
              </a:rPr>
              <a:t>: If the patient has received hospitalization in the unit or if the patient has been connected to the ventilator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Medical history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I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 the patient already has air sacs inflammation or diabetes or hypertension or immunosuppression, or other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hronic disease such as obstructive pulmonary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renal or other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However, we also observed that corona-positive patients who have been admitted to ICU have lower death rate.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One hypothesis is the severe patient received immediate treatment that saved their lives, but this may not happen to all other patients who need ICU care.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B418-8EB8-EAB0-A8CA-770EAF4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1B031-D389-A648-7714-B734F35AF719}"/>
              </a:ext>
            </a:extLst>
          </p:cNvPr>
          <p:cNvSpPr txBox="1"/>
          <p:nvPr/>
        </p:nvSpPr>
        <p:spPr>
          <a:xfrm>
            <a:off x="3869268" y="6290588"/>
            <a:ext cx="3906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 False Negative: fail to identify corona-positive patients</a:t>
            </a:r>
          </a:p>
          <a:p>
            <a:r>
              <a:rPr lang="en-US" sz="1100" dirty="0"/>
              <a:t>2 False Positive: misclassify corona-negative patients as positive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D34A86-3E60-7BED-1349-3F9EE1DB851E}"/>
              </a:ext>
            </a:extLst>
          </p:cNvPr>
          <p:cNvSpPr txBox="1">
            <a:spLocks/>
          </p:cNvSpPr>
          <p:nvPr/>
        </p:nvSpPr>
        <p:spPr>
          <a:xfrm>
            <a:off x="0" y="6075123"/>
            <a:ext cx="3006247" cy="782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ABC Clinic</a:t>
            </a:r>
          </a:p>
        </p:txBody>
      </p:sp>
    </p:spTree>
    <p:extLst>
      <p:ext uri="{BB962C8B-B14F-4D97-AF65-F5344CB8AC3E}">
        <p14:creationId xmlns:p14="http://schemas.microsoft.com/office/powerpoint/2010/main" val="28861159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73</TotalTime>
  <Words>357</Words>
  <Application>Microsoft Macintosh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Corbel</vt:lpstr>
      <vt:lpstr>Wingdings 2</vt:lpstr>
      <vt:lpstr>Frame</vt:lpstr>
      <vt:lpstr>COVID-19 PATIENT SURVIVAL PREDICTION</vt:lpstr>
      <vt:lpstr>Problem Statement</vt:lpstr>
      <vt:lpstr>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PATIENT SURVIVAL PREDICTION</dc:title>
  <dc:creator>Liu, Tammy</dc:creator>
  <cp:lastModifiedBy>Liu, Tammy</cp:lastModifiedBy>
  <cp:revision>9</cp:revision>
  <dcterms:created xsi:type="dcterms:W3CDTF">2022-12-19T02:15:34Z</dcterms:created>
  <dcterms:modified xsi:type="dcterms:W3CDTF">2022-12-19T03:54:55Z</dcterms:modified>
</cp:coreProperties>
</file>