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5"/>
  </p:sldMasterIdLst>
  <p:notesMasterIdLst>
    <p:notesMasterId r:id="rId14"/>
  </p:notesMasterIdLst>
  <p:sldIdLst>
    <p:sldId id="258" r:id="rId6"/>
    <p:sldId id="263" r:id="rId7"/>
    <p:sldId id="265" r:id="rId8"/>
    <p:sldId id="270" r:id="rId9"/>
    <p:sldId id="274" r:id="rId10"/>
    <p:sldId id="273" r:id="rId11"/>
    <p:sldId id="276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2T03:30:2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24575,'19'8'0,"5"-1"0,5 3 0,5 1 0,-9-3 0,-4 1 0,-8-3 0,-7-3 0,-1 1 0,-2-1 0,4 5 0,3 1 0,0 0 0,3 1 0,-4-2 0,1 2 0,-4-4 0,-2 3 0,1-2 0,-1 2 0,2-1 0,0 0 0,-2 0 0,0 1 0,0 2 0,0 1 0,2 2 0,0 0 0,2 1 0,-2-2 0,0-1 0,-3-5 0,-1 1 0,0-3 0,-2 1 0,1 1 0,0 1 0,1 2 0,0 0 0,-1-1 0,0-2 0,0 0 0,-1-1 0,1 2 0,0 0 0,-1 3 0,0-1 0,0 1 0,0 1 0,-1-1 0,0 0 0,1-2 0,0-2 0,0-2 0,0 1 0,0-1 0,0 2 0,-1 2 0,0 0 0,-1 3 0,0-2 0,-1-1 0,2-1 0,-1-2 0,2 1 0,-4 0 0,3 4 0,-3 2 0,1 2 0,1-1 0,-2 2 0,1-3 0,-1-1 0,0 0 0,0-3 0,1-3 0,0 2 0,-2 0 0,0 2 0,-3 2 0,-2 2 0,1-3 0,0 2 0,1-5 0,1 2 0,1-2 0,-2 2 0,1-1 0,-1 0 0,-1 0 0,-2-2 0,1-1 0,1 1 0,-1 1 0,2 0 0,-5 2 0,-1 0 0,1 1 0,0-3 0,4-1 0,1-3 0,0 0 0,0-1 0,0 0 0,-1 0 0,3-1 0,2 0 0,5-1 0,14-6 0,11-4 0,-6 3 0,1-2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1399B-4B30-412A-AD28-E6DB9BF293A6}" type="datetimeFigureOut">
              <a:rPr lang="en-US"/>
              <a:t>6/25/20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5E701-5ADA-45B1-8749-BAC905DBD41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5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1c672b8f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01" name="Google Shape;301;g41c672b8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1c672b8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41c672b8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047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5E701-5ADA-45B1-8749-BAC905DBD4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38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1c672b8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41c672b8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25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1c672b8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41c672b8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488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1c672b8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41c672b8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41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1c672b8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41c672b8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154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1c672b8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41c672b8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11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Title" type="tx">
  <p:cSld name="TITLE_AND_BODY">
    <p:bg>
      <p:bgPr>
        <a:solidFill>
          <a:schemeClr val="accent6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57199" y="1306705"/>
            <a:ext cx="6252400" cy="3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57200" y="5751576"/>
            <a:ext cx="62524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C1FA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FAF2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C1FA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FAF2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C1FA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57199" y="871037"/>
            <a:ext cx="497600" cy="1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867" tIns="121867" rIns="121867" bIns="12186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1874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1463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1051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1734800" y="0"/>
            <a:ext cx="4572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0640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0228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9817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10775951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98171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8858251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899400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69405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0" y="1713873"/>
            <a:ext cx="457200" cy="1719200"/>
          </a:xfrm>
          <a:prstGeom prst="rect">
            <a:avLst/>
          </a:prstGeom>
          <a:solidFill>
            <a:schemeClr val="lt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0" y="5141620"/>
            <a:ext cx="457200" cy="1716400"/>
          </a:xfrm>
          <a:prstGeom prst="rect">
            <a:avLst/>
          </a:prstGeom>
          <a:solidFill>
            <a:schemeClr val="lt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0" y="0"/>
            <a:ext cx="4572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8858248" y="-1"/>
            <a:ext cx="3333600" cy="34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8858247" y="3432944"/>
            <a:ext cx="3333600" cy="342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7166693" y="3431331"/>
            <a:ext cx="1691600" cy="3426800"/>
          </a:xfrm>
          <a:prstGeom prst="rect">
            <a:avLst/>
          </a:prstGeom>
          <a:solidFill>
            <a:srgbClr val="2B0EAF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166693" y="1713873"/>
            <a:ext cx="1691600" cy="172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7166693" y="2329"/>
            <a:ext cx="1691600" cy="171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9947275" y="4916636"/>
            <a:ext cx="1161508" cy="463936"/>
          </a:xfrm>
          <a:custGeom>
            <a:avLst/>
            <a:gdLst/>
            <a:ahLst/>
            <a:cxnLst/>
            <a:rect l="l" t="t" r="r" b="b"/>
            <a:pathLst>
              <a:path w="7575051" h="3025668" extrusionOk="0">
                <a:moveTo>
                  <a:pt x="5265459" y="1602847"/>
                </a:moveTo>
                <a:lnTo>
                  <a:pt x="4832941" y="1603280"/>
                </a:lnTo>
                <a:cubicBezTo>
                  <a:pt x="4832941" y="1603280"/>
                  <a:pt x="4220553" y="1583638"/>
                  <a:pt x="4244437" y="1909757"/>
                </a:cubicBezTo>
                <a:cubicBezTo>
                  <a:pt x="4266845" y="2215455"/>
                  <a:pt x="4649337" y="2214936"/>
                  <a:pt x="4649337" y="2214936"/>
                </a:cubicBezTo>
                <a:cubicBezTo>
                  <a:pt x="5335548" y="2223934"/>
                  <a:pt x="5265459" y="1602847"/>
                  <a:pt x="5265459" y="1602847"/>
                </a:cubicBezTo>
                <a:close/>
                <a:moveTo>
                  <a:pt x="2889283" y="928050"/>
                </a:moveTo>
                <a:cubicBezTo>
                  <a:pt x="2277011" y="944108"/>
                  <a:pt x="2298848" y="1565009"/>
                  <a:pt x="2298848" y="1565009"/>
                </a:cubicBezTo>
                <a:cubicBezTo>
                  <a:pt x="2298848" y="1565009"/>
                  <a:pt x="2289081" y="2210168"/>
                  <a:pt x="2890205" y="2202652"/>
                </a:cubicBezTo>
                <a:cubicBezTo>
                  <a:pt x="3491328" y="2195135"/>
                  <a:pt x="3481654" y="1578334"/>
                  <a:pt x="3481654" y="1578334"/>
                </a:cubicBezTo>
                <a:cubicBezTo>
                  <a:pt x="3481654" y="1578334"/>
                  <a:pt x="3501556" y="912220"/>
                  <a:pt x="2889283" y="928050"/>
                </a:cubicBezTo>
                <a:close/>
                <a:moveTo>
                  <a:pt x="969622" y="912329"/>
                </a:moveTo>
                <a:cubicBezTo>
                  <a:pt x="425092" y="912495"/>
                  <a:pt x="398029" y="1395057"/>
                  <a:pt x="398029" y="1395057"/>
                </a:cubicBezTo>
                <a:lnTo>
                  <a:pt x="1512329" y="1395057"/>
                </a:lnTo>
                <a:cubicBezTo>
                  <a:pt x="1512329" y="1395057"/>
                  <a:pt x="1512329" y="912246"/>
                  <a:pt x="969622" y="912329"/>
                </a:cubicBezTo>
                <a:close/>
                <a:moveTo>
                  <a:pt x="5435549" y="723900"/>
                </a:moveTo>
                <a:lnTo>
                  <a:pt x="5878307" y="723900"/>
                </a:lnTo>
                <a:lnTo>
                  <a:pt x="6525903" y="2015128"/>
                </a:lnTo>
                <a:lnTo>
                  <a:pt x="7174885" y="723900"/>
                </a:lnTo>
                <a:lnTo>
                  <a:pt x="7575051" y="723900"/>
                </a:lnTo>
                <a:lnTo>
                  <a:pt x="6403575" y="3025668"/>
                </a:lnTo>
                <a:lnTo>
                  <a:pt x="5975476" y="3025668"/>
                </a:lnTo>
                <a:lnTo>
                  <a:pt x="6314528" y="2385968"/>
                </a:lnTo>
                <a:close/>
                <a:moveTo>
                  <a:pt x="979027" y="660399"/>
                </a:moveTo>
                <a:cubicBezTo>
                  <a:pt x="2026917" y="660647"/>
                  <a:pt x="1911178" y="1656352"/>
                  <a:pt x="1911178" y="1656352"/>
                </a:cubicBezTo>
                <a:lnTo>
                  <a:pt x="385265" y="1656352"/>
                </a:lnTo>
                <a:cubicBezTo>
                  <a:pt x="385265" y="1656352"/>
                  <a:pt x="406666" y="2189963"/>
                  <a:pt x="957530" y="2200239"/>
                </a:cubicBezTo>
                <a:cubicBezTo>
                  <a:pt x="1385938" y="2208112"/>
                  <a:pt x="1463097" y="1910354"/>
                  <a:pt x="1463097" y="1910354"/>
                </a:cubicBezTo>
                <a:lnTo>
                  <a:pt x="1859163" y="1909608"/>
                </a:lnTo>
                <a:cubicBezTo>
                  <a:pt x="1859163" y="1909608"/>
                  <a:pt x="1816648" y="2450180"/>
                  <a:pt x="955899" y="2450180"/>
                </a:cubicBezTo>
                <a:cubicBezTo>
                  <a:pt x="-46022" y="2450180"/>
                  <a:pt x="332" y="1588563"/>
                  <a:pt x="332" y="1588563"/>
                </a:cubicBezTo>
                <a:cubicBezTo>
                  <a:pt x="-4467" y="1397212"/>
                  <a:pt x="32289" y="660150"/>
                  <a:pt x="979027" y="660399"/>
                </a:cubicBezTo>
                <a:close/>
                <a:moveTo>
                  <a:pt x="1915267" y="0"/>
                </a:moveTo>
                <a:lnTo>
                  <a:pt x="2296913" y="0"/>
                </a:lnTo>
                <a:lnTo>
                  <a:pt x="2296913" y="951966"/>
                </a:lnTo>
                <a:cubicBezTo>
                  <a:pt x="2296913" y="951966"/>
                  <a:pt x="2501649" y="667480"/>
                  <a:pt x="2977646" y="670100"/>
                </a:cubicBezTo>
                <a:cubicBezTo>
                  <a:pt x="3453735" y="672719"/>
                  <a:pt x="3895180" y="994559"/>
                  <a:pt x="3884584" y="1571614"/>
                </a:cubicBezTo>
                <a:lnTo>
                  <a:pt x="3863323" y="1771787"/>
                </a:lnTo>
                <a:lnTo>
                  <a:pt x="3876174" y="1721935"/>
                </a:lnTo>
                <a:cubicBezTo>
                  <a:pt x="4007254" y="1369232"/>
                  <a:pt x="4632364" y="1349779"/>
                  <a:pt x="4819392" y="1348805"/>
                </a:cubicBezTo>
                <a:cubicBezTo>
                  <a:pt x="4930040" y="1348200"/>
                  <a:pt x="5261725" y="1347334"/>
                  <a:pt x="5261725" y="1347334"/>
                </a:cubicBezTo>
                <a:cubicBezTo>
                  <a:pt x="5263722" y="1113972"/>
                  <a:pt x="5193286" y="924133"/>
                  <a:pt x="4806191" y="916951"/>
                </a:cubicBezTo>
                <a:cubicBezTo>
                  <a:pt x="4397469" y="909164"/>
                  <a:pt x="4366116" y="1177829"/>
                  <a:pt x="4366116" y="1177829"/>
                </a:cubicBezTo>
                <a:lnTo>
                  <a:pt x="3963126" y="1177829"/>
                </a:lnTo>
                <a:cubicBezTo>
                  <a:pt x="4045027" y="591352"/>
                  <a:pt x="4832941" y="663255"/>
                  <a:pt x="4832941" y="663255"/>
                </a:cubicBezTo>
                <a:cubicBezTo>
                  <a:pt x="5654639" y="697087"/>
                  <a:pt x="5636574" y="1155851"/>
                  <a:pt x="5646649" y="1345950"/>
                </a:cubicBezTo>
                <a:cubicBezTo>
                  <a:pt x="5655247" y="1509918"/>
                  <a:pt x="5647604" y="1742241"/>
                  <a:pt x="5646649" y="2002600"/>
                </a:cubicBezTo>
                <a:cubicBezTo>
                  <a:pt x="5645607" y="2262785"/>
                  <a:pt x="5654639" y="2394392"/>
                  <a:pt x="5654639" y="2394392"/>
                </a:cubicBezTo>
                <a:lnTo>
                  <a:pt x="5303587" y="2396468"/>
                </a:lnTo>
                <a:lnTo>
                  <a:pt x="5287519" y="2161116"/>
                </a:lnTo>
                <a:cubicBezTo>
                  <a:pt x="5137962" y="2350609"/>
                  <a:pt x="4936554" y="2456345"/>
                  <a:pt x="4583504" y="2458248"/>
                </a:cubicBezTo>
                <a:cubicBezTo>
                  <a:pt x="4230454" y="2460325"/>
                  <a:pt x="3779263" y="2302674"/>
                  <a:pt x="3856821" y="1797013"/>
                </a:cubicBezTo>
                <a:lnTo>
                  <a:pt x="3859417" y="1786942"/>
                </a:lnTo>
                <a:lnTo>
                  <a:pt x="3808183" y="1953905"/>
                </a:lnTo>
                <a:cubicBezTo>
                  <a:pt x="3667800" y="2284905"/>
                  <a:pt x="3348672" y="2459918"/>
                  <a:pt x="2969630" y="2459918"/>
                </a:cubicBezTo>
                <a:cubicBezTo>
                  <a:pt x="2464424" y="2459918"/>
                  <a:pt x="2291477" y="2175319"/>
                  <a:pt x="2291477" y="2175319"/>
                </a:cubicBezTo>
                <a:lnTo>
                  <a:pt x="2275628" y="2401495"/>
                </a:lnTo>
                <a:lnTo>
                  <a:pt x="1904948" y="2401495"/>
                </a:lnTo>
                <a:cubicBezTo>
                  <a:pt x="1919322" y="2246497"/>
                  <a:pt x="1921625" y="2012122"/>
                  <a:pt x="1921625" y="20121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67" tIns="19067" rIns="19067" bIns="1906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8" y="158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5"/>
          <p:cNvSpPr txBox="1">
            <a:spLocks noGrp="1"/>
          </p:cNvSpPr>
          <p:nvPr>
            <p:ph type="title"/>
          </p:nvPr>
        </p:nvSpPr>
        <p:spPr>
          <a:xfrm>
            <a:off x="472440" y="384048"/>
            <a:ext cx="11239600" cy="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9pPr>
          </a:lstStyle>
          <a:p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body" idx="1"/>
          </p:nvPr>
        </p:nvSpPr>
        <p:spPr>
          <a:xfrm>
            <a:off x="476251" y="1408113"/>
            <a:ext cx="11239600" cy="49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97923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97923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97923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97923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97923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97923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97923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97923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97923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/>
          <p:nvPr/>
        </p:nvSpPr>
        <p:spPr>
          <a:xfrm>
            <a:off x="0" y="0"/>
            <a:ext cx="3265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0" y="0"/>
            <a:ext cx="11430000" cy="342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 txBox="1">
            <a:spLocks noGrp="1"/>
          </p:cNvSpPr>
          <p:nvPr>
            <p:ph type="ftr" idx="11"/>
          </p:nvPr>
        </p:nvSpPr>
        <p:spPr>
          <a:xfrm>
            <a:off x="285947" y="221789"/>
            <a:ext cx="1843600" cy="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257" name="Google Shape;257;p26"/>
          <p:cNvSpPr txBox="1">
            <a:spLocks noGrp="1"/>
          </p:cNvSpPr>
          <p:nvPr>
            <p:ph type="sldNum" idx="12"/>
          </p:nvPr>
        </p:nvSpPr>
        <p:spPr>
          <a:xfrm>
            <a:off x="11594969" y="6429079"/>
            <a:ext cx="400000" cy="1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258" name="Google Shape;258;p26"/>
          <p:cNvSpPr txBox="1">
            <a:spLocks noGrp="1"/>
          </p:cNvSpPr>
          <p:nvPr>
            <p:ph type="body" idx="1"/>
          </p:nvPr>
        </p:nvSpPr>
        <p:spPr>
          <a:xfrm>
            <a:off x="202475" y="613305"/>
            <a:ext cx="10482800" cy="2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 b="1">
                <a:solidFill>
                  <a:schemeClr val="lt1"/>
                </a:solidFill>
              </a:defRPr>
            </a:lvl1pPr>
            <a:lvl2pPr marL="1219170" lvl="1" indent="-423323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  <a:defRPr/>
            </a:lvl3pPr>
            <a:lvl4pPr marL="2438339" lvl="3" indent="-423323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  <a:defRPr/>
            </a:lvl4pPr>
            <a:lvl5pPr marL="3047924" lvl="4" indent="-423323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  <a:defRPr/>
            </a:lvl5pPr>
            <a:lvl6pPr marL="3657509" lvl="5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9" name="Google Shape;259;p26"/>
          <p:cNvCxnSpPr/>
          <p:nvPr/>
        </p:nvCxnSpPr>
        <p:spPr>
          <a:xfrm>
            <a:off x="285947" y="518475"/>
            <a:ext cx="23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0" name="Google Shape;260;p26"/>
          <p:cNvSpPr>
            <a:spLocks noGrp="1"/>
          </p:cNvSpPr>
          <p:nvPr>
            <p:ph type="pic" idx="2"/>
          </p:nvPr>
        </p:nvSpPr>
        <p:spPr>
          <a:xfrm>
            <a:off x="0" y="3429000"/>
            <a:ext cx="3043200" cy="3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61" name="Google Shape;261;p26"/>
          <p:cNvSpPr>
            <a:spLocks noGrp="1"/>
          </p:cNvSpPr>
          <p:nvPr>
            <p:ph type="pic" idx="3"/>
          </p:nvPr>
        </p:nvSpPr>
        <p:spPr>
          <a:xfrm>
            <a:off x="3043237" y="3429000"/>
            <a:ext cx="4912000" cy="3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62" name="Google Shape;262;p26"/>
          <p:cNvSpPr>
            <a:spLocks noGrp="1"/>
          </p:cNvSpPr>
          <p:nvPr>
            <p:ph type="pic" idx="4"/>
          </p:nvPr>
        </p:nvSpPr>
        <p:spPr>
          <a:xfrm>
            <a:off x="7955280" y="3429000"/>
            <a:ext cx="3474800" cy="3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 / Custom Layout">
  <p:cSld name="Title + Graphic / Custom Layou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457200" y="409635"/>
            <a:ext cx="1127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11874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21463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31051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11734800" y="0"/>
            <a:ext cx="4572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40640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50228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59817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10775951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98171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8858251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7899400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69405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0" y="0"/>
            <a:ext cx="4572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 txBox="1">
            <a:spLocks noGrp="1"/>
          </p:cNvSpPr>
          <p:nvPr>
            <p:ph type="ftr" idx="11"/>
          </p:nvPr>
        </p:nvSpPr>
        <p:spPr>
          <a:xfrm>
            <a:off x="800100" y="6415861"/>
            <a:ext cx="54104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79" name="Google Shape;279;p27"/>
          <p:cNvSpPr txBox="1">
            <a:spLocks noGrp="1"/>
          </p:cNvSpPr>
          <p:nvPr>
            <p:ph type="sldNum" idx="12"/>
          </p:nvPr>
        </p:nvSpPr>
        <p:spPr>
          <a:xfrm>
            <a:off x="457200" y="6415861"/>
            <a:ext cx="3428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+ 2 Column Content">
  <p:cSld name="1_Title + 2 Column Content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/>
          <p:nvPr/>
        </p:nvSpPr>
        <p:spPr>
          <a:xfrm>
            <a:off x="1187451" y="-1615"/>
            <a:ext cx="228400" cy="292800"/>
          </a:xfrm>
          <a:prstGeom prst="rect">
            <a:avLst/>
          </a:prstGeom>
          <a:solidFill>
            <a:schemeClr val="lt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1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2146300" y="-1615"/>
            <a:ext cx="228400" cy="292800"/>
          </a:xfrm>
          <a:prstGeom prst="rect">
            <a:avLst/>
          </a:prstGeom>
          <a:solidFill>
            <a:schemeClr val="lt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1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3105151" y="-1615"/>
            <a:ext cx="228400" cy="292800"/>
          </a:xfrm>
          <a:prstGeom prst="rect">
            <a:avLst/>
          </a:prstGeom>
          <a:solidFill>
            <a:schemeClr val="lt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1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11734800" y="0"/>
            <a:ext cx="457200" cy="292800"/>
          </a:xfrm>
          <a:prstGeom prst="rect">
            <a:avLst/>
          </a:prstGeom>
          <a:solidFill>
            <a:schemeClr val="lt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1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4064000" y="-1615"/>
            <a:ext cx="228400" cy="292800"/>
          </a:xfrm>
          <a:prstGeom prst="rect">
            <a:avLst/>
          </a:prstGeom>
          <a:solidFill>
            <a:schemeClr val="lt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1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5022849" y="-1615"/>
            <a:ext cx="228400" cy="292800"/>
          </a:xfrm>
          <a:prstGeom prst="rect">
            <a:avLst/>
          </a:prstGeom>
          <a:solidFill>
            <a:schemeClr val="lt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1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5981700" y="-1615"/>
            <a:ext cx="228400" cy="292800"/>
          </a:xfrm>
          <a:prstGeom prst="rect">
            <a:avLst/>
          </a:prstGeom>
          <a:solidFill>
            <a:schemeClr val="lt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1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10775951" y="0"/>
            <a:ext cx="228400" cy="292800"/>
          </a:xfrm>
          <a:prstGeom prst="rect">
            <a:avLst/>
          </a:prstGeom>
          <a:solidFill>
            <a:schemeClr val="lt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1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9817100" y="-1615"/>
            <a:ext cx="228400" cy="292800"/>
          </a:xfrm>
          <a:prstGeom prst="rect">
            <a:avLst/>
          </a:prstGeom>
          <a:solidFill>
            <a:schemeClr val="lt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1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8858251" y="0"/>
            <a:ext cx="228400" cy="292800"/>
          </a:xfrm>
          <a:prstGeom prst="rect">
            <a:avLst/>
          </a:prstGeom>
          <a:solidFill>
            <a:schemeClr val="lt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1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7899400" y="0"/>
            <a:ext cx="228400" cy="292800"/>
          </a:xfrm>
          <a:prstGeom prst="rect">
            <a:avLst/>
          </a:prstGeom>
          <a:solidFill>
            <a:schemeClr val="lt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1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6940551" y="-1615"/>
            <a:ext cx="228400" cy="292800"/>
          </a:xfrm>
          <a:prstGeom prst="rect">
            <a:avLst/>
          </a:prstGeom>
          <a:solidFill>
            <a:schemeClr val="lt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1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0" y="0"/>
            <a:ext cx="457200" cy="292800"/>
          </a:xfrm>
          <a:prstGeom prst="rect">
            <a:avLst/>
          </a:prstGeom>
          <a:solidFill>
            <a:schemeClr val="lt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1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 txBox="1">
            <a:spLocks noGrp="1"/>
          </p:cNvSpPr>
          <p:nvPr>
            <p:ph type="title"/>
          </p:nvPr>
        </p:nvSpPr>
        <p:spPr>
          <a:xfrm>
            <a:off x="457200" y="409635"/>
            <a:ext cx="1127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ftr" idx="11"/>
          </p:nvPr>
        </p:nvSpPr>
        <p:spPr>
          <a:xfrm>
            <a:off x="800100" y="6415861"/>
            <a:ext cx="54104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296" name="Google Shape;296;p28"/>
          <p:cNvSpPr txBox="1">
            <a:spLocks noGrp="1"/>
          </p:cNvSpPr>
          <p:nvPr>
            <p:ph type="sldNum" idx="12"/>
          </p:nvPr>
        </p:nvSpPr>
        <p:spPr>
          <a:xfrm>
            <a:off x="457200" y="6415861"/>
            <a:ext cx="3428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297" name="Google Shape;297;p28"/>
          <p:cNvSpPr txBox="1">
            <a:spLocks noGrp="1"/>
          </p:cNvSpPr>
          <p:nvPr>
            <p:ph type="body" idx="1"/>
          </p:nvPr>
        </p:nvSpPr>
        <p:spPr>
          <a:xfrm>
            <a:off x="457200" y="1776701"/>
            <a:ext cx="5524400" cy="42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  <a:defRPr/>
            </a:lvl1pPr>
            <a:lvl2pPr marL="1219170" lvl="1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ts val="1200"/>
              <a:buChar char="•"/>
              <a:defRPr/>
            </a:lvl2pPr>
            <a:lvl3pPr marL="1828754" lvl="2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ts val="1200"/>
              <a:buChar char="-"/>
              <a:defRPr/>
            </a:lvl3pPr>
            <a:lvl4pPr marL="2438339" lvl="3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ts val="1200"/>
              <a:buChar char="-"/>
              <a:defRPr/>
            </a:lvl4pPr>
            <a:lvl5pPr marL="3047924" lvl="4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ts val="1200"/>
              <a:buChar char="-"/>
              <a:defRPr/>
            </a:lvl5pPr>
            <a:lvl6pPr marL="3657509" lvl="5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SzPts val="1200"/>
              <a:buNone/>
              <a:defRPr/>
            </a:lvl6pPr>
            <a:lvl7pPr marL="4267093" lvl="6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SzPts val="1200"/>
              <a:buNone/>
              <a:defRPr/>
            </a:lvl7pPr>
            <a:lvl8pPr marL="4876678" lvl="7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SzPts val="1200"/>
              <a:buNone/>
              <a:defRPr/>
            </a:lvl8pPr>
            <a:lvl9pPr marL="5486263" lvl="8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body" idx="2"/>
          </p:nvPr>
        </p:nvSpPr>
        <p:spPr>
          <a:xfrm>
            <a:off x="6210300" y="1776701"/>
            <a:ext cx="5524400" cy="42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  <a:defRPr/>
            </a:lvl1pPr>
            <a:lvl2pPr marL="1219170" lvl="1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ts val="1200"/>
              <a:buChar char="•"/>
              <a:defRPr/>
            </a:lvl2pPr>
            <a:lvl3pPr marL="1828754" lvl="2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ts val="1200"/>
              <a:buChar char="-"/>
              <a:defRPr/>
            </a:lvl3pPr>
            <a:lvl4pPr marL="2438339" lvl="3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ts val="1200"/>
              <a:buChar char="-"/>
              <a:defRPr/>
            </a:lvl4pPr>
            <a:lvl5pPr marL="3047924" lvl="4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ts val="1200"/>
              <a:buChar char="-"/>
              <a:defRPr/>
            </a:lvl5pPr>
            <a:lvl6pPr marL="3657509" lvl="5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SzPts val="1200"/>
              <a:buNone/>
              <a:defRPr/>
            </a:lvl6pPr>
            <a:lvl7pPr marL="4267093" lvl="6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SzPts val="1200"/>
              <a:buNone/>
              <a:defRPr/>
            </a:lvl7pPr>
            <a:lvl8pPr marL="4876678" lvl="7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SzPts val="1200"/>
              <a:buNone/>
              <a:defRPr/>
            </a:lvl8pPr>
            <a:lvl9pPr marL="5486263" lvl="8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ull Content">
  <p:cSld name="Title + Full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57200" y="409635"/>
            <a:ext cx="1127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7200" y="1776701"/>
            <a:ext cx="11277600" cy="42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1874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21463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1051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11734800" y="0"/>
            <a:ext cx="4572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40640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0228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59817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0775951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98171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8858251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7899400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69405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0" y="0"/>
            <a:ext cx="4572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>
            <a:off x="800100" y="6415861"/>
            <a:ext cx="54104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457200" y="6415861"/>
            <a:ext cx="3428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 Content">
  <p:cSld name="Title + 2 Column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11874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21463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1051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11734800" y="0"/>
            <a:ext cx="4572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0640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50228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59817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0775951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98171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858251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7899400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69405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0" y="0"/>
            <a:ext cx="4572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457200" y="409635"/>
            <a:ext cx="1127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457200" y="1776701"/>
            <a:ext cx="5522800" cy="42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2"/>
          </p:nvPr>
        </p:nvSpPr>
        <p:spPr>
          <a:xfrm>
            <a:off x="6210300" y="1776701"/>
            <a:ext cx="5522800" cy="42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ftr" idx="11"/>
          </p:nvPr>
        </p:nvSpPr>
        <p:spPr>
          <a:xfrm>
            <a:off x="800100" y="6415861"/>
            <a:ext cx="54104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12"/>
          </p:nvPr>
        </p:nvSpPr>
        <p:spPr>
          <a:xfrm>
            <a:off x="457200" y="6415861"/>
            <a:ext cx="3428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Content + Graphic">
  <p:cSld name="Title + 1 Column Content + Graphic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457200" y="409635"/>
            <a:ext cx="1127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457200" y="1776701"/>
            <a:ext cx="5522800" cy="42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11874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21463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1051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11734800" y="0"/>
            <a:ext cx="4572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40640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50228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59817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10775951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98171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8858251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7899400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69405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0" y="0"/>
            <a:ext cx="4572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 txBox="1">
            <a:spLocks noGrp="1"/>
          </p:cNvSpPr>
          <p:nvPr>
            <p:ph type="ftr" idx="11"/>
          </p:nvPr>
        </p:nvSpPr>
        <p:spPr>
          <a:xfrm>
            <a:off x="800100" y="6415861"/>
            <a:ext cx="54104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457200" y="6415861"/>
            <a:ext cx="3428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 Objectives">
  <p:cSld name="Title + 3 Column Objective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457200" y="3113524"/>
            <a:ext cx="3606800" cy="1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2"/>
          </p:nvPr>
        </p:nvSpPr>
        <p:spPr>
          <a:xfrm>
            <a:off x="4292600" y="3113524"/>
            <a:ext cx="3606800" cy="1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3"/>
          </p:nvPr>
        </p:nvSpPr>
        <p:spPr>
          <a:xfrm>
            <a:off x="8128000" y="3113524"/>
            <a:ext cx="3606800" cy="1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body" idx="4"/>
          </p:nvPr>
        </p:nvSpPr>
        <p:spPr>
          <a:xfrm>
            <a:off x="457200" y="4746912"/>
            <a:ext cx="3606800" cy="1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5"/>
          </p:nvPr>
        </p:nvSpPr>
        <p:spPr>
          <a:xfrm>
            <a:off x="4292600" y="4746912"/>
            <a:ext cx="3606800" cy="1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6"/>
          </p:nvPr>
        </p:nvSpPr>
        <p:spPr>
          <a:xfrm>
            <a:off x="8128000" y="4746912"/>
            <a:ext cx="3606800" cy="1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800100" y="6415861"/>
            <a:ext cx="54104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457200" y="6415861"/>
            <a:ext cx="3428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457200" y="409635"/>
            <a:ext cx="1127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1874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21463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31051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11734800" y="0"/>
            <a:ext cx="4572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40640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50228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59817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10775951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98171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8858251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7899400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69405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0" y="0"/>
            <a:ext cx="4572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 txBox="1">
            <a:spLocks noGrp="1"/>
          </p:cNvSpPr>
          <p:nvPr>
            <p:ph type="body" idx="7"/>
          </p:nvPr>
        </p:nvSpPr>
        <p:spPr>
          <a:xfrm>
            <a:off x="457200" y="1776701"/>
            <a:ext cx="11277600" cy="1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457199" y="4385305"/>
            <a:ext cx="497600" cy="100400"/>
          </a:xfrm>
          <a:prstGeom prst="rect">
            <a:avLst/>
          </a:prstGeom>
          <a:solidFill>
            <a:srgbClr val="3665F3"/>
          </a:solidFill>
          <a:ln>
            <a:noFill/>
          </a:ln>
        </p:spPr>
        <p:txBody>
          <a:bodyPr spcFirstLastPara="1" wrap="square" lIns="121867" tIns="121867" rIns="121867" bIns="12186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4292600" y="4385305"/>
            <a:ext cx="497600" cy="100400"/>
          </a:xfrm>
          <a:prstGeom prst="rect">
            <a:avLst/>
          </a:prstGeom>
          <a:solidFill>
            <a:srgbClr val="3665F3"/>
          </a:solidFill>
          <a:ln>
            <a:noFill/>
          </a:ln>
        </p:spPr>
        <p:txBody>
          <a:bodyPr spcFirstLastPara="1" wrap="square" lIns="121867" tIns="121867" rIns="121867" bIns="12186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8128000" y="4385305"/>
            <a:ext cx="497600" cy="100400"/>
          </a:xfrm>
          <a:prstGeom prst="rect">
            <a:avLst/>
          </a:prstGeom>
          <a:solidFill>
            <a:srgbClr val="3665F3"/>
          </a:solidFill>
          <a:ln>
            <a:noFill/>
          </a:ln>
        </p:spPr>
        <p:txBody>
          <a:bodyPr spcFirstLastPara="1" wrap="square" lIns="121867" tIns="121867" rIns="121867" bIns="12186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Full Photo">
  <p:cSld name="Title + Full Photo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0F1F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0" name="Google Shape;200;p20"/>
          <p:cNvSpPr txBox="1">
            <a:spLocks noGrp="1"/>
          </p:cNvSpPr>
          <p:nvPr>
            <p:ph type="title"/>
          </p:nvPr>
        </p:nvSpPr>
        <p:spPr>
          <a:xfrm>
            <a:off x="457200" y="409635"/>
            <a:ext cx="1127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ftr" idx="11"/>
          </p:nvPr>
        </p:nvSpPr>
        <p:spPr>
          <a:xfrm>
            <a:off x="800100" y="6415861"/>
            <a:ext cx="54104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2" name="Google Shape;202;p20"/>
          <p:cNvSpPr txBox="1">
            <a:spLocks noGrp="1"/>
          </p:cNvSpPr>
          <p:nvPr>
            <p:ph type="sldNum" idx="12"/>
          </p:nvPr>
        </p:nvSpPr>
        <p:spPr>
          <a:xfrm>
            <a:off x="457200" y="6415861"/>
            <a:ext cx="3428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203" name="Google Shape;203;p20"/>
          <p:cNvSpPr>
            <a:spLocks noGrp="1"/>
          </p:cNvSpPr>
          <p:nvPr>
            <p:ph type="pic" idx="3"/>
          </p:nvPr>
        </p:nvSpPr>
        <p:spPr>
          <a:xfrm>
            <a:off x="11283696" y="6419088"/>
            <a:ext cx="457200" cy="182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hoto">
  <p:cSld name="Full Photo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0F1F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6" name="Google Shape;206;p21"/>
          <p:cNvSpPr txBox="1">
            <a:spLocks noGrp="1"/>
          </p:cNvSpPr>
          <p:nvPr>
            <p:ph type="ftr" idx="11"/>
          </p:nvPr>
        </p:nvSpPr>
        <p:spPr>
          <a:xfrm>
            <a:off x="800100" y="6415861"/>
            <a:ext cx="54104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7" name="Google Shape;207;p21"/>
          <p:cNvSpPr txBox="1">
            <a:spLocks noGrp="1"/>
          </p:cNvSpPr>
          <p:nvPr>
            <p:ph type="sldNum" idx="12"/>
          </p:nvPr>
        </p:nvSpPr>
        <p:spPr>
          <a:xfrm>
            <a:off x="457200" y="6415861"/>
            <a:ext cx="3428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208" name="Google Shape;208;p21"/>
          <p:cNvSpPr>
            <a:spLocks noGrp="1"/>
          </p:cNvSpPr>
          <p:nvPr>
            <p:ph type="pic" idx="3"/>
          </p:nvPr>
        </p:nvSpPr>
        <p:spPr>
          <a:xfrm>
            <a:off x="11283696" y="6419088"/>
            <a:ext cx="457200" cy="182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ogo / Cap Slide">
  <p:cSld name="Logo / Cap Slide">
    <p:bg>
      <p:bgPr>
        <a:solidFill>
          <a:schemeClr val="accent4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>
            <a:off x="9817100" y="2286000"/>
            <a:ext cx="2374800" cy="2286000"/>
          </a:xfrm>
          <a:prstGeom prst="rect">
            <a:avLst/>
          </a:prstGeom>
          <a:solidFill>
            <a:srgbClr val="82187C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AD009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-1" y="4572000"/>
            <a:ext cx="2502000" cy="2286000"/>
          </a:xfrm>
          <a:prstGeom prst="rect">
            <a:avLst/>
          </a:prstGeom>
          <a:solidFill>
            <a:srgbClr val="5EE471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9817100" y="0"/>
            <a:ext cx="2374800" cy="2286000"/>
          </a:xfrm>
          <a:prstGeom prst="rect">
            <a:avLst/>
          </a:prstGeom>
          <a:solidFill>
            <a:srgbClr val="E62048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AD009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2501900" y="2286000"/>
            <a:ext cx="2520800" cy="2286000"/>
          </a:xfrm>
          <a:prstGeom prst="rect">
            <a:avLst/>
          </a:prstGeom>
          <a:solidFill>
            <a:srgbClr val="F7E376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0095"/>
              </a:buClr>
              <a:buSzPts val="1200"/>
              <a:buFont typeface="Helvetica Neue"/>
              <a:buNone/>
            </a:pPr>
            <a:endParaRPr sz="1600" b="0" i="0" u="none" strike="noStrike" cap="none" dirty="0">
              <a:solidFill>
                <a:srgbClr val="AD009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0" y="3429000"/>
            <a:ext cx="1250800" cy="1143200"/>
          </a:xfrm>
          <a:prstGeom prst="rect">
            <a:avLst/>
          </a:prstGeom>
          <a:solidFill>
            <a:srgbClr val="EA5FBC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AD009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2501900" y="4572000"/>
            <a:ext cx="2520800" cy="2286000"/>
          </a:xfrm>
          <a:prstGeom prst="rect">
            <a:avLst/>
          </a:prstGeom>
          <a:solidFill>
            <a:srgbClr val="C5E5FB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EFAC"/>
              </a:buClr>
              <a:buSzPts val="1200"/>
              <a:buFont typeface="Helvetica Neue"/>
              <a:buNone/>
            </a:pPr>
            <a:endParaRPr sz="1600" b="0" i="0" u="none" strike="noStrike" cap="none" dirty="0">
              <a:solidFill>
                <a:srgbClr val="5DEFA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2501900" y="0"/>
            <a:ext cx="2520800" cy="2286000"/>
          </a:xfrm>
          <a:prstGeom prst="rect">
            <a:avLst/>
          </a:prstGeom>
          <a:solidFill>
            <a:srgbClr val="E62048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AD009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5022851" y="0"/>
            <a:ext cx="2419200" cy="2286000"/>
          </a:xfrm>
          <a:prstGeom prst="rect">
            <a:avLst/>
          </a:prstGeom>
          <a:solidFill>
            <a:srgbClr val="FEB786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AD009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0" y="2286000"/>
            <a:ext cx="1250800" cy="1143200"/>
          </a:xfrm>
          <a:prstGeom prst="rect">
            <a:avLst/>
          </a:prstGeom>
          <a:solidFill>
            <a:srgbClr val="A60D8A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AD009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1250951" y="2286000"/>
            <a:ext cx="1250800" cy="2286000"/>
          </a:xfrm>
          <a:prstGeom prst="rect">
            <a:avLst/>
          </a:prstGeom>
          <a:solidFill>
            <a:srgbClr val="F5A0D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AD009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0" y="0"/>
            <a:ext cx="2502000" cy="2286000"/>
          </a:xfrm>
          <a:prstGeom prst="rect">
            <a:avLst/>
          </a:prstGeom>
          <a:solidFill>
            <a:srgbClr val="FF6383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AD009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7442200" y="0"/>
            <a:ext cx="2374800" cy="2286000"/>
          </a:xfrm>
          <a:prstGeom prst="rect">
            <a:avLst/>
          </a:prstGeom>
          <a:solidFill>
            <a:srgbClr val="FF855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0095"/>
              </a:buClr>
              <a:buSzPts val="1200"/>
              <a:buFont typeface="Helvetica Neue"/>
              <a:buNone/>
            </a:pPr>
            <a:endParaRPr sz="1600" b="0" i="0" u="none" strike="noStrike" cap="none" dirty="0">
              <a:solidFill>
                <a:srgbClr val="AD009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9817100" y="4572000"/>
            <a:ext cx="23748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AD009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6587961" y="4230795"/>
            <a:ext cx="1717012" cy="685819"/>
          </a:xfrm>
          <a:custGeom>
            <a:avLst/>
            <a:gdLst/>
            <a:ahLst/>
            <a:cxnLst/>
            <a:rect l="l" t="t" r="r" b="b"/>
            <a:pathLst>
              <a:path w="7575051" h="3025668" extrusionOk="0">
                <a:moveTo>
                  <a:pt x="5265459" y="1602847"/>
                </a:moveTo>
                <a:lnTo>
                  <a:pt x="4832941" y="1603280"/>
                </a:lnTo>
                <a:cubicBezTo>
                  <a:pt x="4832941" y="1603280"/>
                  <a:pt x="4220553" y="1583638"/>
                  <a:pt x="4244437" y="1909757"/>
                </a:cubicBezTo>
                <a:cubicBezTo>
                  <a:pt x="4266845" y="2215455"/>
                  <a:pt x="4649337" y="2214936"/>
                  <a:pt x="4649337" y="2214936"/>
                </a:cubicBezTo>
                <a:cubicBezTo>
                  <a:pt x="5335548" y="2223934"/>
                  <a:pt x="5265459" y="1602847"/>
                  <a:pt x="5265459" y="1602847"/>
                </a:cubicBezTo>
                <a:close/>
                <a:moveTo>
                  <a:pt x="2889283" y="928050"/>
                </a:moveTo>
                <a:cubicBezTo>
                  <a:pt x="2277011" y="944108"/>
                  <a:pt x="2298848" y="1565009"/>
                  <a:pt x="2298848" y="1565009"/>
                </a:cubicBezTo>
                <a:cubicBezTo>
                  <a:pt x="2298848" y="1565009"/>
                  <a:pt x="2289081" y="2210168"/>
                  <a:pt x="2890205" y="2202652"/>
                </a:cubicBezTo>
                <a:cubicBezTo>
                  <a:pt x="3491328" y="2195135"/>
                  <a:pt x="3481654" y="1578334"/>
                  <a:pt x="3481654" y="1578334"/>
                </a:cubicBezTo>
                <a:cubicBezTo>
                  <a:pt x="3481654" y="1578334"/>
                  <a:pt x="3501556" y="912220"/>
                  <a:pt x="2889283" y="928050"/>
                </a:cubicBezTo>
                <a:close/>
                <a:moveTo>
                  <a:pt x="969622" y="912329"/>
                </a:moveTo>
                <a:cubicBezTo>
                  <a:pt x="425092" y="912495"/>
                  <a:pt x="398029" y="1395057"/>
                  <a:pt x="398029" y="1395057"/>
                </a:cubicBezTo>
                <a:lnTo>
                  <a:pt x="1512329" y="1395057"/>
                </a:lnTo>
                <a:cubicBezTo>
                  <a:pt x="1512329" y="1395057"/>
                  <a:pt x="1512329" y="912246"/>
                  <a:pt x="969622" y="912329"/>
                </a:cubicBezTo>
                <a:close/>
                <a:moveTo>
                  <a:pt x="5435549" y="723900"/>
                </a:moveTo>
                <a:lnTo>
                  <a:pt x="5878307" y="723900"/>
                </a:lnTo>
                <a:lnTo>
                  <a:pt x="6525903" y="2015128"/>
                </a:lnTo>
                <a:lnTo>
                  <a:pt x="7174885" y="723900"/>
                </a:lnTo>
                <a:lnTo>
                  <a:pt x="7575051" y="723900"/>
                </a:lnTo>
                <a:lnTo>
                  <a:pt x="6403575" y="3025668"/>
                </a:lnTo>
                <a:lnTo>
                  <a:pt x="5975476" y="3025668"/>
                </a:lnTo>
                <a:lnTo>
                  <a:pt x="6314528" y="2385968"/>
                </a:lnTo>
                <a:close/>
                <a:moveTo>
                  <a:pt x="979027" y="660399"/>
                </a:moveTo>
                <a:cubicBezTo>
                  <a:pt x="2026917" y="660647"/>
                  <a:pt x="1911178" y="1656352"/>
                  <a:pt x="1911178" y="1656352"/>
                </a:cubicBezTo>
                <a:lnTo>
                  <a:pt x="385265" y="1656352"/>
                </a:lnTo>
                <a:cubicBezTo>
                  <a:pt x="385265" y="1656352"/>
                  <a:pt x="406666" y="2189963"/>
                  <a:pt x="957530" y="2200239"/>
                </a:cubicBezTo>
                <a:cubicBezTo>
                  <a:pt x="1385938" y="2208112"/>
                  <a:pt x="1463097" y="1910354"/>
                  <a:pt x="1463097" y="1910354"/>
                </a:cubicBezTo>
                <a:lnTo>
                  <a:pt x="1859163" y="1909608"/>
                </a:lnTo>
                <a:cubicBezTo>
                  <a:pt x="1859163" y="1909608"/>
                  <a:pt x="1816648" y="2450180"/>
                  <a:pt x="955899" y="2450180"/>
                </a:cubicBezTo>
                <a:cubicBezTo>
                  <a:pt x="-46022" y="2450180"/>
                  <a:pt x="332" y="1588563"/>
                  <a:pt x="332" y="1588563"/>
                </a:cubicBezTo>
                <a:cubicBezTo>
                  <a:pt x="-4467" y="1397212"/>
                  <a:pt x="32289" y="660150"/>
                  <a:pt x="979027" y="660399"/>
                </a:cubicBezTo>
                <a:close/>
                <a:moveTo>
                  <a:pt x="1915267" y="0"/>
                </a:moveTo>
                <a:lnTo>
                  <a:pt x="2296913" y="0"/>
                </a:lnTo>
                <a:lnTo>
                  <a:pt x="2296913" y="951966"/>
                </a:lnTo>
                <a:cubicBezTo>
                  <a:pt x="2296913" y="951966"/>
                  <a:pt x="2501649" y="667480"/>
                  <a:pt x="2977646" y="670100"/>
                </a:cubicBezTo>
                <a:cubicBezTo>
                  <a:pt x="3453735" y="672719"/>
                  <a:pt x="3895180" y="994559"/>
                  <a:pt x="3884584" y="1571614"/>
                </a:cubicBezTo>
                <a:lnTo>
                  <a:pt x="3863323" y="1771787"/>
                </a:lnTo>
                <a:lnTo>
                  <a:pt x="3876174" y="1721935"/>
                </a:lnTo>
                <a:cubicBezTo>
                  <a:pt x="4007254" y="1369232"/>
                  <a:pt x="4632364" y="1349779"/>
                  <a:pt x="4819392" y="1348805"/>
                </a:cubicBezTo>
                <a:cubicBezTo>
                  <a:pt x="4930040" y="1348200"/>
                  <a:pt x="5261725" y="1347334"/>
                  <a:pt x="5261725" y="1347334"/>
                </a:cubicBezTo>
                <a:cubicBezTo>
                  <a:pt x="5263722" y="1113972"/>
                  <a:pt x="5193286" y="924133"/>
                  <a:pt x="4806191" y="916951"/>
                </a:cubicBezTo>
                <a:cubicBezTo>
                  <a:pt x="4397469" y="909164"/>
                  <a:pt x="4366116" y="1177829"/>
                  <a:pt x="4366116" y="1177829"/>
                </a:cubicBezTo>
                <a:lnTo>
                  <a:pt x="3963126" y="1177829"/>
                </a:lnTo>
                <a:cubicBezTo>
                  <a:pt x="4045027" y="591352"/>
                  <a:pt x="4832941" y="663255"/>
                  <a:pt x="4832941" y="663255"/>
                </a:cubicBezTo>
                <a:cubicBezTo>
                  <a:pt x="5654639" y="697087"/>
                  <a:pt x="5636574" y="1155851"/>
                  <a:pt x="5646649" y="1345950"/>
                </a:cubicBezTo>
                <a:cubicBezTo>
                  <a:pt x="5655247" y="1509918"/>
                  <a:pt x="5647604" y="1742241"/>
                  <a:pt x="5646649" y="2002600"/>
                </a:cubicBezTo>
                <a:cubicBezTo>
                  <a:pt x="5645607" y="2262785"/>
                  <a:pt x="5654639" y="2394392"/>
                  <a:pt x="5654639" y="2394392"/>
                </a:cubicBezTo>
                <a:lnTo>
                  <a:pt x="5303587" y="2396468"/>
                </a:lnTo>
                <a:lnTo>
                  <a:pt x="5287519" y="2161116"/>
                </a:lnTo>
                <a:cubicBezTo>
                  <a:pt x="5137962" y="2350609"/>
                  <a:pt x="4936554" y="2456345"/>
                  <a:pt x="4583504" y="2458248"/>
                </a:cubicBezTo>
                <a:cubicBezTo>
                  <a:pt x="4230454" y="2460325"/>
                  <a:pt x="3779263" y="2302674"/>
                  <a:pt x="3856821" y="1797013"/>
                </a:cubicBezTo>
                <a:lnTo>
                  <a:pt x="3859417" y="1786942"/>
                </a:lnTo>
                <a:lnTo>
                  <a:pt x="3808183" y="1953905"/>
                </a:lnTo>
                <a:cubicBezTo>
                  <a:pt x="3667800" y="2284905"/>
                  <a:pt x="3348672" y="2459918"/>
                  <a:pt x="2969630" y="2459918"/>
                </a:cubicBezTo>
                <a:cubicBezTo>
                  <a:pt x="2464424" y="2459918"/>
                  <a:pt x="2291477" y="2175319"/>
                  <a:pt x="2291477" y="2175319"/>
                </a:cubicBezTo>
                <a:lnTo>
                  <a:pt x="2275628" y="2401495"/>
                </a:lnTo>
                <a:lnTo>
                  <a:pt x="1904948" y="2401495"/>
                </a:lnTo>
                <a:cubicBezTo>
                  <a:pt x="1919322" y="2246497"/>
                  <a:pt x="1921625" y="2012122"/>
                  <a:pt x="1921625" y="2012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9067" tIns="19067" rIns="19067" bIns="1906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ue-Title + Content Two Columns ">
  <p:cSld name="Blue-Title + Content Two Columns 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/>
          <p:nvPr/>
        </p:nvSpPr>
        <p:spPr>
          <a:xfrm>
            <a:off x="457200" y="-1"/>
            <a:ext cx="730400" cy="228800"/>
          </a:xfrm>
          <a:prstGeom prst="rect">
            <a:avLst/>
          </a:prstGeom>
          <a:solidFill>
            <a:srgbClr val="006EFC">
              <a:alpha val="0"/>
            </a:srgbClr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1416049" y="-1"/>
            <a:ext cx="730400" cy="228800"/>
          </a:xfrm>
          <a:prstGeom prst="rect">
            <a:avLst/>
          </a:prstGeom>
          <a:solidFill>
            <a:srgbClr val="006EFC">
              <a:alpha val="0"/>
            </a:srgbClr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2374900" y="-1"/>
            <a:ext cx="730400" cy="228800"/>
          </a:xfrm>
          <a:prstGeom prst="rect">
            <a:avLst/>
          </a:prstGeom>
          <a:solidFill>
            <a:srgbClr val="006EFC">
              <a:alpha val="0"/>
            </a:srgbClr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3333749" y="-1"/>
            <a:ext cx="730400" cy="228800"/>
          </a:xfrm>
          <a:prstGeom prst="rect">
            <a:avLst/>
          </a:prstGeom>
          <a:solidFill>
            <a:srgbClr val="006EFC">
              <a:alpha val="0"/>
            </a:srgbClr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4292600" y="-1"/>
            <a:ext cx="730400" cy="228800"/>
          </a:xfrm>
          <a:prstGeom prst="rect">
            <a:avLst/>
          </a:prstGeom>
          <a:solidFill>
            <a:srgbClr val="006EFC">
              <a:alpha val="0"/>
            </a:srgbClr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5251449" y="-1"/>
            <a:ext cx="730400" cy="228800"/>
          </a:xfrm>
          <a:prstGeom prst="rect">
            <a:avLst/>
          </a:prstGeom>
          <a:solidFill>
            <a:srgbClr val="006EFC">
              <a:alpha val="0"/>
            </a:srgbClr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6210300" y="-1"/>
            <a:ext cx="730400" cy="228800"/>
          </a:xfrm>
          <a:prstGeom prst="rect">
            <a:avLst/>
          </a:prstGeom>
          <a:solidFill>
            <a:srgbClr val="006EFC">
              <a:alpha val="0"/>
            </a:srgbClr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7169149" y="-1"/>
            <a:ext cx="730400" cy="228800"/>
          </a:xfrm>
          <a:prstGeom prst="rect">
            <a:avLst/>
          </a:prstGeom>
          <a:solidFill>
            <a:srgbClr val="006EFC">
              <a:alpha val="0"/>
            </a:srgbClr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8128000" y="-1"/>
            <a:ext cx="730400" cy="228800"/>
          </a:xfrm>
          <a:prstGeom prst="rect">
            <a:avLst/>
          </a:prstGeom>
          <a:solidFill>
            <a:srgbClr val="006EFC">
              <a:alpha val="0"/>
            </a:srgbClr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9086849" y="-1"/>
            <a:ext cx="730400" cy="228800"/>
          </a:xfrm>
          <a:prstGeom prst="rect">
            <a:avLst/>
          </a:prstGeom>
          <a:solidFill>
            <a:srgbClr val="006EFC">
              <a:alpha val="0"/>
            </a:srgbClr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10045700" y="-1"/>
            <a:ext cx="730400" cy="228800"/>
          </a:xfrm>
          <a:prstGeom prst="rect">
            <a:avLst/>
          </a:prstGeom>
          <a:solidFill>
            <a:srgbClr val="006EFC">
              <a:alpha val="0"/>
            </a:srgbClr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11004549" y="-1"/>
            <a:ext cx="730400" cy="228800"/>
          </a:xfrm>
          <a:prstGeom prst="rect">
            <a:avLst/>
          </a:prstGeom>
          <a:solidFill>
            <a:srgbClr val="006EFC">
              <a:alpha val="0"/>
            </a:srgbClr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 txBox="1">
            <a:spLocks noGrp="1"/>
          </p:cNvSpPr>
          <p:nvPr>
            <p:ph type="body" idx="1"/>
          </p:nvPr>
        </p:nvSpPr>
        <p:spPr>
          <a:xfrm>
            <a:off x="457200" y="1426809"/>
            <a:ext cx="11277600" cy="4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  <a:defRPr/>
            </a:lvl1pPr>
            <a:lvl2pPr marL="1219170" lvl="1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ts val="1200"/>
              <a:buChar char="•"/>
              <a:defRPr/>
            </a:lvl2pPr>
            <a:lvl3pPr marL="1828754" lvl="2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ts val="1200"/>
              <a:buChar char="-"/>
              <a:defRPr/>
            </a:lvl3pPr>
            <a:lvl4pPr marL="2438339" lvl="3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ts val="1200"/>
              <a:buChar char="-"/>
              <a:defRPr/>
            </a:lvl4pPr>
            <a:lvl5pPr marL="3047924" lvl="4" indent="-40639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ts val="1200"/>
              <a:buChar char="-"/>
              <a:defRPr/>
            </a:lvl5pPr>
            <a:lvl6pPr marL="3657509" lvl="5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SzPts val="1200"/>
              <a:buNone/>
              <a:defRPr/>
            </a:lvl6pPr>
            <a:lvl7pPr marL="4267093" lvl="6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SzPts val="1200"/>
              <a:buNone/>
              <a:defRPr/>
            </a:lvl7pPr>
            <a:lvl8pPr marL="4876678" lvl="7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SzPts val="1200"/>
              <a:buNone/>
              <a:defRPr/>
            </a:lvl8pPr>
            <a:lvl9pPr marL="5486263" lvl="8" indent="-304792" algn="l" rtl="0">
              <a:lnSpc>
                <a:spcPct val="112500"/>
              </a:lnSpc>
              <a:spcBef>
                <a:spcPts val="933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457200" y="470231"/>
            <a:ext cx="11277600" cy="7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39" name="Google Shape;239;p23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6499313"/>
            <a:ext cx="570177" cy="2286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3"/>
          <p:cNvSpPr/>
          <p:nvPr/>
        </p:nvSpPr>
        <p:spPr>
          <a:xfrm>
            <a:off x="7442200" y="6780695"/>
            <a:ext cx="2374800" cy="77200"/>
          </a:xfrm>
          <a:prstGeom prst="rect">
            <a:avLst/>
          </a:prstGeom>
          <a:solidFill>
            <a:srgbClr val="6666D1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11004549" y="6780695"/>
            <a:ext cx="1187600" cy="77200"/>
          </a:xfrm>
          <a:prstGeom prst="rect">
            <a:avLst/>
          </a:prstGeom>
          <a:solidFill>
            <a:srgbClr val="006EFC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38"/>
              <a:buFont typeface="Arial"/>
              <a:buNone/>
            </a:pPr>
            <a:endParaRPr sz="5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9817100" y="6780693"/>
            <a:ext cx="1187600" cy="77200"/>
          </a:xfrm>
          <a:prstGeom prst="rect">
            <a:avLst/>
          </a:prstGeom>
          <a:solidFill>
            <a:srgbClr val="CCCCF0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38"/>
              <a:buFont typeface="Arial"/>
              <a:buNone/>
            </a:pPr>
            <a:endParaRPr sz="5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2374900" y="6780693"/>
            <a:ext cx="3835600" cy="77200"/>
          </a:xfrm>
          <a:prstGeom prst="rect">
            <a:avLst/>
          </a:prstGeom>
          <a:solidFill>
            <a:srgbClr val="C2F5FF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2457" y="6780693"/>
            <a:ext cx="1187600" cy="77200"/>
          </a:xfrm>
          <a:prstGeom prst="rect">
            <a:avLst/>
          </a:prstGeom>
          <a:solidFill>
            <a:srgbClr val="006EFC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38"/>
              <a:buFont typeface="Arial"/>
              <a:buNone/>
            </a:pPr>
            <a:endParaRPr sz="5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1187449" y="6780693"/>
            <a:ext cx="1187600" cy="77200"/>
          </a:xfrm>
          <a:prstGeom prst="rect">
            <a:avLst/>
          </a:prstGeom>
          <a:solidFill>
            <a:srgbClr val="1436D9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38"/>
              <a:buFont typeface="Arial"/>
              <a:buNone/>
            </a:pPr>
            <a:endParaRPr sz="5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6210300" y="6780692"/>
            <a:ext cx="1232000" cy="77200"/>
          </a:xfrm>
          <a:prstGeom prst="rect">
            <a:avLst/>
          </a:prstGeom>
          <a:solidFill>
            <a:srgbClr val="0A1C6B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23"/>
          <p:cNvSpPr txBox="1">
            <a:spLocks noGrp="1"/>
          </p:cNvSpPr>
          <p:nvPr>
            <p:ph type="sldNum" idx="12"/>
          </p:nvPr>
        </p:nvSpPr>
        <p:spPr>
          <a:xfrm>
            <a:off x="11004549" y="6540588"/>
            <a:ext cx="730400" cy="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006DF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006DF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006DF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006DF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006DF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006DF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006D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006DF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900" b="0" i="0" u="none" strike="noStrike" cap="none">
                <a:solidFill>
                  <a:srgbClr val="006DF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409635"/>
            <a:ext cx="1127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457200" y="6415861"/>
            <a:ext cx="3428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800100" y="6415861"/>
            <a:ext cx="5410400" cy="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3665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57200" y="1776701"/>
            <a:ext cx="11277600" cy="42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2500"/>
              </a:lnSpc>
              <a:spcBef>
                <a:spcPts val="700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2500"/>
              </a:lnSpc>
              <a:spcBef>
                <a:spcPts val="700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2500"/>
              </a:lnSpc>
              <a:spcBef>
                <a:spcPts val="700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2500"/>
              </a:lnSpc>
              <a:spcBef>
                <a:spcPts val="700"/>
              </a:spcBef>
              <a:spcAft>
                <a:spcPts val="0"/>
              </a:spcAft>
              <a:buClr>
                <a:srgbClr val="545459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5454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1874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1463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1051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1734800" y="0"/>
            <a:ext cx="4572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0640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0228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59817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0775951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9817100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8858251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899400" y="0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6940551" y="-1615"/>
            <a:ext cx="2288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0" y="0"/>
            <a:ext cx="457200" cy="292800"/>
          </a:xfrm>
          <a:prstGeom prst="rect">
            <a:avLst/>
          </a:prstGeom>
          <a:solidFill>
            <a:schemeClr val="dk2">
              <a:alpha val="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" y="6784848"/>
            <a:ext cx="7166800" cy="7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279125" y="6420167"/>
            <a:ext cx="454503" cy="181540"/>
          </a:xfrm>
          <a:custGeom>
            <a:avLst/>
            <a:gdLst/>
            <a:ahLst/>
            <a:cxnLst/>
            <a:rect l="l" t="t" r="r" b="b"/>
            <a:pathLst>
              <a:path w="7575051" h="3025668" extrusionOk="0">
                <a:moveTo>
                  <a:pt x="5265459" y="1602847"/>
                </a:moveTo>
                <a:lnTo>
                  <a:pt x="4832941" y="1603280"/>
                </a:lnTo>
                <a:cubicBezTo>
                  <a:pt x="4832941" y="1603280"/>
                  <a:pt x="4220553" y="1583638"/>
                  <a:pt x="4244437" y="1909757"/>
                </a:cubicBezTo>
                <a:cubicBezTo>
                  <a:pt x="4266845" y="2215455"/>
                  <a:pt x="4649337" y="2214936"/>
                  <a:pt x="4649337" y="2214936"/>
                </a:cubicBezTo>
                <a:cubicBezTo>
                  <a:pt x="5335548" y="2223934"/>
                  <a:pt x="5265459" y="1602847"/>
                  <a:pt x="5265459" y="1602847"/>
                </a:cubicBezTo>
                <a:close/>
                <a:moveTo>
                  <a:pt x="2889283" y="928050"/>
                </a:moveTo>
                <a:cubicBezTo>
                  <a:pt x="2277011" y="944108"/>
                  <a:pt x="2298848" y="1565009"/>
                  <a:pt x="2298848" y="1565009"/>
                </a:cubicBezTo>
                <a:cubicBezTo>
                  <a:pt x="2298848" y="1565009"/>
                  <a:pt x="2289081" y="2210168"/>
                  <a:pt x="2890205" y="2202652"/>
                </a:cubicBezTo>
                <a:cubicBezTo>
                  <a:pt x="3491328" y="2195135"/>
                  <a:pt x="3481654" y="1578334"/>
                  <a:pt x="3481654" y="1578334"/>
                </a:cubicBezTo>
                <a:cubicBezTo>
                  <a:pt x="3481654" y="1578334"/>
                  <a:pt x="3501556" y="912220"/>
                  <a:pt x="2889283" y="928050"/>
                </a:cubicBezTo>
                <a:close/>
                <a:moveTo>
                  <a:pt x="969622" y="912329"/>
                </a:moveTo>
                <a:cubicBezTo>
                  <a:pt x="425092" y="912495"/>
                  <a:pt x="398029" y="1395057"/>
                  <a:pt x="398029" y="1395057"/>
                </a:cubicBezTo>
                <a:lnTo>
                  <a:pt x="1512329" y="1395057"/>
                </a:lnTo>
                <a:cubicBezTo>
                  <a:pt x="1512329" y="1395057"/>
                  <a:pt x="1512329" y="912246"/>
                  <a:pt x="969622" y="912329"/>
                </a:cubicBezTo>
                <a:close/>
                <a:moveTo>
                  <a:pt x="5435549" y="723900"/>
                </a:moveTo>
                <a:lnTo>
                  <a:pt x="5878307" y="723900"/>
                </a:lnTo>
                <a:lnTo>
                  <a:pt x="6525903" y="2015128"/>
                </a:lnTo>
                <a:lnTo>
                  <a:pt x="7174885" y="723900"/>
                </a:lnTo>
                <a:lnTo>
                  <a:pt x="7575051" y="723900"/>
                </a:lnTo>
                <a:lnTo>
                  <a:pt x="6403575" y="3025668"/>
                </a:lnTo>
                <a:lnTo>
                  <a:pt x="5975476" y="3025668"/>
                </a:lnTo>
                <a:lnTo>
                  <a:pt x="6314528" y="2385968"/>
                </a:lnTo>
                <a:close/>
                <a:moveTo>
                  <a:pt x="979027" y="660399"/>
                </a:moveTo>
                <a:cubicBezTo>
                  <a:pt x="2026917" y="660647"/>
                  <a:pt x="1911178" y="1656352"/>
                  <a:pt x="1911178" y="1656352"/>
                </a:cubicBezTo>
                <a:lnTo>
                  <a:pt x="385265" y="1656352"/>
                </a:lnTo>
                <a:cubicBezTo>
                  <a:pt x="385265" y="1656352"/>
                  <a:pt x="406666" y="2189963"/>
                  <a:pt x="957530" y="2200239"/>
                </a:cubicBezTo>
                <a:cubicBezTo>
                  <a:pt x="1385938" y="2208112"/>
                  <a:pt x="1463097" y="1910354"/>
                  <a:pt x="1463097" y="1910354"/>
                </a:cubicBezTo>
                <a:lnTo>
                  <a:pt x="1859163" y="1909608"/>
                </a:lnTo>
                <a:cubicBezTo>
                  <a:pt x="1859163" y="1909608"/>
                  <a:pt x="1816648" y="2450180"/>
                  <a:pt x="955899" y="2450180"/>
                </a:cubicBezTo>
                <a:cubicBezTo>
                  <a:pt x="-46022" y="2450180"/>
                  <a:pt x="332" y="1588563"/>
                  <a:pt x="332" y="1588563"/>
                </a:cubicBezTo>
                <a:cubicBezTo>
                  <a:pt x="-4467" y="1397212"/>
                  <a:pt x="32289" y="660150"/>
                  <a:pt x="979027" y="660399"/>
                </a:cubicBezTo>
                <a:close/>
                <a:moveTo>
                  <a:pt x="1915267" y="0"/>
                </a:moveTo>
                <a:lnTo>
                  <a:pt x="2296913" y="0"/>
                </a:lnTo>
                <a:lnTo>
                  <a:pt x="2296913" y="951966"/>
                </a:lnTo>
                <a:cubicBezTo>
                  <a:pt x="2296913" y="951966"/>
                  <a:pt x="2501649" y="667480"/>
                  <a:pt x="2977646" y="670100"/>
                </a:cubicBezTo>
                <a:cubicBezTo>
                  <a:pt x="3453735" y="672719"/>
                  <a:pt x="3895180" y="994559"/>
                  <a:pt x="3884584" y="1571614"/>
                </a:cubicBezTo>
                <a:lnTo>
                  <a:pt x="3863323" y="1771787"/>
                </a:lnTo>
                <a:lnTo>
                  <a:pt x="3876174" y="1721935"/>
                </a:lnTo>
                <a:cubicBezTo>
                  <a:pt x="4007254" y="1369232"/>
                  <a:pt x="4632364" y="1349779"/>
                  <a:pt x="4819392" y="1348805"/>
                </a:cubicBezTo>
                <a:cubicBezTo>
                  <a:pt x="4930040" y="1348200"/>
                  <a:pt x="5261725" y="1347334"/>
                  <a:pt x="5261725" y="1347334"/>
                </a:cubicBezTo>
                <a:cubicBezTo>
                  <a:pt x="5263722" y="1113972"/>
                  <a:pt x="5193286" y="924133"/>
                  <a:pt x="4806191" y="916951"/>
                </a:cubicBezTo>
                <a:cubicBezTo>
                  <a:pt x="4397469" y="909164"/>
                  <a:pt x="4366116" y="1177829"/>
                  <a:pt x="4366116" y="1177829"/>
                </a:cubicBezTo>
                <a:lnTo>
                  <a:pt x="3963126" y="1177829"/>
                </a:lnTo>
                <a:cubicBezTo>
                  <a:pt x="4045027" y="591352"/>
                  <a:pt x="4832941" y="663255"/>
                  <a:pt x="4832941" y="663255"/>
                </a:cubicBezTo>
                <a:cubicBezTo>
                  <a:pt x="5654639" y="697087"/>
                  <a:pt x="5636574" y="1155851"/>
                  <a:pt x="5646649" y="1345950"/>
                </a:cubicBezTo>
                <a:cubicBezTo>
                  <a:pt x="5655247" y="1509918"/>
                  <a:pt x="5647604" y="1742241"/>
                  <a:pt x="5646649" y="2002600"/>
                </a:cubicBezTo>
                <a:cubicBezTo>
                  <a:pt x="5645607" y="2262785"/>
                  <a:pt x="5654639" y="2394392"/>
                  <a:pt x="5654639" y="2394392"/>
                </a:cubicBezTo>
                <a:lnTo>
                  <a:pt x="5303587" y="2396468"/>
                </a:lnTo>
                <a:lnTo>
                  <a:pt x="5287519" y="2161116"/>
                </a:lnTo>
                <a:cubicBezTo>
                  <a:pt x="5137962" y="2350609"/>
                  <a:pt x="4936554" y="2456345"/>
                  <a:pt x="4583504" y="2458248"/>
                </a:cubicBezTo>
                <a:cubicBezTo>
                  <a:pt x="4230454" y="2460325"/>
                  <a:pt x="3779263" y="2302674"/>
                  <a:pt x="3856821" y="1797013"/>
                </a:cubicBezTo>
                <a:lnTo>
                  <a:pt x="3859417" y="1786942"/>
                </a:lnTo>
                <a:lnTo>
                  <a:pt x="3808183" y="1953905"/>
                </a:lnTo>
                <a:cubicBezTo>
                  <a:pt x="3667800" y="2284905"/>
                  <a:pt x="3348672" y="2459918"/>
                  <a:pt x="2969630" y="2459918"/>
                </a:cubicBezTo>
                <a:cubicBezTo>
                  <a:pt x="2464424" y="2459918"/>
                  <a:pt x="2291477" y="2175319"/>
                  <a:pt x="2291477" y="2175319"/>
                </a:cubicBezTo>
                <a:lnTo>
                  <a:pt x="2275628" y="2401495"/>
                </a:lnTo>
                <a:lnTo>
                  <a:pt x="1904948" y="2401495"/>
                </a:lnTo>
                <a:cubicBezTo>
                  <a:pt x="1919322" y="2246497"/>
                  <a:pt x="1921625" y="2012122"/>
                  <a:pt x="1921625" y="2012122"/>
                </a:cubicBezTo>
                <a:close/>
              </a:path>
            </a:pathLst>
          </a:custGeom>
          <a:solidFill>
            <a:srgbClr val="3665F3"/>
          </a:solidFill>
          <a:ln>
            <a:noFill/>
          </a:ln>
        </p:spPr>
        <p:txBody>
          <a:bodyPr spcFirstLastPara="1" wrap="square" lIns="19067" tIns="19067" rIns="19067" bIns="1906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858247" y="6784848"/>
            <a:ext cx="3333600" cy="7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7166693" y="6784848"/>
            <a:ext cx="1691600" cy="7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/>
          </p:nvPr>
        </p:nvSpPr>
        <p:spPr>
          <a:xfrm>
            <a:off x="457199" y="1320472"/>
            <a:ext cx="6252400" cy="417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Transaction Monitoring Program – </a:t>
            </a:r>
            <a:r>
              <a:rPr lang="en-US" dirty="0"/>
              <a:t>xID Rule Optimization</a:t>
            </a:r>
            <a:endParaRPr dirty="0"/>
          </a:p>
        </p:txBody>
      </p:sp>
      <p:sp>
        <p:nvSpPr>
          <p:cNvPr id="304" name="Google Shape;304;p29"/>
          <p:cNvSpPr txBox="1">
            <a:spLocks noGrp="1"/>
          </p:cNvSpPr>
          <p:nvPr>
            <p:ph type="body" idx="1"/>
          </p:nvPr>
        </p:nvSpPr>
        <p:spPr>
          <a:xfrm>
            <a:off x="457200" y="5751576"/>
            <a:ext cx="62524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/>
            <a:r>
              <a:rPr lang="en-US" dirty="0"/>
              <a:t>June 08</a:t>
            </a:r>
            <a:r>
              <a:rPr lang="en" dirty="0"/>
              <a:t>,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255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title"/>
          </p:nvPr>
        </p:nvSpPr>
        <p:spPr>
          <a:xfrm>
            <a:off x="457200" y="290635"/>
            <a:ext cx="1127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xID Rule ATL/BTL:</a:t>
            </a:r>
            <a:br>
              <a:rPr lang="en" dirty="0"/>
            </a:br>
            <a:endParaRPr lang="en-US" dirty="0"/>
          </a:p>
        </p:txBody>
      </p:sp>
      <p:sp>
        <p:nvSpPr>
          <p:cNvPr id="312" name="Google Shape;312;p30"/>
          <p:cNvSpPr txBox="1"/>
          <p:nvPr/>
        </p:nvSpPr>
        <p:spPr>
          <a:xfrm>
            <a:off x="528267" y="1109133"/>
            <a:ext cx="10556000" cy="5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6055">
              <a:buSzPts val="1400"/>
            </a:pPr>
            <a:r>
              <a:rPr lang="en" u="sng" dirty="0">
                <a:cs typeface="Arial"/>
              </a:rPr>
              <a:t>Purpose: </a:t>
            </a:r>
            <a:r>
              <a:rPr lang="en" dirty="0">
                <a:cs typeface="Arial"/>
              </a:rPr>
              <a:t>To apply the ATL/BTL to the xID rule to ensure rule optimization </a:t>
            </a:r>
          </a:p>
          <a:p>
            <a:pPr marL="186055">
              <a:buSzPts val="1400"/>
            </a:pPr>
            <a:endParaRPr lang="en" dirty="0">
              <a:ea typeface="+mn-lt"/>
              <a:cs typeface="+mn-lt"/>
            </a:endParaRPr>
          </a:p>
          <a:p>
            <a:pPr marL="608965" indent="-42291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" sz="1600" dirty="0">
                <a:ea typeface="+mn-lt"/>
                <a:cs typeface="+mn-lt"/>
              </a:rPr>
              <a:t>Plan:</a:t>
            </a:r>
          </a:p>
          <a:p>
            <a:pPr marL="1066165" lvl="1" indent="-42291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" sz="1600" dirty="0">
                <a:ea typeface="+mn-lt"/>
                <a:cs typeface="+mn-lt"/>
              </a:rPr>
              <a:t>To identify 2.0 sellers within the 85th, 75th, and 65th percentile of the initial rule population</a:t>
            </a:r>
          </a:p>
          <a:p>
            <a:pPr marL="1066165" lvl="1" indent="-42291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" sz="1600" dirty="0">
                <a:ea typeface="+mn-lt"/>
                <a:cs typeface="+mn-lt"/>
              </a:rPr>
              <a:t>X: Number of 2.0 users with at least 1 linked account</a:t>
            </a:r>
          </a:p>
          <a:p>
            <a:pPr marL="1066165" lvl="1" indent="-42291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" sz="1600" dirty="0">
                <a:ea typeface="+mn-lt"/>
                <a:cs typeface="+mn-lt"/>
              </a:rPr>
              <a:t>Y: Total GMV between linked accounts</a:t>
            </a:r>
          </a:p>
          <a:p>
            <a:pPr marL="1066165" lvl="1" indent="-42291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" sz="1600" dirty="0">
                <a:ea typeface="+mn-lt"/>
                <a:cs typeface="+mn-lt"/>
              </a:rPr>
              <a:t>Period of review: Last full calendar year</a:t>
            </a:r>
          </a:p>
          <a:p>
            <a:pPr marL="608965" indent="-42291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" sz="1600" dirty="0">
                <a:ea typeface="+mn-lt"/>
                <a:cs typeface="+mn-lt"/>
              </a:rPr>
              <a:t>Analysis:</a:t>
            </a:r>
          </a:p>
          <a:p>
            <a:pPr marL="1066165" lvl="1" indent="-42291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" sz="1600" dirty="0">
                <a:ea typeface="+mn-lt"/>
                <a:cs typeface="+mn-lt"/>
              </a:rPr>
              <a:t>After the initial population and thresholds have been assigned an analysis will be conducted to confirm the accuracy of  the monitoring rule logic.</a:t>
            </a:r>
            <a:endParaRPr lang="en" dirty="0">
              <a:cs typeface="Arial"/>
            </a:endParaRPr>
          </a:p>
          <a:p>
            <a:pPr marL="1066165" lvl="1" indent="-42291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" sz="1600" dirty="0">
                <a:ea typeface="+mn-lt"/>
                <a:cs typeface="+mn-lt"/>
              </a:rPr>
              <a:t>ATL/BTL analysis will also be conducted to determine the risk associated with the initial threshold and any alerts that may be omitted by such threshold.</a:t>
            </a:r>
          </a:p>
          <a:p>
            <a:pPr marL="608965" indent="-422910">
              <a:lnSpc>
                <a:spcPct val="150000"/>
              </a:lnSpc>
              <a:buSzPts val="1400"/>
              <a:buFont typeface="Arial"/>
              <a:buChar char="•"/>
            </a:pPr>
            <a:endParaRPr lang="en" sz="1600" dirty="0">
              <a:ea typeface="+mn-lt"/>
              <a:cs typeface="+mn-lt"/>
            </a:endParaRPr>
          </a:p>
          <a:p>
            <a:pPr>
              <a:buSzPts val="1400"/>
            </a:pPr>
            <a:endParaRPr lang="en" dirty="0">
              <a:cs typeface="Arial"/>
            </a:endParaRPr>
          </a:p>
          <a:p>
            <a:pPr marL="608965" indent="-422910">
              <a:lnSpc>
                <a:spcPct val="150000"/>
              </a:lnSpc>
              <a:buSzPts val="1400"/>
              <a:buFont typeface="Arial"/>
              <a:buChar char="•"/>
            </a:pPr>
            <a:endParaRPr lang="en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704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1E8EF3-778E-4693-9556-93708F518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760" y="1788159"/>
            <a:ext cx="9284777" cy="36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E15C13-93D9-486F-A9FE-577108B88F89}"/>
              </a:ext>
            </a:extLst>
          </p:cNvPr>
          <p:cNvSpPr txBox="1"/>
          <p:nvPr/>
        </p:nvSpPr>
        <p:spPr>
          <a:xfrm>
            <a:off x="568960" y="2489200"/>
            <a:ext cx="995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X= # of linked accounts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8B3063-A91D-44E3-AB8A-A819BBC69E4C}"/>
              </a:ext>
            </a:extLst>
          </p:cNvPr>
          <p:cNvSpPr txBox="1"/>
          <p:nvPr/>
        </p:nvSpPr>
        <p:spPr>
          <a:xfrm>
            <a:off x="9164320" y="5730240"/>
            <a:ext cx="1717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Y= Total GMV between linked accounts</a:t>
            </a:r>
          </a:p>
        </p:txBody>
      </p:sp>
    </p:spTree>
    <p:extLst>
      <p:ext uri="{BB962C8B-B14F-4D97-AF65-F5344CB8AC3E}">
        <p14:creationId xmlns:p14="http://schemas.microsoft.com/office/powerpoint/2010/main" val="394362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title"/>
          </p:nvPr>
        </p:nvSpPr>
        <p:spPr>
          <a:xfrm>
            <a:off x="457199" y="131081"/>
            <a:ext cx="11277600" cy="7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Step 1: Linked Accounts– Suppose A and D are P2.0 Sellers</a:t>
            </a:r>
            <a:br>
              <a:rPr lang="en" dirty="0"/>
            </a:b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0AD907-DD49-E946-A990-FF179E591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80921"/>
              </p:ext>
            </p:extLst>
          </p:nvPr>
        </p:nvGraphicFramePr>
        <p:xfrm>
          <a:off x="457197" y="1115071"/>
          <a:ext cx="5403629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3">
                  <a:extLst>
                    <a:ext uri="{9D8B030D-6E8A-4147-A177-3AD203B41FA5}">
                      <a16:colId xmlns:a16="http://schemas.microsoft.com/office/drawing/2014/main" val="1267655524"/>
                    </a:ext>
                  </a:extLst>
                </a:gridCol>
                <a:gridCol w="3727226">
                  <a:extLst>
                    <a:ext uri="{9D8B030D-6E8A-4147-A177-3AD203B41FA5}">
                      <a16:colId xmlns:a16="http://schemas.microsoft.com/office/drawing/2014/main" val="3464140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2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123@ebay.com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6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123@ebay.com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4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250 Cheery 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7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250 Cheery 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067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0CCA8E-7B1C-924E-BE5A-9EE4BC0F54C4}"/>
              </a:ext>
            </a:extLst>
          </p:cNvPr>
          <p:cNvSpPr txBox="1"/>
          <p:nvPr/>
        </p:nvSpPr>
        <p:spPr>
          <a:xfrm>
            <a:off x="7991806" y="1879857"/>
            <a:ext cx="36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has 2 linked Accounts : b &amp; c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51586B-01BF-454F-96D0-3A43AED62C88}"/>
              </a:ext>
            </a:extLst>
          </p:cNvPr>
          <p:cNvCxnSpPr>
            <a:cxnSpLocks/>
          </p:cNvCxnSpPr>
          <p:nvPr/>
        </p:nvCxnSpPr>
        <p:spPr>
          <a:xfrm>
            <a:off x="6589987" y="2064523"/>
            <a:ext cx="872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1D526E9-A31C-1E4B-9D9C-027ACB2AD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88151"/>
              </p:ext>
            </p:extLst>
          </p:nvPr>
        </p:nvGraphicFramePr>
        <p:xfrm>
          <a:off x="457196" y="3837929"/>
          <a:ext cx="5403629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425">
                  <a:extLst>
                    <a:ext uri="{9D8B030D-6E8A-4147-A177-3AD203B41FA5}">
                      <a16:colId xmlns:a16="http://schemas.microsoft.com/office/drawing/2014/main" val="1205524750"/>
                    </a:ext>
                  </a:extLst>
                </a:gridCol>
                <a:gridCol w="3706204">
                  <a:extLst>
                    <a:ext uri="{9D8B030D-6E8A-4147-A177-3AD203B41FA5}">
                      <a16:colId xmlns:a16="http://schemas.microsoft.com/office/drawing/2014/main" val="1483466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0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cat@ebay.com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64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cat@ebay.com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6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900 Melon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4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900 Melon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32838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FA1971-CDC4-8443-BEE1-F0F544BCA42D}"/>
              </a:ext>
            </a:extLst>
          </p:cNvPr>
          <p:cNvCxnSpPr>
            <a:cxnSpLocks/>
          </p:cNvCxnSpPr>
          <p:nvPr/>
        </p:nvCxnSpPr>
        <p:spPr>
          <a:xfrm>
            <a:off x="6427076" y="4790429"/>
            <a:ext cx="872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CA9AE0-FF3A-404D-ADDA-0F96C9E0E9ED}"/>
              </a:ext>
            </a:extLst>
          </p:cNvPr>
          <p:cNvSpPr txBox="1"/>
          <p:nvPr/>
        </p:nvSpPr>
        <p:spPr>
          <a:xfrm>
            <a:off x="7991806" y="4608812"/>
            <a:ext cx="420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also has 2 linked Accounts : e &amp; f</a:t>
            </a:r>
          </a:p>
        </p:txBody>
      </p:sp>
    </p:spTree>
    <p:extLst>
      <p:ext uri="{BB962C8B-B14F-4D97-AF65-F5344CB8AC3E}">
        <p14:creationId xmlns:p14="http://schemas.microsoft.com/office/powerpoint/2010/main" val="99212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title"/>
          </p:nvPr>
        </p:nvSpPr>
        <p:spPr>
          <a:xfrm>
            <a:off x="457199" y="131081"/>
            <a:ext cx="11277600" cy="7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Step 2: Calculate Avg GMV per Seller and then Aggregate</a:t>
            </a:r>
            <a:br>
              <a:rPr lang="en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BC4B2A-2612-CD42-9A19-E3344727A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71054"/>
              </p:ext>
            </p:extLst>
          </p:nvPr>
        </p:nvGraphicFramePr>
        <p:xfrm>
          <a:off x="457197" y="964017"/>
          <a:ext cx="50502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878">
                  <a:extLst>
                    <a:ext uri="{9D8B030D-6E8A-4147-A177-3AD203B41FA5}">
                      <a16:colId xmlns:a16="http://schemas.microsoft.com/office/drawing/2014/main" val="2736825618"/>
                    </a:ext>
                  </a:extLst>
                </a:gridCol>
                <a:gridCol w="940311">
                  <a:extLst>
                    <a:ext uri="{9D8B030D-6E8A-4147-A177-3AD203B41FA5}">
                      <a16:colId xmlns:a16="http://schemas.microsoft.com/office/drawing/2014/main" val="889134824"/>
                    </a:ext>
                  </a:extLst>
                </a:gridCol>
                <a:gridCol w="3236034">
                  <a:extLst>
                    <a:ext uri="{9D8B030D-6E8A-4147-A177-3AD203B41FA5}">
                      <a16:colId xmlns:a16="http://schemas.microsoft.com/office/drawing/2014/main" val="3278651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Seller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GMV (Completed Trans)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7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95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2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$ 20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8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$ 30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81452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51586B-01BF-454F-96D0-3A43AED62C88}"/>
              </a:ext>
            </a:extLst>
          </p:cNvPr>
          <p:cNvCxnSpPr>
            <a:cxnSpLocks/>
          </p:cNvCxnSpPr>
          <p:nvPr/>
        </p:nvCxnSpPr>
        <p:spPr>
          <a:xfrm>
            <a:off x="5785945" y="1977416"/>
            <a:ext cx="6201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Google Shape;309;p30">
            <a:extLst>
              <a:ext uri="{FF2B5EF4-FFF2-40B4-BE49-F238E27FC236}">
                <a16:creationId xmlns:a16="http://schemas.microsoft.com/office/drawing/2014/main" id="{3A8F5B64-EC11-7B43-B1AE-5C845E855B21}"/>
              </a:ext>
            </a:extLst>
          </p:cNvPr>
          <p:cNvSpPr txBox="1">
            <a:spLocks/>
          </p:cNvSpPr>
          <p:nvPr/>
        </p:nvSpPr>
        <p:spPr>
          <a:xfrm>
            <a:off x="457199" y="3900040"/>
            <a:ext cx="11277600" cy="7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kern="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3301AA9-3499-AE46-9F56-02A9F3085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54659"/>
              </p:ext>
            </p:extLst>
          </p:nvPr>
        </p:nvGraphicFramePr>
        <p:xfrm>
          <a:off x="6541496" y="1395406"/>
          <a:ext cx="539825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97">
                  <a:extLst>
                    <a:ext uri="{9D8B030D-6E8A-4147-A177-3AD203B41FA5}">
                      <a16:colId xmlns:a16="http://schemas.microsoft.com/office/drawing/2014/main" val="2736825618"/>
                    </a:ext>
                  </a:extLst>
                </a:gridCol>
                <a:gridCol w="4404058">
                  <a:extLst>
                    <a:ext uri="{9D8B030D-6E8A-4147-A177-3AD203B41FA5}">
                      <a16:colId xmlns:a16="http://schemas.microsoft.com/office/drawing/2014/main" val="3278651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Seller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GMV between linked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7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(($ 1 + $ 100) + $ 10) /2 = 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95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($20 + $ 30) /2 = $ 25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43257"/>
                  </a:ext>
                </a:extLst>
              </a:tr>
            </a:tbl>
          </a:graphicData>
        </a:graphic>
      </p:graphicFrame>
      <p:sp>
        <p:nvSpPr>
          <p:cNvPr id="13" name="Google Shape;309;p30">
            <a:extLst>
              <a:ext uri="{FF2B5EF4-FFF2-40B4-BE49-F238E27FC236}">
                <a16:creationId xmlns:a16="http://schemas.microsoft.com/office/drawing/2014/main" id="{7DEA7F50-46AD-B744-B8AF-2BD89E2E3CDB}"/>
              </a:ext>
            </a:extLst>
          </p:cNvPr>
          <p:cNvSpPr txBox="1">
            <a:spLocks/>
          </p:cNvSpPr>
          <p:nvPr/>
        </p:nvSpPr>
        <p:spPr>
          <a:xfrm>
            <a:off x="457199" y="3530095"/>
            <a:ext cx="11277600" cy="7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EFC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6EF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kern="0" dirty="0"/>
              <a:t>Step 3: Getting X and Y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9AB8E-7B78-AF45-A2D7-B49D195AFEE3}"/>
              </a:ext>
            </a:extLst>
          </p:cNvPr>
          <p:cNvCxnSpPr/>
          <p:nvPr/>
        </p:nvCxnSpPr>
        <p:spPr>
          <a:xfrm>
            <a:off x="987972" y="4866290"/>
            <a:ext cx="0" cy="1576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87F4B5-C24A-A34B-9713-C0FC2B3A4A83}"/>
              </a:ext>
            </a:extLst>
          </p:cNvPr>
          <p:cNvCxnSpPr/>
          <p:nvPr/>
        </p:nvCxnSpPr>
        <p:spPr>
          <a:xfrm>
            <a:off x="830317" y="6295697"/>
            <a:ext cx="2575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ACBEE58-40AD-B342-A51B-636B57A100E0}"/>
              </a:ext>
            </a:extLst>
          </p:cNvPr>
          <p:cNvSpPr/>
          <p:nvPr/>
        </p:nvSpPr>
        <p:spPr>
          <a:xfrm>
            <a:off x="1534510" y="5443044"/>
            <a:ext cx="136617" cy="163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9B106-EAFC-AB44-ACF3-B092DF5C3607}"/>
              </a:ext>
            </a:extLst>
          </p:cNvPr>
          <p:cNvSpPr txBox="1"/>
          <p:nvPr/>
        </p:nvSpPr>
        <p:spPr>
          <a:xfrm>
            <a:off x="4614032" y="5119878"/>
            <a:ext cx="234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y1 = 2,  x1 = 15</a:t>
            </a:r>
          </a:p>
          <a:p>
            <a:r>
              <a:rPr lang="en-US" dirty="0"/>
              <a:t>y2 = 2 , x2=  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52C2E5-F582-514D-9E6B-248E88DAE7AF}"/>
              </a:ext>
            </a:extLst>
          </p:cNvPr>
          <p:cNvSpPr txBox="1"/>
          <p:nvPr/>
        </p:nvSpPr>
        <p:spPr>
          <a:xfrm>
            <a:off x="210207" y="4761224"/>
            <a:ext cx="945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linked accounts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BE6D49-BC24-BD42-B038-1BB707970ACC}"/>
              </a:ext>
            </a:extLst>
          </p:cNvPr>
          <p:cNvSpPr txBox="1"/>
          <p:nvPr/>
        </p:nvSpPr>
        <p:spPr>
          <a:xfrm>
            <a:off x="3158358" y="6314891"/>
            <a:ext cx="945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Total GMV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8C84848-085A-9941-8B90-973323D46DB0}"/>
                  </a:ext>
                </a:extLst>
              </p14:cNvPr>
              <p14:cNvContentPartPr/>
              <p14:nvPr/>
            </p14:nvContentPartPr>
            <p14:xfrm>
              <a:off x="3344692" y="1527508"/>
              <a:ext cx="121320" cy="334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8C84848-085A-9941-8B90-973323D46D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6052" y="1518508"/>
                <a:ext cx="138960" cy="3524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597A8494-5844-C441-82EA-1A2F7E902FBB}"/>
              </a:ext>
            </a:extLst>
          </p:cNvPr>
          <p:cNvSpPr/>
          <p:nvPr/>
        </p:nvSpPr>
        <p:spPr>
          <a:xfrm>
            <a:off x="2217664" y="5443044"/>
            <a:ext cx="136617" cy="163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title"/>
          </p:nvPr>
        </p:nvSpPr>
        <p:spPr>
          <a:xfrm>
            <a:off x="457200" y="290635"/>
            <a:ext cx="1127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Current Data Feeds/Progress: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59361-0AD9-4D47-B597-ED03DE2D739F}"/>
              </a:ext>
            </a:extLst>
          </p:cNvPr>
          <p:cNvSpPr txBox="1"/>
          <p:nvPr/>
        </p:nvSpPr>
        <p:spPr>
          <a:xfrm>
            <a:off x="662152" y="1355834"/>
            <a:ext cx="95854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Total P2.0 Sellers:  41,610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Total P2.0 Sellers who has at least one linked account : </a:t>
            </a:r>
            <a:r>
              <a:rPr lang="en-US" b="1" dirty="0"/>
              <a:t>33,352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/>
              <a:t>Total P2.0 Sellers who has at least 1 linked account and done at least 1 transactions between linked account:  </a:t>
            </a:r>
            <a:r>
              <a:rPr lang="en-US" b="1" dirty="0"/>
              <a:t>369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Total GMV between sellers and their linked accounts last year: </a:t>
            </a:r>
            <a:r>
              <a:rPr lang="en-US" b="1" dirty="0"/>
              <a:t>$ 64,969.92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Max GMV/Transaction between linked account: </a:t>
            </a:r>
            <a:r>
              <a:rPr lang="en-US" b="1" dirty="0"/>
              <a:t>$342.54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4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title"/>
          </p:nvPr>
        </p:nvSpPr>
        <p:spPr>
          <a:xfrm>
            <a:off x="457200" y="290635"/>
            <a:ext cx="1127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Current Data Feeds/Progress: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59361-0AD9-4D47-B597-ED03DE2D739F}"/>
              </a:ext>
            </a:extLst>
          </p:cNvPr>
          <p:cNvSpPr txBox="1"/>
          <p:nvPr/>
        </p:nvSpPr>
        <p:spPr>
          <a:xfrm>
            <a:off x="630621" y="1106370"/>
            <a:ext cx="9585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Distribution: number of sellers who has N amount of linked account that conducted at least one transaction during last year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0C1F39-4774-1A4A-B491-DF8B96CA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92482"/>
              </p:ext>
            </p:extLst>
          </p:nvPr>
        </p:nvGraphicFramePr>
        <p:xfrm>
          <a:off x="1051035" y="2566856"/>
          <a:ext cx="366811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779">
                  <a:extLst>
                    <a:ext uri="{9D8B030D-6E8A-4147-A177-3AD203B41FA5}">
                      <a16:colId xmlns:a16="http://schemas.microsoft.com/office/drawing/2014/main" val="3261349920"/>
                    </a:ext>
                  </a:extLst>
                </a:gridCol>
                <a:gridCol w="1860331">
                  <a:extLst>
                    <a:ext uri="{9D8B030D-6E8A-4147-A177-3AD203B41FA5}">
                      <a16:colId xmlns:a16="http://schemas.microsoft.com/office/drawing/2014/main" val="493171356"/>
                    </a:ext>
                  </a:extLst>
                </a:gridCol>
              </a:tblGrid>
              <a:tr h="232370">
                <a:tc>
                  <a:txBody>
                    <a:bodyPr/>
                    <a:lstStyle/>
                    <a:p>
                      <a:r>
                        <a:rPr lang="en-US" sz="1400" dirty="0"/>
                        <a:t># of linked accounts (X)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sellers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33443"/>
                  </a:ext>
                </a:extLst>
              </a:tr>
              <a:tr h="23237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0653"/>
                  </a:ext>
                </a:extLst>
              </a:tr>
              <a:tr h="23237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9199"/>
                  </a:ext>
                </a:extLst>
              </a:tr>
              <a:tr h="23237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06480"/>
                  </a:ext>
                </a:extLst>
              </a:tr>
              <a:tr h="23237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17020"/>
                  </a:ext>
                </a:extLst>
              </a:tr>
              <a:tr h="23237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62003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AD442C-511B-C641-9F60-58DE5AD92A46}"/>
              </a:ext>
            </a:extLst>
          </p:cNvPr>
          <p:cNvCxnSpPr>
            <a:cxnSpLocks/>
          </p:cNvCxnSpPr>
          <p:nvPr/>
        </p:nvCxnSpPr>
        <p:spPr>
          <a:xfrm>
            <a:off x="5018690" y="3587936"/>
            <a:ext cx="6201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6704F2-578D-C74D-80D0-95A5E2AE7CE3}"/>
              </a:ext>
            </a:extLst>
          </p:cNvPr>
          <p:cNvSpPr txBox="1"/>
          <p:nvPr/>
        </p:nvSpPr>
        <p:spPr>
          <a:xfrm>
            <a:off x="6161689" y="2765360"/>
            <a:ext cx="5294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have 5 data inputs for X and Y : </a:t>
            </a:r>
          </a:p>
          <a:p>
            <a:r>
              <a:rPr lang="en-US" dirty="0"/>
              <a:t>Where : </a:t>
            </a:r>
          </a:p>
          <a:p>
            <a:r>
              <a:rPr lang="en-US" dirty="0"/>
              <a:t>X=1, 2, 3, 4, 8 </a:t>
            </a:r>
          </a:p>
          <a:p>
            <a:endParaRPr lang="en-US" dirty="0"/>
          </a:p>
          <a:p>
            <a:r>
              <a:rPr lang="en-US" dirty="0"/>
              <a:t>Most data available when # of linked account  = 1</a:t>
            </a:r>
          </a:p>
        </p:txBody>
      </p:sp>
    </p:spTree>
    <p:extLst>
      <p:ext uri="{BB962C8B-B14F-4D97-AF65-F5344CB8AC3E}">
        <p14:creationId xmlns:p14="http://schemas.microsoft.com/office/powerpoint/2010/main" val="208704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title"/>
          </p:nvPr>
        </p:nvSpPr>
        <p:spPr>
          <a:xfrm>
            <a:off x="457200" y="290635"/>
            <a:ext cx="1127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Next Step</a:t>
            </a:r>
          </a:p>
        </p:txBody>
      </p:sp>
    </p:spTree>
    <p:extLst>
      <p:ext uri="{BB962C8B-B14F-4D97-AF65-F5344CB8AC3E}">
        <p14:creationId xmlns:p14="http://schemas.microsoft.com/office/powerpoint/2010/main" val="1542922676"/>
      </p:ext>
    </p:extLst>
  </p:cSld>
  <p:clrMapOvr>
    <a:masterClrMapping/>
  </p:clrMapOvr>
</p:sld>
</file>

<file path=ppt/theme/theme1.xml><?xml version="1.0" encoding="utf-8"?>
<a:theme xmlns:a="http://schemas.openxmlformats.org/drawingml/2006/main" name="Blue - Layouts">
  <a:themeElements>
    <a:clrScheme name="eBay Blue 02">
      <a:dk1>
        <a:srgbClr val="41413F"/>
      </a:dk1>
      <a:lt1>
        <a:srgbClr val="FFFFFF"/>
      </a:lt1>
      <a:dk2>
        <a:srgbClr val="6E6E6E"/>
      </a:dk2>
      <a:lt2>
        <a:srgbClr val="C8C8C8"/>
      </a:lt2>
      <a:accent1>
        <a:srgbClr val="C5E5FB"/>
      </a:accent1>
      <a:accent2>
        <a:srgbClr val="93C9FF"/>
      </a:accent2>
      <a:accent3>
        <a:srgbClr val="659EFF"/>
      </a:accent3>
      <a:accent4>
        <a:srgbClr val="382AEF"/>
      </a:accent4>
      <a:accent5>
        <a:srgbClr val="2B0EAF"/>
      </a:accent5>
      <a:accent6>
        <a:srgbClr val="121258"/>
      </a:accent6>
      <a:hlink>
        <a:srgbClr val="C2F2EF"/>
      </a:hlink>
      <a:folHlink>
        <a:srgbClr val="1DCB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2f1e7f2-b1f3-47c5-9c4a-0b5086996660">LEGAL-1819554818-1817</_dlc_DocId>
    <_dlc_DocIdUrl xmlns="42f1e7f2-b1f3-47c5-9c4a-0b5086996660">
      <Url>https://ebayinc.sharepoint.com/sites/TWLegal/GlobalAMLComply/_layouts/15/DocIdRedir.aspx?ID=LEGAL-1819554818-1817</Url>
      <Description>LEGAL-1819554818-1817</Description>
    </_dlc_DocIdUrl>
    <SharedWithUsers xmlns="42f1e7f2-b1f3-47c5-9c4a-0b5086996660">
      <UserInfo>
        <DisplayName>Shustrin, Matt</DisplayName>
        <AccountId>8425</AccountId>
        <AccountType/>
      </UserInfo>
      <UserInfo>
        <DisplayName>Carlvin, LaNeysa ReNay(AWF)</DisplayName>
        <AccountId>9335</AccountId>
        <AccountType/>
      </UserInfo>
    </SharedWithUsers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D45006AE09654D859324C9660FF332" ma:contentTypeVersion="251" ma:contentTypeDescription="Create a new document." ma:contentTypeScope="" ma:versionID="da5e6fe7fdb8fb8393162c8223576a85">
  <xsd:schema xmlns:xsd="http://www.w3.org/2001/XMLSchema" xmlns:xs="http://www.w3.org/2001/XMLSchema" xmlns:p="http://schemas.microsoft.com/office/2006/metadata/properties" xmlns:ns2="42f1e7f2-b1f3-47c5-9c4a-0b5086996660" xmlns:ns3="4b734bbc-a696-4ecf-98cc-b85e78ac10e6" targetNamespace="http://schemas.microsoft.com/office/2006/metadata/properties" ma:root="true" ma:fieldsID="054115558c1f8a13da89f0d36f4e297e" ns2:_="" ns3:_="">
    <xsd:import namespace="42f1e7f2-b1f3-47c5-9c4a-0b5086996660"/>
    <xsd:import namespace="4b734bbc-a696-4ecf-98cc-b85e78ac10e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1e7f2-b1f3-47c5-9c4a-0b508699666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34bbc-a696-4ecf-98cc-b85e78ac10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7FD0A9-F447-4277-8149-6053C2DA0562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4b734bbc-a696-4ecf-98cc-b85e78ac10e6"/>
    <ds:schemaRef ds:uri="http://schemas.microsoft.com/office/2006/documentManagement/types"/>
    <ds:schemaRef ds:uri="42f1e7f2-b1f3-47c5-9c4a-0b508699666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B6E869-D66D-4675-8C36-413E67C2194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D881499-8485-42C3-9A0D-3A77E80EFCC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5F22267-1514-4513-B865-39A1BA86B3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f1e7f2-b1f3-47c5-9c4a-0b5086996660"/>
    <ds:schemaRef ds:uri="4b734bbc-a696-4ecf-98cc-b85e78ac10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5684</TotalTime>
  <Words>478</Words>
  <Application>Microsoft Macintosh PowerPoint</Application>
  <PresentationFormat>Widescreen</PresentationFormat>
  <Paragraphs>106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Neue</vt:lpstr>
      <vt:lpstr>Blue - Layouts</vt:lpstr>
      <vt:lpstr>Transaction Monitoring Program – xID Rule Optimization</vt:lpstr>
      <vt:lpstr>xID Rule ATL/BTL: </vt:lpstr>
      <vt:lpstr>PowerPoint Presentation</vt:lpstr>
      <vt:lpstr>Step 1: Linked Accounts– Suppose A and D are P2.0 Sellers </vt:lpstr>
      <vt:lpstr>Step 2: Calculate Avg GMV per Seller and then Aggregate </vt:lpstr>
      <vt:lpstr>Current Data Feeds/Progress: </vt:lpstr>
      <vt:lpstr>Current Data Feeds/Progress: 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Monitoring Program – xID Rule Optimization</dc:title>
  <dc:creator>Carlvin, LaNeysa ReNay(AWF)</dc:creator>
  <cp:lastModifiedBy>Jiang, Kelly</cp:lastModifiedBy>
  <cp:revision>20</cp:revision>
  <dcterms:created xsi:type="dcterms:W3CDTF">2020-06-09T14:28:43Z</dcterms:created>
  <dcterms:modified xsi:type="dcterms:W3CDTF">2020-06-26T01:01:20Z</dcterms:modified>
</cp:coreProperties>
</file>