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83972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28135"/>
            <a:ext cx="9144000" cy="1129665"/>
          </a:xfrm>
        </p:spPr>
        <p:txBody>
          <a:bodyPr/>
          <a:p>
            <a:r>
              <a:rPr lang="zh-CN" altLang="en-US"/>
              <a:t>我们</a:t>
            </a:r>
            <a:endParaRPr lang="zh-CN" altLang="en-US"/>
          </a:p>
        </p:txBody>
      </p:sp>
      <p:pic>
        <p:nvPicPr>
          <p:cNvPr id="4" name="图片 3" descr="科幻星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1238885"/>
            <a:ext cx="7963535" cy="2481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星球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6205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NhNThiNjgxYjdlNjAxM2E4MGY0MmE3OTQ5OGRkNz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刘宇</dc:creator>
  <cp:lastModifiedBy>刘宇</cp:lastModifiedBy>
  <cp:revision>4</cp:revision>
  <dcterms:created xsi:type="dcterms:W3CDTF">2023-08-09T12:44:00Z</dcterms:created>
  <dcterms:modified xsi:type="dcterms:W3CDTF">2024-06-04T01:47:03Z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