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6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85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5D8F-CB39-654A-A523-C6E6C397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3ECEB-51B7-0A40-A281-889952509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CE92-0E79-A84E-9871-5EF0E9D9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7554-5790-1640-80A9-7BA41A8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3141-A8C7-FA40-B4E8-0ADA34CC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0A4C-D1DD-C64A-B296-085818F6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80E8-5144-4441-B7B4-E87F37FD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3677-465E-4442-B1BE-591A40A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9ED4-EFA4-6247-87FF-82C93CB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60CA-9A82-7543-BD1C-D5A782F2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7ECF9-2835-6048-B12E-4CE13DDB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5F955-FBB0-454F-918F-BB744961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BD64-9B29-D845-A207-3A3626A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CAF0-0BD4-8D4F-90A8-AB351DC9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CC0C-7679-FD4C-A3EA-B0A5AE86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CC69-4B8D-E749-8C17-424A5172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BF4-93AF-5240-B368-B9FD3315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FE77-C7E4-724B-9D9D-6A29870B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6FFB-2016-004C-8249-A35D123B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592C-0517-6243-AC7A-059386C8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94E8-4997-8449-AA4D-64A75E1B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E42A2-BA7D-BF43-B36D-3016EC2F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21BB-8671-D54F-A131-21B68F47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DFB2-67A9-A04A-BE29-E7F9FDA4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A866-D10D-A143-9DCD-F9D9FCE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C629-2156-FD4F-82D2-7234B4E0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3635-1989-DE40-BA8D-CC979E5F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910C-C8CE-524D-9D11-37553D0DC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0E1AA-492A-F745-B13B-1320D26B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6A01-2D11-4F43-BFC1-90B2ED56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2232-8CBB-0744-9271-E2868008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3ED9-9FDE-4B42-B80E-954C1D4C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C8FE-A000-B44A-8623-0D68CD2D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87CB-7BA3-EB4E-A51A-9A3DBB27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6BAC8-8752-2243-868A-E3896042B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15BF4-2AFB-BB48-A7B2-5F94B312A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1EC75-3D1D-7048-8360-08875BA5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2832-FA61-3742-81ED-1863FB5E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E7DC-8A16-2243-AFC0-BFCD3F15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CA99-F8FA-6549-927A-FA150D0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EAB95-9781-9A41-B2DB-1B56174E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96CB5-EC32-BE43-A2C5-A8C5068A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7FE7-4143-104D-B83E-C95F82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3611C-6C16-484C-BF4A-9FDA13EA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3018F-84E4-9142-90F6-43AEAE88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8DAE-5F36-6E46-99FE-D198FB8E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D189-B94F-9D48-9149-40DEB32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84B9-FBED-8240-9909-8FC02A32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1C07D-71DF-DC40-8424-601514F4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49CC-0F84-814A-993A-F8819815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479C-19A7-7840-8C81-A0F05F0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2A28-343B-C446-B456-E490498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94B3-8D3F-544A-94A8-CE571B1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BA19E-5657-CE41-BDCA-4F1DA3E35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278F-6C86-F741-9B69-DE3F4674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3A95-5CA6-DE44-BA08-CE9FE2C2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9951-5E1D-9C4F-A5ED-DB27009A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1AB2-C57D-6B4D-85E7-A806C145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2B53-169C-E044-8B7A-3B48AB95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9B57-9036-9C40-AFA9-68D2287F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B48A-EAF3-6541-A6AD-E085ECAB4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0C-8C85-D948-AB3E-B440C37A7BE6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F22B-4F41-1940-9979-DCD25AE1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0CA8-68F9-6E47-A6CD-7AB563E51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88CFB-3DDC-6947-982B-55FD306D2BA0}"/>
              </a:ext>
            </a:extLst>
          </p:cNvPr>
          <p:cNvSpPr/>
          <p:nvPr/>
        </p:nvSpPr>
        <p:spPr>
          <a:xfrm>
            <a:off x="2707341" y="2554942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B08E2-6053-E84C-B222-B5CBAE461CFB}"/>
              </a:ext>
            </a:extLst>
          </p:cNvPr>
          <p:cNvSpPr/>
          <p:nvPr/>
        </p:nvSpPr>
        <p:spPr>
          <a:xfrm>
            <a:off x="3827930" y="2554942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02CFF-733F-8549-85E6-72AB8ABA5F9E}"/>
              </a:ext>
            </a:extLst>
          </p:cNvPr>
          <p:cNvSpPr/>
          <p:nvPr/>
        </p:nvSpPr>
        <p:spPr>
          <a:xfrm>
            <a:off x="4948519" y="2554941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052888-B0B5-AA46-9DE6-F60738FF3FCC}"/>
              </a:ext>
            </a:extLst>
          </p:cNvPr>
          <p:cNvSpPr/>
          <p:nvPr/>
        </p:nvSpPr>
        <p:spPr>
          <a:xfrm>
            <a:off x="2707341" y="361725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95A4C-D6C7-064F-917D-9E7799B379C4}"/>
              </a:ext>
            </a:extLst>
          </p:cNvPr>
          <p:cNvSpPr/>
          <p:nvPr/>
        </p:nvSpPr>
        <p:spPr>
          <a:xfrm>
            <a:off x="3827930" y="361725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73D1B-801C-9547-AF15-F561E20D62E5}"/>
              </a:ext>
            </a:extLst>
          </p:cNvPr>
          <p:cNvSpPr/>
          <p:nvPr/>
        </p:nvSpPr>
        <p:spPr>
          <a:xfrm>
            <a:off x="4948519" y="361725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CD8EB-8665-1B48-B21B-D23093D52B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61764" y="2882154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C618E-9A7A-7942-BB39-38824BCDAB8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482353" y="2882153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03D39B-6CA0-0248-B633-84CA6686FD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602942" y="2882153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CF84FE-2F14-7A49-8411-90BD6F150A45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3034553" y="3209365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47EC8FB-03A9-7741-9815-51A9BC1902E0}"/>
              </a:ext>
            </a:extLst>
          </p:cNvPr>
          <p:cNvSpPr/>
          <p:nvPr/>
        </p:nvSpPr>
        <p:spPr>
          <a:xfrm>
            <a:off x="1586752" y="2554941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100" b="1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C41B2-D3CC-D34F-8821-8142DE1E1A20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2241175" y="2882153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33DE63-8713-8F42-9B16-18D8862ED8E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155142" y="3209365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C744A6-A7D5-2945-A6CA-2A431E3F42B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5275731" y="3209364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88CFB-3DDC-6947-982B-55FD306D2BA0}"/>
              </a:ext>
            </a:extLst>
          </p:cNvPr>
          <p:cNvSpPr/>
          <p:nvPr/>
        </p:nvSpPr>
        <p:spPr>
          <a:xfrm>
            <a:off x="2707341" y="2554942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latin typeface="Times" pitchFamily="2" charset="0"/>
                <a:cs typeface="Arial" panose="020B0604020202020204" pitchFamily="34" charset="0"/>
              </a:rPr>
              <a:t>浙</a:t>
            </a:r>
            <a:endParaRPr lang="en-US" sz="1200" b="1" baseline="-250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B08E2-6053-E84C-B222-B5CBAE461CFB}"/>
              </a:ext>
            </a:extLst>
          </p:cNvPr>
          <p:cNvSpPr/>
          <p:nvPr/>
        </p:nvSpPr>
        <p:spPr>
          <a:xfrm>
            <a:off x="3827930" y="2554942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latin typeface="Times" pitchFamily="2" charset="0"/>
                <a:cs typeface="Arial" panose="020B0604020202020204" pitchFamily="34" charset="0"/>
              </a:rPr>
              <a:t>江</a:t>
            </a:r>
            <a:endParaRPr lang="en-US" sz="1200" b="1" baseline="-250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02CFF-733F-8549-85E6-72AB8ABA5F9E}"/>
              </a:ext>
            </a:extLst>
          </p:cNvPr>
          <p:cNvSpPr/>
          <p:nvPr/>
        </p:nvSpPr>
        <p:spPr>
          <a:xfrm>
            <a:off x="4948519" y="2554941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latin typeface="Times" pitchFamily="2" charset="0"/>
                <a:cs typeface="Arial" panose="020B0604020202020204" pitchFamily="34" charset="0"/>
              </a:rPr>
              <a:t>省</a:t>
            </a:r>
            <a:endParaRPr lang="en-US" sz="1200" b="1" baseline="-250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052888-B0B5-AA46-9DE6-F60738FF3FCC}"/>
              </a:ext>
            </a:extLst>
          </p:cNvPr>
          <p:cNvSpPr/>
          <p:nvPr/>
        </p:nvSpPr>
        <p:spPr>
          <a:xfrm>
            <a:off x="2707341" y="361725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B - </a:t>
            </a:r>
          </a:p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PROV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95A4C-D6C7-064F-917D-9E7799B379C4}"/>
              </a:ext>
            </a:extLst>
          </p:cNvPr>
          <p:cNvSpPr/>
          <p:nvPr/>
        </p:nvSpPr>
        <p:spPr>
          <a:xfrm>
            <a:off x="3827930" y="361725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I - </a:t>
            </a:r>
          </a:p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PROV</a:t>
            </a:r>
            <a:endParaRPr lang="en-US" sz="600" b="1" baseline="-25000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73D1B-801C-9547-AF15-F561E20D62E5}"/>
              </a:ext>
            </a:extLst>
          </p:cNvPr>
          <p:cNvSpPr/>
          <p:nvPr/>
        </p:nvSpPr>
        <p:spPr>
          <a:xfrm>
            <a:off x="4948519" y="361725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I - </a:t>
            </a:r>
          </a:p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PROV</a:t>
            </a:r>
            <a:endParaRPr lang="en-US" sz="600" b="1" baseline="-25000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CD8EB-8665-1B48-B21B-D23093D52B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61764" y="2882154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C618E-9A7A-7942-BB39-38824BCDAB8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482353" y="2882153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03D39B-6CA0-0248-B633-84CA6686FD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602942" y="2882153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CF84FE-2F14-7A49-8411-90BD6F150A45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3034553" y="3209365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47EC8FB-03A9-7741-9815-51A9BC1902E0}"/>
              </a:ext>
            </a:extLst>
          </p:cNvPr>
          <p:cNvSpPr/>
          <p:nvPr/>
        </p:nvSpPr>
        <p:spPr>
          <a:xfrm>
            <a:off x="1586752" y="2554941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latin typeface="Times" pitchFamily="2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C41B2-D3CC-D34F-8821-8142DE1E1A20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2241175" y="2882153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33DE63-8713-8F42-9B16-18D8862ED8E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155142" y="3209365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C744A6-A7D5-2945-A6CA-2A431E3F42B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5275731" y="3209364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88CFB-3DDC-6947-982B-55FD306D2BA0}"/>
              </a:ext>
            </a:extLst>
          </p:cNvPr>
          <p:cNvSpPr/>
          <p:nvPr/>
        </p:nvSpPr>
        <p:spPr>
          <a:xfrm>
            <a:off x="1497106" y="235771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B08E2-6053-E84C-B222-B5CBAE461CFB}"/>
              </a:ext>
            </a:extLst>
          </p:cNvPr>
          <p:cNvSpPr/>
          <p:nvPr/>
        </p:nvSpPr>
        <p:spPr>
          <a:xfrm>
            <a:off x="2617695" y="235771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02CFF-733F-8549-85E6-72AB8ABA5F9E}"/>
              </a:ext>
            </a:extLst>
          </p:cNvPr>
          <p:cNvSpPr/>
          <p:nvPr/>
        </p:nvSpPr>
        <p:spPr>
          <a:xfrm>
            <a:off x="3738284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052888-B0B5-AA46-9DE6-F60738FF3FCC}"/>
              </a:ext>
            </a:extLst>
          </p:cNvPr>
          <p:cNvSpPr/>
          <p:nvPr/>
        </p:nvSpPr>
        <p:spPr>
          <a:xfrm>
            <a:off x="1497106" y="3420036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95A4C-D6C7-064F-917D-9E7799B379C4}"/>
              </a:ext>
            </a:extLst>
          </p:cNvPr>
          <p:cNvSpPr/>
          <p:nvPr/>
        </p:nvSpPr>
        <p:spPr>
          <a:xfrm>
            <a:off x="2617695" y="3420036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73D1B-801C-9547-AF15-F561E20D62E5}"/>
              </a:ext>
            </a:extLst>
          </p:cNvPr>
          <p:cNvSpPr/>
          <p:nvPr/>
        </p:nvSpPr>
        <p:spPr>
          <a:xfrm>
            <a:off x="3738284" y="3420035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CD8EB-8665-1B48-B21B-D23093D52B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51529" y="2684931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C618E-9A7A-7942-BB39-38824BCDAB8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272118" y="2684930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03D39B-6CA0-0248-B633-84CA6686FD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392707" y="2684930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CF84FE-2F14-7A49-8411-90BD6F150A45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1824318" y="3012142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47EC8FB-03A9-7741-9815-51A9BC1902E0}"/>
              </a:ext>
            </a:extLst>
          </p:cNvPr>
          <p:cNvSpPr/>
          <p:nvPr/>
        </p:nvSpPr>
        <p:spPr>
          <a:xfrm>
            <a:off x="376517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100" b="1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C41B2-D3CC-D34F-8821-8142DE1E1A20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1030940" y="2684930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33DE63-8713-8F42-9B16-18D8862ED8E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944907" y="3012142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C744A6-A7D5-2945-A6CA-2A431E3F42B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4065496" y="3012141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D2D29-A6CC-E84B-84FE-25A9FE78FE2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51529" y="3747248"/>
            <a:ext cx="46616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5CAA166-B77D-3744-9A31-E276E059CEFE}"/>
              </a:ext>
            </a:extLst>
          </p:cNvPr>
          <p:cNvSpPr/>
          <p:nvPr/>
        </p:nvSpPr>
        <p:spPr>
          <a:xfrm>
            <a:off x="6772841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49778-A668-6947-927E-F4CB2FA44F41}"/>
              </a:ext>
            </a:extLst>
          </p:cNvPr>
          <p:cNvSpPr/>
          <p:nvPr/>
        </p:nvSpPr>
        <p:spPr>
          <a:xfrm>
            <a:off x="7893430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7E9083-F8F7-EC47-877E-ED0DB9B6252A}"/>
              </a:ext>
            </a:extLst>
          </p:cNvPr>
          <p:cNvSpPr/>
          <p:nvPr/>
        </p:nvSpPr>
        <p:spPr>
          <a:xfrm>
            <a:off x="9014019" y="2357717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A83C2F-63C7-8745-A34E-9DF60DD2A882}"/>
              </a:ext>
            </a:extLst>
          </p:cNvPr>
          <p:cNvSpPr/>
          <p:nvPr/>
        </p:nvSpPr>
        <p:spPr>
          <a:xfrm>
            <a:off x="6772841" y="3420035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B7F4EA-1512-4343-8E64-2E731B24A932}"/>
              </a:ext>
            </a:extLst>
          </p:cNvPr>
          <p:cNvSpPr/>
          <p:nvPr/>
        </p:nvSpPr>
        <p:spPr>
          <a:xfrm>
            <a:off x="7893430" y="3420035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18410B-34C6-4544-9D31-9C29E4DB0093}"/>
              </a:ext>
            </a:extLst>
          </p:cNvPr>
          <p:cNvSpPr/>
          <p:nvPr/>
        </p:nvSpPr>
        <p:spPr>
          <a:xfrm>
            <a:off x="9014019" y="3420034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17EFE-5879-C347-8780-CD22E56875B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7427264" y="2684930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B18671-782F-A746-BAC7-53619A01373D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8547853" y="2684929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1B9F7C-B459-9C4D-9231-13FA6128E7E8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9668442" y="2684929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4F9AEC-1417-AF4C-9135-F557992133D2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7100053" y="3012141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AE3E027-7939-5A42-A8CA-7DD9A4E06DE5}"/>
              </a:ext>
            </a:extLst>
          </p:cNvPr>
          <p:cNvSpPr/>
          <p:nvPr/>
        </p:nvSpPr>
        <p:spPr>
          <a:xfrm>
            <a:off x="5652252" y="2357717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100" b="1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0B80D-FA29-D542-842F-96E988B47E8A}"/>
              </a:ext>
            </a:extLst>
          </p:cNvPr>
          <p:cNvCxnSpPr>
            <a:cxnSpLocks/>
            <a:stCxn id="36" idx="6"/>
            <a:endCxn id="20" idx="2"/>
          </p:cNvCxnSpPr>
          <p:nvPr/>
        </p:nvCxnSpPr>
        <p:spPr>
          <a:xfrm>
            <a:off x="6306675" y="2684929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771610-8044-C649-A2A7-F99BECC42D5A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>
            <a:off x="8220642" y="3012141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27266-E6BF-7F48-AB40-4B473691E6C1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9341231" y="3012140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F8510-F369-8241-8547-D719939249B6}"/>
              </a:ext>
            </a:extLst>
          </p:cNvPr>
          <p:cNvCxnSpPr>
            <a:cxnSpLocks/>
            <a:stCxn id="20" idx="5"/>
            <a:endCxn id="26" idx="1"/>
          </p:cNvCxnSpPr>
          <p:nvPr/>
        </p:nvCxnSpPr>
        <p:spPr>
          <a:xfrm>
            <a:off x="7331426" y="2916303"/>
            <a:ext cx="657842" cy="5995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7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AF7E9083-F8F7-EC47-877E-ED0DB9B6252A}"/>
              </a:ext>
            </a:extLst>
          </p:cNvPr>
          <p:cNvSpPr/>
          <p:nvPr/>
        </p:nvSpPr>
        <p:spPr>
          <a:xfrm>
            <a:off x="4970938" y="2792505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18410B-34C6-4544-9D31-9C29E4DB0093}"/>
              </a:ext>
            </a:extLst>
          </p:cNvPr>
          <p:cNvSpPr/>
          <p:nvPr/>
        </p:nvSpPr>
        <p:spPr>
          <a:xfrm>
            <a:off x="3500724" y="1125068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8DAA29-77D1-C545-BCB1-08835510CF09}"/>
              </a:ext>
            </a:extLst>
          </p:cNvPr>
          <p:cNvSpPr/>
          <p:nvPr/>
        </p:nvSpPr>
        <p:spPr>
          <a:xfrm>
            <a:off x="3500725" y="2792505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3349CA-5427-0749-A49F-9EBF4C8FD8DF}"/>
              </a:ext>
            </a:extLst>
          </p:cNvPr>
          <p:cNvSpPr/>
          <p:nvPr/>
        </p:nvSpPr>
        <p:spPr>
          <a:xfrm>
            <a:off x="3500723" y="1958786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BFEDD6-BC30-6041-9E1A-14CC27449633}"/>
              </a:ext>
            </a:extLst>
          </p:cNvPr>
          <p:cNvSpPr/>
          <p:nvPr/>
        </p:nvSpPr>
        <p:spPr>
          <a:xfrm>
            <a:off x="3500723" y="3626223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90A37D-7F69-6943-BEEF-612DE8947B87}"/>
              </a:ext>
            </a:extLst>
          </p:cNvPr>
          <p:cNvSpPr/>
          <p:nvPr/>
        </p:nvSpPr>
        <p:spPr>
          <a:xfrm>
            <a:off x="3500722" y="4459941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AD881B-5CF2-7346-BE26-C61F45153A9C}"/>
              </a:ext>
            </a:extLst>
          </p:cNvPr>
          <p:cNvCxnSpPr>
            <a:stCxn id="23" idx="2"/>
            <a:endCxn id="41" idx="6"/>
          </p:cNvCxnSpPr>
          <p:nvPr/>
        </p:nvCxnSpPr>
        <p:spPr>
          <a:xfrm flipH="1">
            <a:off x="3841385" y="2962835"/>
            <a:ext cx="11295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E8C247-FCC2-D44B-8B73-7F29474F9112}"/>
              </a:ext>
            </a:extLst>
          </p:cNvPr>
          <p:cNvCxnSpPr>
            <a:cxnSpLocks/>
            <a:stCxn id="23" idx="2"/>
            <a:endCxn id="29" idx="6"/>
          </p:cNvCxnSpPr>
          <p:nvPr/>
        </p:nvCxnSpPr>
        <p:spPr>
          <a:xfrm flipH="1" flipV="1">
            <a:off x="3841384" y="1295398"/>
            <a:ext cx="1129554" cy="166743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5D9222-B189-DC45-AF7B-40349EB4F957}"/>
              </a:ext>
            </a:extLst>
          </p:cNvPr>
          <p:cNvCxnSpPr>
            <a:cxnSpLocks/>
            <a:stCxn id="23" idx="2"/>
            <a:endCxn id="42" idx="5"/>
          </p:cNvCxnSpPr>
          <p:nvPr/>
        </p:nvCxnSpPr>
        <p:spPr>
          <a:xfrm flipH="1" flipV="1">
            <a:off x="3791494" y="2249557"/>
            <a:ext cx="1179444" cy="7132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9E266E-382F-9B40-9A02-1EF7D7930815}"/>
              </a:ext>
            </a:extLst>
          </p:cNvPr>
          <p:cNvCxnSpPr>
            <a:cxnSpLocks/>
            <a:stCxn id="23" idx="2"/>
            <a:endCxn id="43" idx="6"/>
          </p:cNvCxnSpPr>
          <p:nvPr/>
        </p:nvCxnSpPr>
        <p:spPr>
          <a:xfrm flipH="1">
            <a:off x="3841383" y="2962835"/>
            <a:ext cx="1129555" cy="83371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D1344A-8AF6-0C4B-928D-FBBAC854FB43}"/>
              </a:ext>
            </a:extLst>
          </p:cNvPr>
          <p:cNvCxnSpPr>
            <a:cxnSpLocks/>
            <a:stCxn id="23" idx="2"/>
            <a:endCxn id="44" idx="6"/>
          </p:cNvCxnSpPr>
          <p:nvPr/>
        </p:nvCxnSpPr>
        <p:spPr>
          <a:xfrm flipH="1">
            <a:off x="3841382" y="2962835"/>
            <a:ext cx="1129556" cy="16674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17CE52A-BE57-3C43-BBAD-F2E3210C14DF}"/>
              </a:ext>
            </a:extLst>
          </p:cNvPr>
          <p:cNvSpPr/>
          <p:nvPr/>
        </p:nvSpPr>
        <p:spPr>
          <a:xfrm>
            <a:off x="2348761" y="1125068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6E7239-3C69-A140-8ECA-05805DE4D56C}"/>
              </a:ext>
            </a:extLst>
          </p:cNvPr>
          <p:cNvSpPr/>
          <p:nvPr/>
        </p:nvSpPr>
        <p:spPr>
          <a:xfrm>
            <a:off x="2348762" y="2792505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8C1316-B96C-F247-A6B8-C4F057DE807D}"/>
              </a:ext>
            </a:extLst>
          </p:cNvPr>
          <p:cNvSpPr/>
          <p:nvPr/>
        </p:nvSpPr>
        <p:spPr>
          <a:xfrm>
            <a:off x="2348760" y="1958786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87548A-6C89-3D40-85FF-E10EA0C29C0C}"/>
              </a:ext>
            </a:extLst>
          </p:cNvPr>
          <p:cNvSpPr/>
          <p:nvPr/>
        </p:nvSpPr>
        <p:spPr>
          <a:xfrm>
            <a:off x="2348760" y="3626223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B0C3EAD-E5E6-F546-8AC3-459D8E095385}"/>
              </a:ext>
            </a:extLst>
          </p:cNvPr>
          <p:cNvSpPr/>
          <p:nvPr/>
        </p:nvSpPr>
        <p:spPr>
          <a:xfrm>
            <a:off x="2348759" y="4459941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74C952-D7D2-0747-8982-49500303E279}"/>
              </a:ext>
            </a:extLst>
          </p:cNvPr>
          <p:cNvSpPr/>
          <p:nvPr/>
        </p:nvSpPr>
        <p:spPr>
          <a:xfrm>
            <a:off x="10367673" y="2792505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1BF5A31-33E2-F24A-9B4E-5DDC5F8ADA3E}"/>
              </a:ext>
            </a:extLst>
          </p:cNvPr>
          <p:cNvSpPr/>
          <p:nvPr/>
        </p:nvSpPr>
        <p:spPr>
          <a:xfrm>
            <a:off x="8897459" y="1125068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9FEEA3-6490-654E-AAA7-B49A804770FD}"/>
              </a:ext>
            </a:extLst>
          </p:cNvPr>
          <p:cNvSpPr/>
          <p:nvPr/>
        </p:nvSpPr>
        <p:spPr>
          <a:xfrm>
            <a:off x="8897460" y="2792505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C4D11C-1324-4C4D-B60A-FE42F2D1869F}"/>
              </a:ext>
            </a:extLst>
          </p:cNvPr>
          <p:cNvSpPr/>
          <p:nvPr/>
        </p:nvSpPr>
        <p:spPr>
          <a:xfrm>
            <a:off x="8897458" y="1958786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3F8F50C-1190-5D4B-A404-9A570291F2A3}"/>
              </a:ext>
            </a:extLst>
          </p:cNvPr>
          <p:cNvSpPr/>
          <p:nvPr/>
        </p:nvSpPr>
        <p:spPr>
          <a:xfrm>
            <a:off x="8897458" y="3626223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41A85C4-49ED-CF44-A2AD-86A07E821FE0}"/>
              </a:ext>
            </a:extLst>
          </p:cNvPr>
          <p:cNvSpPr/>
          <p:nvPr/>
        </p:nvSpPr>
        <p:spPr>
          <a:xfrm>
            <a:off x="8897457" y="4459941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AFE7C1-C8A0-BE46-B971-086F532897D8}"/>
              </a:ext>
            </a:extLst>
          </p:cNvPr>
          <p:cNvCxnSpPr>
            <a:stCxn id="57" idx="2"/>
            <a:endCxn id="59" idx="6"/>
          </p:cNvCxnSpPr>
          <p:nvPr/>
        </p:nvCxnSpPr>
        <p:spPr>
          <a:xfrm flipH="1">
            <a:off x="9238120" y="2962835"/>
            <a:ext cx="11295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5ACEEB-4788-674B-9793-3687DD2022B4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 flipV="1">
            <a:off x="9238119" y="1295398"/>
            <a:ext cx="1129554" cy="166743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4B3AC6-2EF4-7F41-A1CC-E3E40F770FF2}"/>
              </a:ext>
            </a:extLst>
          </p:cNvPr>
          <p:cNvCxnSpPr>
            <a:cxnSpLocks/>
            <a:stCxn id="57" idx="2"/>
            <a:endCxn id="60" idx="5"/>
          </p:cNvCxnSpPr>
          <p:nvPr/>
        </p:nvCxnSpPr>
        <p:spPr>
          <a:xfrm flipH="1" flipV="1">
            <a:off x="9188229" y="2249557"/>
            <a:ext cx="1179444" cy="7132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5D5951-666B-1544-9372-269F0047471F}"/>
              </a:ext>
            </a:extLst>
          </p:cNvPr>
          <p:cNvCxnSpPr>
            <a:cxnSpLocks/>
            <a:stCxn id="57" idx="2"/>
            <a:endCxn id="61" idx="6"/>
          </p:cNvCxnSpPr>
          <p:nvPr/>
        </p:nvCxnSpPr>
        <p:spPr>
          <a:xfrm flipH="1">
            <a:off x="9238118" y="2962835"/>
            <a:ext cx="1129555" cy="83371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E879C5-019C-F14B-AE7C-EFE15F1A96A9}"/>
              </a:ext>
            </a:extLst>
          </p:cNvPr>
          <p:cNvCxnSpPr>
            <a:cxnSpLocks/>
            <a:stCxn id="57" idx="2"/>
            <a:endCxn id="62" idx="6"/>
          </p:cNvCxnSpPr>
          <p:nvPr/>
        </p:nvCxnSpPr>
        <p:spPr>
          <a:xfrm flipH="1">
            <a:off x="9238117" y="2962835"/>
            <a:ext cx="1129556" cy="16674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4B224BA-9C17-D44C-BFC8-58ABA581A9B0}"/>
              </a:ext>
            </a:extLst>
          </p:cNvPr>
          <p:cNvSpPr/>
          <p:nvPr/>
        </p:nvSpPr>
        <p:spPr>
          <a:xfrm>
            <a:off x="7745496" y="1125068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AC1A1E-1853-8D45-9135-DFD79C9AEBF0}"/>
              </a:ext>
            </a:extLst>
          </p:cNvPr>
          <p:cNvSpPr/>
          <p:nvPr/>
        </p:nvSpPr>
        <p:spPr>
          <a:xfrm>
            <a:off x="7745497" y="2792505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C36DEF-41CA-D847-BD25-3A4FB4FDC5F6}"/>
              </a:ext>
            </a:extLst>
          </p:cNvPr>
          <p:cNvSpPr/>
          <p:nvPr/>
        </p:nvSpPr>
        <p:spPr>
          <a:xfrm>
            <a:off x="7745495" y="1958786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88EE2CF-FFE6-F34A-BC89-CC514176689B}"/>
              </a:ext>
            </a:extLst>
          </p:cNvPr>
          <p:cNvSpPr/>
          <p:nvPr/>
        </p:nvSpPr>
        <p:spPr>
          <a:xfrm>
            <a:off x="7745495" y="3626223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145F447-6C85-EC4E-BBC1-A231C4115874}"/>
              </a:ext>
            </a:extLst>
          </p:cNvPr>
          <p:cNvSpPr/>
          <p:nvPr/>
        </p:nvSpPr>
        <p:spPr>
          <a:xfrm>
            <a:off x="7745494" y="4459941"/>
            <a:ext cx="340660" cy="3406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81FB40-AD4B-604D-B1F0-CED9D4BFC1A1}"/>
              </a:ext>
            </a:extLst>
          </p:cNvPr>
          <p:cNvCxnSpPr>
            <a:cxnSpLocks/>
            <a:stCxn id="58" idx="2"/>
            <a:endCxn id="70" idx="6"/>
          </p:cNvCxnSpPr>
          <p:nvPr/>
        </p:nvCxnSpPr>
        <p:spPr>
          <a:xfrm flipH="1">
            <a:off x="8086155" y="1295398"/>
            <a:ext cx="811304" cy="83371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26492BF-8B71-414B-B774-F5229BFCE6C8}"/>
              </a:ext>
            </a:extLst>
          </p:cNvPr>
          <p:cNvCxnSpPr>
            <a:cxnSpLocks/>
            <a:stCxn id="59" idx="2"/>
            <a:endCxn id="69" idx="6"/>
          </p:cNvCxnSpPr>
          <p:nvPr/>
        </p:nvCxnSpPr>
        <p:spPr>
          <a:xfrm flipH="1">
            <a:off x="8086157" y="2962835"/>
            <a:ext cx="8113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FAC76C-D94C-054B-9A90-27F08653B6C6}"/>
              </a:ext>
            </a:extLst>
          </p:cNvPr>
          <p:cNvCxnSpPr>
            <a:cxnSpLocks/>
            <a:stCxn id="58" idx="2"/>
            <a:endCxn id="68" idx="6"/>
          </p:cNvCxnSpPr>
          <p:nvPr/>
        </p:nvCxnSpPr>
        <p:spPr>
          <a:xfrm flipH="1">
            <a:off x="8086156" y="1295398"/>
            <a:ext cx="81130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69FA85-EA30-D94D-B553-B829AE8FF502}"/>
              </a:ext>
            </a:extLst>
          </p:cNvPr>
          <p:cNvCxnSpPr>
            <a:cxnSpLocks/>
            <a:stCxn id="58" idx="2"/>
            <a:endCxn id="69" idx="6"/>
          </p:cNvCxnSpPr>
          <p:nvPr/>
        </p:nvCxnSpPr>
        <p:spPr>
          <a:xfrm flipH="1">
            <a:off x="8086157" y="1295398"/>
            <a:ext cx="811302" cy="16674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871312-3BB1-924D-8D55-7377C179CABC}"/>
              </a:ext>
            </a:extLst>
          </p:cNvPr>
          <p:cNvCxnSpPr>
            <a:cxnSpLocks/>
            <a:stCxn id="58" idx="2"/>
            <a:endCxn id="71" idx="6"/>
          </p:cNvCxnSpPr>
          <p:nvPr/>
        </p:nvCxnSpPr>
        <p:spPr>
          <a:xfrm flipH="1">
            <a:off x="8086155" y="1295398"/>
            <a:ext cx="811304" cy="250115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1BA1EC-CB40-A740-9FC1-2A4FA05B61B3}"/>
              </a:ext>
            </a:extLst>
          </p:cNvPr>
          <p:cNvCxnSpPr>
            <a:cxnSpLocks/>
            <a:stCxn id="58" idx="2"/>
            <a:endCxn id="72" idx="6"/>
          </p:cNvCxnSpPr>
          <p:nvPr/>
        </p:nvCxnSpPr>
        <p:spPr>
          <a:xfrm flipH="1">
            <a:off x="8086154" y="1295398"/>
            <a:ext cx="811305" cy="33348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B70CDC-1FC8-7F4F-9963-3FAEC3C46FE6}"/>
              </a:ext>
            </a:extLst>
          </p:cNvPr>
          <p:cNvCxnSpPr>
            <a:cxnSpLocks/>
            <a:stCxn id="59" idx="2"/>
            <a:endCxn id="72" idx="6"/>
          </p:cNvCxnSpPr>
          <p:nvPr/>
        </p:nvCxnSpPr>
        <p:spPr>
          <a:xfrm flipH="1">
            <a:off x="8086154" y="2962835"/>
            <a:ext cx="811306" cy="166743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A8BF31-B530-AE49-9569-8AB489D4EFF7}"/>
              </a:ext>
            </a:extLst>
          </p:cNvPr>
          <p:cNvCxnSpPr>
            <a:cxnSpLocks/>
            <a:stCxn id="59" idx="2"/>
            <a:endCxn id="71" idx="6"/>
          </p:cNvCxnSpPr>
          <p:nvPr/>
        </p:nvCxnSpPr>
        <p:spPr>
          <a:xfrm flipH="1">
            <a:off x="8086155" y="2962835"/>
            <a:ext cx="811305" cy="83371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42AE07-0D30-CE42-BF2E-C68FEE547D5C}"/>
              </a:ext>
            </a:extLst>
          </p:cNvPr>
          <p:cNvCxnSpPr>
            <a:cxnSpLocks/>
            <a:stCxn id="59" idx="2"/>
            <a:endCxn id="70" idx="6"/>
          </p:cNvCxnSpPr>
          <p:nvPr/>
        </p:nvCxnSpPr>
        <p:spPr>
          <a:xfrm flipH="1" flipV="1">
            <a:off x="8086155" y="2129116"/>
            <a:ext cx="811305" cy="8337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6945D0-8F85-E045-A884-E29C02E44557}"/>
              </a:ext>
            </a:extLst>
          </p:cNvPr>
          <p:cNvCxnSpPr>
            <a:cxnSpLocks/>
            <a:stCxn id="59" idx="2"/>
            <a:endCxn id="68" idx="6"/>
          </p:cNvCxnSpPr>
          <p:nvPr/>
        </p:nvCxnSpPr>
        <p:spPr>
          <a:xfrm flipH="1" flipV="1">
            <a:off x="8086156" y="1295398"/>
            <a:ext cx="811304" cy="166743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7FE43422-5EEB-1345-B417-27052B4BF0E6}"/>
              </a:ext>
            </a:extLst>
          </p:cNvPr>
          <p:cNvSpPr/>
          <p:nvPr/>
        </p:nvSpPr>
        <p:spPr>
          <a:xfrm>
            <a:off x="5903827" y="2674842"/>
            <a:ext cx="1052774" cy="57598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5</cp:revision>
  <dcterms:created xsi:type="dcterms:W3CDTF">2019-12-09T15:44:05Z</dcterms:created>
  <dcterms:modified xsi:type="dcterms:W3CDTF">2019-12-10T09:01:31Z</dcterms:modified>
</cp:coreProperties>
</file>