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5D8F-CB39-654A-A523-C6E6C3977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3ECEB-51B7-0A40-A281-889952509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CE92-0E79-A84E-9871-5EF0E9D9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7554-5790-1640-80A9-7BA41A87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B3141-A8C7-FA40-B4E8-0ADA34CC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0A4C-D1DD-C64A-B296-085818F6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E80E8-5144-4441-B7B4-E87F37FD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33677-465E-4442-B1BE-591A40A9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9ED4-EFA4-6247-87FF-82C93CB9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B60CA-9A82-7543-BD1C-D5A782F2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7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7ECF9-2835-6048-B12E-4CE13DDB3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5F955-FBB0-454F-918F-BB7449616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BD64-9B29-D845-A207-3A3626A2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8CAF0-0BD4-8D4F-90A8-AB351DC9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CC0C-7679-FD4C-A3EA-B0A5AE86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CC69-4B8D-E749-8C17-424A5172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9BF4-93AF-5240-B368-B9FD3315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FFE77-C7E4-724B-9D9D-6A29870B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6FFB-2016-004C-8249-A35D123B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592C-0517-6243-AC7A-059386C8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4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94E8-4997-8449-AA4D-64A75E1B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E42A2-BA7D-BF43-B36D-3016EC2F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21BB-8671-D54F-A131-21B68F47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6DFB2-67A9-A04A-BE29-E7F9FDA4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8A866-D10D-A143-9DCD-F9D9FCE3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6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C629-2156-FD4F-82D2-7234B4E0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3635-1989-DE40-BA8D-CC979E5F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A910C-C8CE-524D-9D11-37553D0DC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0E1AA-492A-F745-B13B-1320D26B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E6A01-2D11-4F43-BFC1-90B2ED56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C2232-8CBB-0744-9271-E2868008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3ED9-9FDE-4B42-B80E-954C1D4C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C8FE-A000-B44A-8623-0D68CD2D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587CB-7BA3-EB4E-A51A-9A3DBB272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6BAC8-8752-2243-868A-E3896042B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15BF4-2AFB-BB48-A7B2-5F94B312A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1EC75-3D1D-7048-8360-08875BA5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D2832-FA61-3742-81ED-1863FB5E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EE7DC-8A16-2243-AFC0-BFCD3F15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3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CA99-F8FA-6549-927A-FA150D08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EAB95-9781-9A41-B2DB-1B56174E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96CB5-EC32-BE43-A2C5-A8C5068A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37FE7-4143-104D-B83E-C95F82B1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2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3611C-6C16-484C-BF4A-9FDA13EA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3018F-84E4-9142-90F6-43AEAE88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58DAE-5F36-6E46-99FE-D198FB8E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5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D189-B94F-9D48-9149-40DEB32A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84B9-FBED-8240-9909-8FC02A32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1C07D-71DF-DC40-8424-601514F4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049CC-0F84-814A-993A-F8819815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479C-19A7-7840-8C81-A0F05F0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F2A28-343B-C446-B456-E4904981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94B3-8D3F-544A-94A8-CE571B11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BA19E-5657-CE41-BDCA-4F1DA3E35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7278F-6C86-F741-9B69-DE3F4674A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C3A95-5CA6-DE44-BA08-CE9FE2C2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D60C-8C85-D948-AB3E-B440C37A7BE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29951-5E1D-9C4F-A5ED-DB27009A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1AB2-C57D-6B4D-85E7-A806C145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C2B53-169C-E044-8B7A-3B48AB95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99B57-9036-9C40-AFA9-68D2287F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B48A-EAF3-6541-A6AD-E085ECAB4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0C-8C85-D948-AB3E-B440C37A7BE6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F22B-4F41-1940-9979-DCD25AE1A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60CA8-68F9-6E47-A6CD-7AB563E51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DEBB-B8C2-6A4B-A2DC-214C6E042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688CFB-3DDC-6947-982B-55FD306D2BA0}"/>
              </a:ext>
            </a:extLst>
          </p:cNvPr>
          <p:cNvSpPr/>
          <p:nvPr/>
        </p:nvSpPr>
        <p:spPr>
          <a:xfrm>
            <a:off x="2707341" y="2554942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B08E2-6053-E84C-B222-B5CBAE461CFB}"/>
              </a:ext>
            </a:extLst>
          </p:cNvPr>
          <p:cNvSpPr/>
          <p:nvPr/>
        </p:nvSpPr>
        <p:spPr>
          <a:xfrm>
            <a:off x="3827930" y="2554942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02CFF-733F-8549-85E6-72AB8ABA5F9E}"/>
              </a:ext>
            </a:extLst>
          </p:cNvPr>
          <p:cNvSpPr/>
          <p:nvPr/>
        </p:nvSpPr>
        <p:spPr>
          <a:xfrm>
            <a:off x="4948519" y="2554941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052888-B0B5-AA46-9DE6-F60738FF3FCC}"/>
              </a:ext>
            </a:extLst>
          </p:cNvPr>
          <p:cNvSpPr/>
          <p:nvPr/>
        </p:nvSpPr>
        <p:spPr>
          <a:xfrm>
            <a:off x="2707341" y="3617259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195A4C-D6C7-064F-917D-9E7799B379C4}"/>
              </a:ext>
            </a:extLst>
          </p:cNvPr>
          <p:cNvSpPr/>
          <p:nvPr/>
        </p:nvSpPr>
        <p:spPr>
          <a:xfrm>
            <a:off x="3827930" y="3617259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73D1B-801C-9547-AF15-F561E20D62E5}"/>
              </a:ext>
            </a:extLst>
          </p:cNvPr>
          <p:cNvSpPr/>
          <p:nvPr/>
        </p:nvSpPr>
        <p:spPr>
          <a:xfrm>
            <a:off x="4948519" y="3617258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ACD8EB-8665-1B48-B21B-D23093D52BC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361764" y="2882154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3C618E-9A7A-7942-BB39-38824BCDAB88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4482353" y="2882153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03D39B-6CA0-0248-B633-84CA6686FDD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602942" y="2882153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CF84FE-2F14-7A49-8411-90BD6F150A45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3034553" y="3209365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47EC8FB-03A9-7741-9815-51A9BC1902E0}"/>
              </a:ext>
            </a:extLst>
          </p:cNvPr>
          <p:cNvSpPr/>
          <p:nvPr/>
        </p:nvSpPr>
        <p:spPr>
          <a:xfrm>
            <a:off x="1586752" y="2554941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100" b="1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6C41B2-D3CC-D34F-8821-8142DE1E1A20}"/>
              </a:ext>
            </a:extLst>
          </p:cNvPr>
          <p:cNvCxnSpPr>
            <a:cxnSpLocks/>
            <a:stCxn id="27" idx="6"/>
            <a:endCxn id="4" idx="2"/>
          </p:cNvCxnSpPr>
          <p:nvPr/>
        </p:nvCxnSpPr>
        <p:spPr>
          <a:xfrm>
            <a:off x="2241175" y="2882153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33DE63-8713-8F42-9B16-18D8862ED8E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155142" y="3209365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C744A6-A7D5-2945-A6CA-2A431E3F42B5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5275731" y="3209364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7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688CFB-3DDC-6947-982B-55FD306D2BA0}"/>
              </a:ext>
            </a:extLst>
          </p:cNvPr>
          <p:cNvSpPr/>
          <p:nvPr/>
        </p:nvSpPr>
        <p:spPr>
          <a:xfrm>
            <a:off x="1497106" y="2357719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B08E2-6053-E84C-B222-B5CBAE461CFB}"/>
              </a:ext>
            </a:extLst>
          </p:cNvPr>
          <p:cNvSpPr/>
          <p:nvPr/>
        </p:nvSpPr>
        <p:spPr>
          <a:xfrm>
            <a:off x="2617695" y="2357719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02CFF-733F-8549-85E6-72AB8ABA5F9E}"/>
              </a:ext>
            </a:extLst>
          </p:cNvPr>
          <p:cNvSpPr/>
          <p:nvPr/>
        </p:nvSpPr>
        <p:spPr>
          <a:xfrm>
            <a:off x="3738284" y="2357718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052888-B0B5-AA46-9DE6-F60738FF3FCC}"/>
              </a:ext>
            </a:extLst>
          </p:cNvPr>
          <p:cNvSpPr/>
          <p:nvPr/>
        </p:nvSpPr>
        <p:spPr>
          <a:xfrm>
            <a:off x="1497106" y="3420036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195A4C-D6C7-064F-917D-9E7799B379C4}"/>
              </a:ext>
            </a:extLst>
          </p:cNvPr>
          <p:cNvSpPr/>
          <p:nvPr/>
        </p:nvSpPr>
        <p:spPr>
          <a:xfrm>
            <a:off x="2617695" y="3420036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73D1B-801C-9547-AF15-F561E20D62E5}"/>
              </a:ext>
            </a:extLst>
          </p:cNvPr>
          <p:cNvSpPr/>
          <p:nvPr/>
        </p:nvSpPr>
        <p:spPr>
          <a:xfrm>
            <a:off x="3738284" y="3420035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ACD8EB-8665-1B48-B21B-D23093D52BC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151529" y="2684931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3C618E-9A7A-7942-BB39-38824BCDAB88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272118" y="2684930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03D39B-6CA0-0248-B633-84CA6686FDD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4392707" y="2684930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CF84FE-2F14-7A49-8411-90BD6F150A45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1824318" y="3012142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47EC8FB-03A9-7741-9815-51A9BC1902E0}"/>
              </a:ext>
            </a:extLst>
          </p:cNvPr>
          <p:cNvSpPr/>
          <p:nvPr/>
        </p:nvSpPr>
        <p:spPr>
          <a:xfrm>
            <a:off x="376517" y="2357718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100" b="1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6C41B2-D3CC-D34F-8821-8142DE1E1A20}"/>
              </a:ext>
            </a:extLst>
          </p:cNvPr>
          <p:cNvCxnSpPr>
            <a:cxnSpLocks/>
            <a:stCxn id="27" idx="6"/>
            <a:endCxn id="4" idx="2"/>
          </p:cNvCxnSpPr>
          <p:nvPr/>
        </p:nvCxnSpPr>
        <p:spPr>
          <a:xfrm>
            <a:off x="1030940" y="2684930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33DE63-8713-8F42-9B16-18D8862ED8E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2944907" y="3012142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C744A6-A7D5-2945-A6CA-2A431E3F42B5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4065496" y="3012141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0D2D29-A6CC-E84B-84FE-25A9FE78FE2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151529" y="3747248"/>
            <a:ext cx="46616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5CAA166-B77D-3744-9A31-E276E059CEFE}"/>
              </a:ext>
            </a:extLst>
          </p:cNvPr>
          <p:cNvSpPr/>
          <p:nvPr/>
        </p:nvSpPr>
        <p:spPr>
          <a:xfrm>
            <a:off x="6772841" y="2357718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F49778-A668-6947-927E-F4CB2FA44F41}"/>
              </a:ext>
            </a:extLst>
          </p:cNvPr>
          <p:cNvSpPr/>
          <p:nvPr/>
        </p:nvSpPr>
        <p:spPr>
          <a:xfrm>
            <a:off x="7893430" y="2357718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7E9083-F8F7-EC47-877E-ED0DB9B6252A}"/>
              </a:ext>
            </a:extLst>
          </p:cNvPr>
          <p:cNvSpPr/>
          <p:nvPr/>
        </p:nvSpPr>
        <p:spPr>
          <a:xfrm>
            <a:off x="9014019" y="2357717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A83C2F-63C7-8745-A34E-9DF60DD2A882}"/>
              </a:ext>
            </a:extLst>
          </p:cNvPr>
          <p:cNvSpPr/>
          <p:nvPr/>
        </p:nvSpPr>
        <p:spPr>
          <a:xfrm>
            <a:off x="6772841" y="3420035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1</a:t>
            </a:r>
            <a:endParaRPr lang="en-US" sz="1000" b="1" dirty="0">
              <a:latin typeface="Times" pitchFamily="2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B7F4EA-1512-4343-8E64-2E731B24A932}"/>
              </a:ext>
            </a:extLst>
          </p:cNvPr>
          <p:cNvSpPr/>
          <p:nvPr/>
        </p:nvSpPr>
        <p:spPr>
          <a:xfrm>
            <a:off x="7893430" y="3420035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18410B-34C6-4544-9D31-9C29E4DB0093}"/>
              </a:ext>
            </a:extLst>
          </p:cNvPr>
          <p:cNvSpPr/>
          <p:nvPr/>
        </p:nvSpPr>
        <p:spPr>
          <a:xfrm>
            <a:off x="9014019" y="3420034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00" b="1" baseline="-25000" dirty="0">
                <a:latin typeface="Times" pitchFamily="2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517EFE-5879-C347-8780-CD22E56875BA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>
            <a:off x="7427264" y="2684930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B18671-782F-A746-BAC7-53619A01373D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8547853" y="2684929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1B9F7C-B459-9C4D-9231-13FA6128E7E8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9668442" y="2684929"/>
            <a:ext cx="46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4F9AEC-1417-AF4C-9135-F557992133D2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>
            <a:off x="7100053" y="3012141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AE3E027-7939-5A42-A8CA-7DD9A4E06DE5}"/>
              </a:ext>
            </a:extLst>
          </p:cNvPr>
          <p:cNvSpPr/>
          <p:nvPr/>
        </p:nvSpPr>
        <p:spPr>
          <a:xfrm>
            <a:off x="5652252" y="2357717"/>
            <a:ext cx="654423" cy="6544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Times" pitchFamily="2" charset="0"/>
                <a:cs typeface="Arial" panose="020B0604020202020204" pitchFamily="34" charset="0"/>
              </a:rPr>
              <a:t>Y</a:t>
            </a:r>
            <a:r>
              <a:rPr lang="en-US" sz="1100" b="1" baseline="-25000" dirty="0">
                <a:latin typeface="Times" pitchFamily="2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0B80D-FA29-D542-842F-96E988B47E8A}"/>
              </a:ext>
            </a:extLst>
          </p:cNvPr>
          <p:cNvCxnSpPr>
            <a:cxnSpLocks/>
            <a:stCxn id="36" idx="6"/>
            <a:endCxn id="20" idx="2"/>
          </p:cNvCxnSpPr>
          <p:nvPr/>
        </p:nvCxnSpPr>
        <p:spPr>
          <a:xfrm>
            <a:off x="6306675" y="2684929"/>
            <a:ext cx="46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B771610-8044-C649-A2A7-F99BECC42D5A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>
            <a:off x="8220642" y="3012141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827266-E6BF-7F48-AB40-4B473691E6C1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>
            <a:off x="9341231" y="3012140"/>
            <a:ext cx="0" cy="40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6F8510-F369-8241-8547-D719939249B6}"/>
              </a:ext>
            </a:extLst>
          </p:cNvPr>
          <p:cNvCxnSpPr>
            <a:cxnSpLocks/>
            <a:stCxn id="20" idx="5"/>
            <a:endCxn id="26" idx="1"/>
          </p:cNvCxnSpPr>
          <p:nvPr/>
        </p:nvCxnSpPr>
        <p:spPr>
          <a:xfrm>
            <a:off x="7331426" y="2916303"/>
            <a:ext cx="657842" cy="5995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27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Timothy Liu Kaihui</dc:creator>
  <cp:lastModifiedBy>Student - Timothy Liu Kaihui</cp:lastModifiedBy>
  <cp:revision>3</cp:revision>
  <dcterms:created xsi:type="dcterms:W3CDTF">2019-12-09T15:44:05Z</dcterms:created>
  <dcterms:modified xsi:type="dcterms:W3CDTF">2019-12-09T16:01:54Z</dcterms:modified>
</cp:coreProperties>
</file>