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NAME:E.SIVARANJANI</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13C-8197-55C9-5629-192852A5978D}"/>
              </a:ext>
            </a:extLst>
          </p:cNvPr>
          <p:cNvSpPr>
            <a:spLocks noGrp="1"/>
          </p:cNvSpPr>
          <p:nvPr>
            <p:ph type="title"/>
          </p:nvPr>
        </p:nvSpPr>
        <p:spPr/>
        <p:txBody>
          <a:bodyPr/>
          <a:lstStyle/>
          <a:p>
            <a:r>
              <a:rPr lang="en-US" dirty="0" err="1"/>
              <a:t>Git</a:t>
            </a:r>
            <a:r>
              <a:rPr lang="en-US" dirty="0"/>
              <a:t> hub link:</a:t>
            </a:r>
          </a:p>
        </p:txBody>
      </p:sp>
      <p:sp>
        <p:nvSpPr>
          <p:cNvPr id="3" name="Text Placeholder 2">
            <a:extLst>
              <a:ext uri="{FF2B5EF4-FFF2-40B4-BE49-F238E27FC236}">
                <a16:creationId xmlns:a16="http://schemas.microsoft.com/office/drawing/2014/main" id="{10BB65D0-DF33-4489-AB52-4C655ACEB8E9}"/>
              </a:ext>
            </a:extLst>
          </p:cNvPr>
          <p:cNvSpPr>
            <a:spLocks noGrp="1"/>
          </p:cNvSpPr>
          <p:nvPr>
            <p:ph type="body" idx="1"/>
          </p:nvPr>
        </p:nvSpPr>
        <p:spPr>
          <a:xfrm>
            <a:off x="609600" y="1577340"/>
            <a:ext cx="10972800" cy="276999"/>
          </a:xfrm>
        </p:spPr>
        <p:txBody>
          <a:bodyPr/>
          <a:lstStyle/>
          <a:p>
            <a:r>
              <a:rPr lang="en-US"/>
              <a:t>https://github.com/sivasivaranjani619-star/Sivaranjani-</a:t>
            </a:r>
            <a:endParaRPr lang="en-US" dirty="0"/>
          </a:p>
        </p:txBody>
      </p:sp>
    </p:spTree>
    <p:extLst>
      <p:ext uri="{BB962C8B-B14F-4D97-AF65-F5344CB8AC3E}">
        <p14:creationId xmlns:p14="http://schemas.microsoft.com/office/powerpoint/2010/main" val="31894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 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6</cp:revision>
  <dcterms:created xsi:type="dcterms:W3CDTF">2025-09-12T09:35:45Z</dcterms:created>
  <dcterms:modified xsi:type="dcterms:W3CDTF">2025-09-15T06:28:37Z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