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33DE-7519-42D8-AE84-2EBBAA4B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B2EFC-84C3-49C3-84A4-1BEB5452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779C-4756-48D6-AEB4-C068170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675D-A8F8-4189-A2D3-BEF733F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2213-7B1B-454A-8CCD-8961FBF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41AA-7DE1-489C-BC93-248F7C36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744E7-4FF5-4F6A-82BC-DD100B86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85A2-AB53-4356-8833-6CE327F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66D-B3FD-4BB9-A8DC-7D0D472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90E8-3CAA-422A-9BDE-98814E9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6424A-3464-4326-BCE1-0F1E90CDB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3222-9355-4BDB-B6C9-0F76F778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E79F-7D9E-4D7F-8B97-F5FD2002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3400-3F69-4F79-ABFF-1BEE82FB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D1FC-7B21-4D7D-BFDD-7D349B27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A9D-93EA-4124-BB9C-EAD9C4CA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3CA3-ABDC-4CED-A189-441E0F1D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2C23-D888-4C54-8D23-E1A16370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C82A-3613-4525-B9A0-ED976BE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6E1-6658-46FB-B35C-3E106A0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1D5-F29E-45D7-9183-672D4AF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64A7-BC64-4A4D-BCEF-8B88F2AA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23AF-B2CC-423C-8B41-DFED8C92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7068-7436-4C03-A6EA-75D44AF5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0729-D04E-4144-AF54-43A536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5AF3-8E0E-4FAD-86FD-B1370079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C61B-EB8A-4FC9-BE59-0ED8828C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42AD-5792-44F6-8201-A4D1A7CC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F568-ED62-4923-B3F7-90D238CE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A716-1C02-4AAF-AA4C-089BB637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E62-B92E-49CD-900D-C477027B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BAD-BBEF-4B4C-98CF-20730D62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B92A-E392-4A55-8DB4-3AA97EE4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979B-E165-4582-9711-C14D7152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AB57-2140-4839-98BB-A6AB3175D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6A2AD-C654-4A9D-BFEC-8A834BFA7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2DAF1-B466-45D0-A676-E022C81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CAF96-85A0-42B0-8C79-51F7AE9A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8C96-F5B7-4AD0-96DC-DC6EF89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64AB-0073-4364-88B3-90891B56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F660-9914-41A9-81A1-EAA8FBD2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B976-3C58-40C4-B84E-0337BADB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914C1-E972-4BC1-AC13-55D9CB1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3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5E02-5F34-4DBE-87DE-90FD2D3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B9EEB-95DB-4C45-860D-19FE6EF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445C-1AFD-4358-B863-7CB36280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D327-7EF9-4637-9F71-6A0540B2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9D31-190E-4E16-849D-4D92A744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345E-B48C-438A-9B3E-87A37645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62FB-882D-4817-8803-237AA668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0D83-47EB-4D18-B3E8-FF359850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FB57-68B3-413D-B71E-30502432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692-6D9B-4F4E-8531-946112C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DC9C-5EE2-4C2C-ADD7-06D6BE4F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173C1-37AF-490F-8AC6-FE232E31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DE2E-7B8C-4513-B58E-BF1B8CB2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9EDB-7787-443D-8D34-68E2D603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DE3-07CE-4BC2-8CB0-557EB4A3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78CDE-A9FB-4056-BDA0-359C84AB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0DCD-FCB2-4E1C-8D08-B22A3854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6A9B-F237-4027-B5D4-B615D26F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A0E5-36B5-49B1-ADFA-CEB1127A9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0EA9-EAB7-404D-8A81-90561D5F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lockhart.github.io/SuperHeroMatch/" TargetMode="External"/><Relationship Id="rId2" Type="http://schemas.openxmlformats.org/officeDocument/2006/relationships/hyperlink" Target="https://github.com/rosyming/Roots-of-the-Earth-Project-1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D173-1C0C-4B3F-9C97-03720118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Superhero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5E139-0D4E-42A5-9957-CF67DEB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 Roots of the Earth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Komal</a:t>
            </a:r>
            <a:r>
              <a:rPr lang="en-US" sz="1500" dirty="0">
                <a:solidFill>
                  <a:srgbClr val="FFFFFF"/>
                </a:solidFill>
              </a:rPr>
              <a:t> Batra, Tony Lockhart, Mary Nguyen-Choi, and Shemika Williams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D224-1AE0-439C-A51B-8C15D9FE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and Motivation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D450-2802-4F2A-B63B-4A725860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6225"/>
            <a:ext cx="10515600" cy="4946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Concept: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is for users all of ages that love superheroes and villains. Or even users that want a fun way of taking a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Our application will attempt to match the user to a super hero and/or super villain based upon user’s personality and image.</a:t>
            </a:r>
          </a:p>
          <a:p>
            <a:r>
              <a:rPr lang="en-US" dirty="0">
                <a:solidFill>
                  <a:schemeClr val="bg1"/>
                </a:solidFill>
              </a:rPr>
              <a:t>This application is a super hero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The user will answer 6 personality questions and upload an image of themselves.</a:t>
            </a:r>
          </a:p>
          <a:p>
            <a:r>
              <a:rPr lang="en-US" dirty="0">
                <a:solidFill>
                  <a:schemeClr val="bg1"/>
                </a:solidFill>
              </a:rPr>
              <a:t>Once user submits information, they will be provided with the top 5 superhero and/or villains matches to their personality.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Motivation: </a:t>
            </a:r>
          </a:p>
          <a:p>
            <a:r>
              <a:rPr lang="en-US" dirty="0">
                <a:solidFill>
                  <a:schemeClr val="bg1"/>
                </a:solidFill>
              </a:rPr>
              <a:t>The Superhero theme has been used by some of the team members in previous assignments so we decide to stick with the theme.</a:t>
            </a:r>
          </a:p>
          <a:p>
            <a:r>
              <a:rPr lang="en-US" dirty="0">
                <a:solidFill>
                  <a:schemeClr val="bg1"/>
                </a:solidFill>
              </a:rPr>
              <a:t>We thought it would be fun and challenging to create an application that allows the user to answer the ultimate question:</a:t>
            </a:r>
          </a:p>
          <a:p>
            <a:r>
              <a:rPr lang="en-US" dirty="0">
                <a:solidFill>
                  <a:schemeClr val="bg1"/>
                </a:solidFill>
              </a:rPr>
              <a:t>“If I could be a superhero, which superhero or villain would I be most like?”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3513-DC5E-4227-B33F-A9BD841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 Process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2B0A-FD57-4A29-83CD-6F520F97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that displays survey questions used to identify user traits.</a:t>
            </a:r>
          </a:p>
          <a:p>
            <a:r>
              <a:rPr lang="en-US" dirty="0">
                <a:solidFill>
                  <a:schemeClr val="bg1"/>
                </a:solidFill>
              </a:rPr>
              <a:t>Survey results should be used to determine the closet super hero that matches the user's traits.</a:t>
            </a:r>
          </a:p>
          <a:p>
            <a:r>
              <a:rPr lang="en-US" dirty="0">
                <a:solidFill>
                  <a:schemeClr val="bg1"/>
                </a:solidFill>
              </a:rPr>
              <a:t>Form should be removed after input submitted.</a:t>
            </a:r>
          </a:p>
          <a:p>
            <a:r>
              <a:rPr lang="en-US" dirty="0">
                <a:solidFill>
                  <a:schemeClr val="bg1"/>
                </a:solidFill>
              </a:rPr>
              <a:t>Results screen should be displayed with superhero picture along with common user and hero traits.</a:t>
            </a:r>
          </a:p>
          <a:p>
            <a:r>
              <a:rPr lang="en-US" dirty="0">
                <a:solidFill>
                  <a:schemeClr val="bg1"/>
                </a:solidFill>
              </a:rPr>
              <a:t>User name, superhero match, and traits should be stored in firebase database and displayed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0381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B1A-A75E-432F-958E-C4CFF2EB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- </a:t>
            </a:r>
            <a:r>
              <a:rPr lang="en-US" dirty="0" err="1">
                <a:solidFill>
                  <a:schemeClr val="bg1"/>
                </a:solidFill>
              </a:rPr>
              <a:t>Komal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75C2-F5E3-4FBB-A196-80D92269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9574161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your inner Superhero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6F7E45-0064-4D4C-8FBF-1AC1DED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Methodologies &amp; Technologies used - Tony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7258DF-D233-4252-ADBF-A392C5EE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Twitter Bootstrap Framework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User friendly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Responsive Application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Bootstrap Slider Component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Except user personality input</a:t>
            </a:r>
          </a:p>
          <a:p>
            <a:r>
              <a:rPr lang="en-US" sz="3600" dirty="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Convert image to base64</a:t>
            </a:r>
          </a:p>
          <a:p>
            <a:r>
              <a:rPr lang="en-US" sz="3600" dirty="0">
                <a:solidFill>
                  <a:schemeClr val="bg1"/>
                </a:solidFill>
              </a:rPr>
              <a:t>jQuery Library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Create HTML elements 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Event detection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AJAX HTTP requests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Face++ API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Analyze uploaded image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Identify user age and gender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Superhero API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Cycle through a list of 700+ heroes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Retrieve hero statistics based on gender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Google Firebase Database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Store users and hero statistics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Retrieve user and hero statics</a:t>
            </a:r>
          </a:p>
          <a:p>
            <a:r>
              <a:rPr lang="en-US" sz="3600" dirty="0">
                <a:solidFill>
                  <a:schemeClr val="bg1"/>
                </a:solidFill>
              </a:rPr>
              <a:t>Chart.js Library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Display Radar Chart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Compare user and matching hero statics</a:t>
            </a:r>
            <a:endParaRPr lang="en-US" sz="3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4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D380-1B3E-4641-9675-B6728AA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Hiccups and Improvements -Mary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5934-7556-400F-95AF-61D30C15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Hiccups</a:t>
            </a:r>
          </a:p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Getting Face++ variables passed to the Match.js functions was a challenge.</a:t>
            </a:r>
          </a:p>
          <a:p>
            <a:r>
              <a:rPr lang="en-US" dirty="0">
                <a:solidFill>
                  <a:schemeClr val="bg1"/>
                </a:solidFill>
              </a:rPr>
              <a:t>GitHub branch could not be ran from GitHub branch because external files had to be ran on a server.</a:t>
            </a:r>
          </a:p>
          <a:p>
            <a:r>
              <a:rPr lang="en-US" dirty="0" err="1">
                <a:solidFill>
                  <a:schemeClr val="bg1"/>
                </a:solidFill>
              </a:rPr>
              <a:t>SuperHeroApi</a:t>
            </a:r>
            <a:r>
              <a:rPr lang="en-US" dirty="0">
                <a:solidFill>
                  <a:schemeClr val="bg1"/>
                </a:solidFill>
              </a:rPr>
              <a:t> only allowed pulling individual characters, which was a problem when finding the matching hero.</a:t>
            </a:r>
          </a:p>
          <a:p>
            <a:r>
              <a:rPr lang="en-US" dirty="0">
                <a:solidFill>
                  <a:schemeClr val="bg1"/>
                </a:solidFill>
              </a:rPr>
              <a:t>Pulling database results and displaying them on local MAMP server was unreliable.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20C-F1C8-4803-8A63-A186BDE55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23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Superhero Project</vt:lpstr>
      <vt:lpstr>Concept and Motivation - Shemika</vt:lpstr>
      <vt:lpstr>Design Process - Shemika</vt:lpstr>
      <vt:lpstr>Demo - Komal</vt:lpstr>
      <vt:lpstr>Methodologies &amp; Technologies used - Tony</vt:lpstr>
      <vt:lpstr>Hiccups and Improvements -Mary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Project</dc:title>
  <dc:creator>Shemika Williams</dc:creator>
  <cp:lastModifiedBy>Tony Lockhart</cp:lastModifiedBy>
  <cp:revision>12</cp:revision>
  <dcterms:created xsi:type="dcterms:W3CDTF">2018-10-06T17:03:16Z</dcterms:created>
  <dcterms:modified xsi:type="dcterms:W3CDTF">2018-10-29T19:04:17Z</dcterms:modified>
</cp:coreProperties>
</file>