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8" d="100"/>
          <a:sy n="68" d="100"/>
        </p:scale>
        <p:origin x="61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398C7-062E-4056-9097-C01415D7961C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F82CE-474E-46F7-93E2-2DEA26AC6D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77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DA612-B146-496E-A51F-5AD6F9065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6B1BB-DA9B-41D2-AF7B-9825B6824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A7918-9B0C-44D0-BFF5-B99707004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54B8-1D52-4786-A32C-EFE38E2E273E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22387-6810-4210-BB0E-6A448C9F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3260E-188B-4CCD-88D7-DD899273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F492-D335-4B1D-A1B1-BE699F405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59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E091-0F4F-48AA-ACF5-4A73CD52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7EAEB-38C7-49D9-8410-39CA5FDDC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A376-7802-4BBF-8FD4-1C316F13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54B8-1D52-4786-A32C-EFE38E2E273E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CFBAD-2A9C-4C66-9645-0799996AA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21AB6-867A-41BA-9A91-5B4865B8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F492-D335-4B1D-A1B1-BE699F405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33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9289C0-125F-480F-9DBA-797FA9084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BB041-783E-4E78-AF9D-3B74A04B6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EC740-46F5-4033-A5FC-2B8F033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54B8-1D52-4786-A32C-EFE38E2E273E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E4ED4-A0C4-4E70-B128-D75D742B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00F12-BF31-4C2D-9435-FB5E64B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F492-D335-4B1D-A1B1-BE699F405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84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47849-B4A8-482C-A9B8-5C86CB3E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4CD3E-856A-4DDB-B3F5-E36B0D77B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90D1F-D9B0-4425-818F-6DC95883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54B8-1D52-4786-A32C-EFE38E2E273E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4CB76-0706-4448-8A0A-89C13932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123A1-4D70-4ECF-BE4E-54624E07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F492-D335-4B1D-A1B1-BE699F405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48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935F0-DD75-4219-B1CE-D3B126A7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4B6A2-EF8A-4DD4-AF28-A179E09A6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B9700-B9DC-472A-B68D-828EBC8F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54B8-1D52-4786-A32C-EFE38E2E273E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026F3-A4D5-4F21-8003-44DBE3CB0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7F5B4-B989-42C7-9E6D-A6178320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F492-D335-4B1D-A1B1-BE699F405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28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1F01-2B51-4DF5-B4E7-A8F7116F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E524-4C76-4D76-9702-7B00BC9B6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EC1FE-A1D8-4030-94E8-7241071E1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ED2FE-27CE-4F2D-BF95-142CEA29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54B8-1D52-4786-A32C-EFE38E2E273E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8FBAD-E62E-4D4F-9D33-98ACA0A5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A2D24-866D-4854-917B-092DD663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F492-D335-4B1D-A1B1-BE699F405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55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A429-4E3C-4A90-BAFA-67423EAA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2BD1D-0CC1-4487-8D42-F963F15A5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7DBA1-4845-41FC-97F9-B5ABEA665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25687-4517-4958-A172-928DA0697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E0A627-7BCA-4028-A76F-3E2F75E70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2531EC-4923-4CAB-A15C-7372C7BDD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54B8-1D52-4786-A32C-EFE38E2E273E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597DB7-99D0-4A9C-BCA0-B08EB69E7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0123C-F2D0-4927-AEDD-FA8E96D3D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F492-D335-4B1D-A1B1-BE699F405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79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4E73-54DC-49FE-9BB7-4DDA0245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5B950-6843-4F88-BF5F-D5DA4D05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54B8-1D52-4786-A32C-EFE38E2E273E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05155-5FEA-4F45-9340-096041D6E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2F5E4-3306-4509-B3F7-C215A59F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F492-D335-4B1D-A1B1-BE699F405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68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E4A92-3EBA-47C9-A06D-D2036D1A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54B8-1D52-4786-A32C-EFE38E2E273E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628A3-16E1-442D-990F-BE2B729AC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01198-FB24-43F6-9F31-52407FCC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F492-D335-4B1D-A1B1-BE699F405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12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90DA-FADA-4371-BEA6-1A2EC0283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49682-8DAD-429F-88FA-CA8165046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6FD92-55E2-48FE-B6A1-6679B2F2C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367EA-6B9B-4AB8-9AD5-325AED6B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54B8-1D52-4786-A32C-EFE38E2E273E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8EFE7-3206-4532-8475-C7621BA0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5A38C-17CB-43FF-8431-4C76CABBB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F492-D335-4B1D-A1B1-BE699F405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62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063D7-7F3F-4D0C-B2D6-733811845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FCFE5E-7C92-402E-9C50-8AD3EDA1D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2D377-F511-44CA-A11D-4158196A7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37CAA-3072-46E0-A8D3-F60E46DB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54B8-1D52-4786-A32C-EFE38E2E273E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4C4F4-A9AD-40CD-A28A-DB2FC481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D6494-0AFE-4CCC-B3F3-10ECBE56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F492-D335-4B1D-A1B1-BE699F405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47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714D26-EFFE-4180-A559-7E904AF2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3166E-CFAC-4BAA-9CFD-EA6BFC64D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7571D-F983-40C2-A56B-80A11DFAB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B54B8-1D52-4786-A32C-EFE38E2E273E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8B6FC-2E05-45C0-9C80-70ECB110D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8EFA3-F9C9-4844-AC65-D347A622D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5F492-D335-4B1D-A1B1-BE699F405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90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1375FD-BE78-4049-938E-2DB27D72F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332656"/>
            <a:ext cx="3670393" cy="603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0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0A03DB-D5B1-47ED-924E-542ED5DB4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73"/>
            <a:ext cx="1703512" cy="279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9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E3393B0-5961-4AF4-B536-B1D53663C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091" y="352736"/>
            <a:ext cx="5373216" cy="5373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5AF9E3-73E3-433B-9C82-1F0BCED4C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720" y="2681942"/>
            <a:ext cx="5852172" cy="40233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0A03DB-D5B1-47ED-924E-542ED5DB47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73"/>
            <a:ext cx="1703512" cy="27999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62798E-99EC-4F29-9773-7E8A8609EF5D}"/>
              </a:ext>
            </a:extLst>
          </p:cNvPr>
          <p:cNvSpPr txBox="1"/>
          <p:nvPr/>
        </p:nvSpPr>
        <p:spPr>
          <a:xfrm>
            <a:off x="11759951" y="18020"/>
            <a:ext cx="31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32FC2A3-2FB7-426C-AA60-5A3557F07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2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0A03DB-D5B1-47ED-924E-542ED5DB4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73"/>
            <a:ext cx="1703512" cy="279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64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E540-A5A1-4B91-89CB-2A1723FB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C48376-945C-4A2E-B293-6BDEBD8A5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63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F3768-FE5F-443C-B01F-A99AD800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56D8A-C22D-4416-A2B9-7AF8D056F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797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Holt</dc:creator>
  <cp:lastModifiedBy>Ed Holt</cp:lastModifiedBy>
  <cp:revision>5</cp:revision>
  <dcterms:created xsi:type="dcterms:W3CDTF">2024-06-19T08:56:06Z</dcterms:created>
  <dcterms:modified xsi:type="dcterms:W3CDTF">2024-06-19T09:24:21Z</dcterms:modified>
</cp:coreProperties>
</file>