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08"/>
    <p:restoredTop sz="94886"/>
  </p:normalViewPr>
  <p:slideViewPr>
    <p:cSldViewPr snapToGrid="0" snapToObjects="1">
      <p:cViewPr varScale="1">
        <p:scale>
          <a:sx n="91" d="100"/>
          <a:sy n="91" d="100"/>
        </p:scale>
        <p:origin x="74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4T02:21:29.51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202 1030 9442,'-32'-47'246,"1"0"1,-22-30-90,50 61 79,-2 4-23,3 3-113,-1 0-55,-1 0 638,-1-1 348,-1-1 68,1-2-114,-3-4 114,1-1-461,-2-1-21,1 3-1,0 2-191,1 3 114,4 3-237,0 2-246,3 3-168,0 2 112,7 11 0,7 8-34,11 17 1,10 10 55,4 8-22,6 11 0,3 4-369,4 5-24,0-2-537,-1-8 493,-5-9 235,-8-12 23,-7-14 246,-1-14-22,-11-20 325,2-22-135,-11-24-167,0-22 44,-2-12-90,1-10-22,0 4 11,-2 9 12,0 17 313,-2 17-370,-2 25-33,-2 10-180,-1 18 247,4 15-22,1 16 78,7 22-78,4 10 22,1-17 0,3 1 22,14 20-22,14 16 0,-10-43 11,0-14 34,0-14 33,1-9-55,-4-27-12,-3-15 79,-6-32-124,-11 5 0,-3-3-22,-5 14 0,-1 0-95,2-16 0,-3 4-129,-3-11-751,-2 18-1053,0 19-2196,0 19 4280,0 10 0,0 8 0,0 0 0</inkml:trace>
  <inkml:trace contextRef="#ctx0" brushRef="#br0" timeOffset="549">1369 1030 15056,'40'-44'257,"0"-1"1,23-32-112,-63 52-12,-10-1 169,-9 4-292,-15 5 56,-8 8-67,-3 5 34,1 7-79,6 10 0,9 7 45,11 12-33,9 3 55,5 1-67,11 1 45,16 1 0,21-4-22,28-7-101,15-8-874,8-10-1401,-3-5-1793,-11-12 4191,-13-8 0,-33 4 0,-12-2 0</inkml:trace>
  <inkml:trace contextRef="#ctx0" brushRef="#br0" timeOffset="1084">1850 172 16546,'-12'71'37,"0"0"1,0-3-1,5-4-37,16 24 112,5-3-112,10-7 0,4-9-11,0-8-112,-1-11-326,-5-10-21,-2-12 0,-7-10 414,-4-10 56,-5-4 212,-3-4-44,-1-8-156,0-12 122,0-16-134,0-13 0,-2-4 213,-1 1-101,-1 6 0,2 10 11,2 9-101,0 12-22,0 6-78,1 6-146,10 1 179,7 9 12,10 10 10,3 12 46,-1 14-57,-3 4 34,1 26-381,-10-15-236,-3 14-357,-11-22-404,-21 7 1333,-6-21-11,-21-1-325,-6-26-1647,-2-5 2028,-1-3 0,25-1 0,6 0 0</inkml:trace>
  <inkml:trace contextRef="#ctx0" brushRef="#br0" timeOffset="1750">3154 447 17958,'3'68'124,"0"4"-91,-3-2-33,6 3 11,5-5-111,5-9-170,4-7-122,-4-10-11,0-6-147,-3-6 69,-4-5-516,-2-5 11,-3-5 11,-2-7 381,-1-4-952,-1-2-2287,0-15 3833,0-8 0,0 3 0,0 0 0</inkml:trace>
  <inkml:trace contextRef="#ctx0" brushRef="#br0" timeOffset="2550">3120 824 17062,'-53'-15'123,"0"0"0,-43-9-123,40 39-90,4 8 113,11 21-79,9 4 0,17 3-34,8-2-55,23-6-247,17-4-180,29-12-885,21-9-2935,9-11 4392,1-4 0,-41-3 0,-15 0 0</inkml:trace>
  <inkml:trace contextRef="#ctx0" brushRef="#br0" timeOffset="2950">3428 1099 13678,'-14'-3'1501,"2"1"-1501,12 2 45,0 0-45,51-52 11,-29 29-67,39-41-212,-44 39-170,-7 1-77,-4-1 302,-5-1 135,-10 5 78,-7 3 280,-13 6 582,-8 6-301,1 4-192,0 2-324,6 5 22,7 8-67,6 8 0,8 10-89,4 5 89,4 5 56,13 4 78,12-4-134,19-2-101,11-9-649,6-9-2432,5-10 3182,-2-7 0,-27-4 0,-9 0 0</inkml:trace>
  <inkml:trace contextRef="#ctx0" brushRef="#br0" timeOffset="3307">3737 893 16614,'17'40'100,"3"0"-88,6-3 10,0 0-22,4-6-123,-2-4-45,-2-8 134,-4-5 34,-7-7 191,-3-4-46,-1-21-134,1-10 191,-4-26-202,0-6 0,-6-1 22,-1 7 23,-1 13-90,0 13-44,0 12-539,0 9-4694,0 4 5322,0 24 0,0-16 0,0 16 0</inkml:trace>
  <inkml:trace contextRef="#ctx0" brushRef="#br0" timeOffset="3683">4252 1133 16479,'44'-42'15,"0"1"0,-4 2 0,-11 5-60,-21 7 34,-5 3-90,-12 5 89,-11 7 12,-17 7 0,-10 3 68,-5 11-68,4 8 0,5 11-23,9 6 23,11 1 0,10 3 23,8-1 44,11 0-67,17-1 0,17-7-11,20-7 0,13-11-1244,12-6-6040,5-17 7295,0-12 0,-38 6 0,-15-3 0</inkml:trace>
  <inkml:trace contextRef="#ctx0" brushRef="#br0" timeOffset="4170">4664 961 9062,'15'8'1748,"-2"-2"896,-13-6-2208,37-77-357,-9 37-68,3-12 0,1-1 79,12 2 938,2-5-1051,-5-4-44,-4-2-314,-6-3-33,-11 1-35,-8 1 293,-7 6 21,-8 9 113,-10 12 594,-10 14-281,-12 11 2087,-5 7-1907,-2 4-326,-2 12-44,2 10 190,3 20-201,4 11-34,8 9 90,8 4-101,9 5 33,6 4-78,11 2 45,11-2 90,12 0-124,9-8-11,4-3-718,16 2-122,-11-22-605,10 2-2175,-17-30 3620,-2-6 0,-18-8 0,-5-2 0</inkml:trace>
  <inkml:trace contextRef="#ctx0" brushRef="#br0" timeOffset="4486">5351 927 18003,'-53'4'-23,"1"0"1,-32 10-68,77 12 90,3 3 0,8 0-22,12-2-79,14-2-11,13-6 112,7-9-269,-2-4 135,-1-12-79,-10-12 56,-8-10 34,-11-16 56,-10-2-1,-5-1-21,-11 8-528,-7 9-133,-10 14-293,-8 8 124,2 6-1198,-1 11-852,10 4 2969,9 10 0,7-10 0,6-1 0</inkml:trace>
  <inkml:trace contextRef="#ctx0" brushRef="#br0" timeOffset="5136">5625 858 16569,'-6'-7'1804,"1"1"-1804,5 6-168,0 0 112,-4 6 101,3 10-45,-3 11 0,4 7-68,5 0-190,2-3-224,4-7-100,-1-5 302,0-9 224,-2-4 56,-1-5 0,-1-9 22,-1-9-22,1-11 12,-3-7-12,0 1 112,-3 7-101,1 5 101,0 8-112,0 5-11,-1 4-12,1 3-134,2 1 113,2 1-24,4 6 102,2 9-34,4 7 0,-1 8 22,1 0-55,-4-3-35,0-4-257,-3-7 23,-3-6 111,1-6 169,-2-2-112,6-23 66,-2-17 68,-1-4 56,-3-2-56,-2 24 0,-2 9-280,2 6 90,0 4 66,1 7 124,2 8-34,0 10 79,5 8-45,-1-1 135,6 7-34,-5-15-101,4 0-22,-8-16 11,-2-4-662,0-2-616,-4-1-567,2 0 0,-2 0 0</inkml:trace>
  <inkml:trace contextRef="#ctx0" brushRef="#br0" timeOffset="6420">5660 858 18462,'0'81'56,"1"6"-56,-2-2 34,2 5-12,9-3-10,2-9-12,8-7 0,-1-11-135,-3-10-448,-3-13 146,-4-11 292,-5-12 145,-1-7 112,-3-4-112,0-3-124,0-12 91,-5-7-337,-5-17 79,-6-9 10,-2-7-99,2-6 223,-1-2 45,2-4-67,-2-25-45,7 22-68,2-16-212,7 34 369,1 6 135,0 11 90,1 7 594,2 7-124,0 8-191,1 3 91,-2 6-213,-1-1-203,2 2 57,3 0 112,4 0-191,7 0 46,2 5-57,2 4 0,-1 9 11,-5 4-10,-1 2-12,-3 11-56,-4-9 33,-2 5-201,-5-14 45,0-3 157,-3-2-169,0-5 180,-1-2-202,-2-4-213,2-1-695,-2 0-817,-1-3-595,-1-3-222,1 0 2755,-1-1 0,4 4 0,0 2 0</inkml:trace>
  <inkml:trace contextRef="#ctx0" brushRef="#br0" timeOffset="6887">5728 1064 13801,'-7'-44'930,"1"6"-818,6 32 124,0 1-169,0-1 157,0 0-213,0-2 23,0-5-34,0-3 33,0-3 46,0-3-35,0 2 12,2 1 348,0 4-102,3 5-10,-4 6-191,2 1-314,-3 3 190,5 0-33,1 0 45,6 0 11,4 0 0,1 0-34,2 0 34,-2 0-22,-1 0-68,-4 3 90,1 1-11,-4 5 0,-1 3 11,-1 1-112,-2 2 78,-2 3 23,-2 2-23,-1 6-33,-4 2-191,-20 16-78,2-12-628,-25 6 393,19-24 135,-6-5-988,11-8-1030,2-1 2454,4 0 0,8 0 0,4 0 0</inkml:trace>
  <inkml:trace contextRef="#ctx0" brushRef="#br0" timeOffset="8155">5934 858 17577,'0'38'-56,"3"1"22,13 2-492,-1-2-35,1-5-189,-2-8 257,-2-8 359,-3-10 134,-4-4 828,-1-5-738,1-15 190,1-10-202,-1-17-44,0-5-23,0 2-11,-3 10 23,3 12-23,-3 9-191,1 10 68,0 2-224,0 3 291,5 5 56,1 9 0,5 10-11,6 24-1,-3-10 12,5 10 0,-7-18 12,-3-8-12,-1-4 0,-3-10 67,-1-3 90,1-6-45,0-15-112,5-10 67,-2-35-34,-1 17 1,-2-8-68,-7 35 1,2 8 10,-3 7-156,3 2 90,1 0 44,3 0-56,7 8 101,13 17 22,-4 1-22,9 12 0,-12-12 135,1-3-146,0-4 44,1-5 1,5-6-34,28-13 0,-11-17 101,21-16-57,-27-12 24,-7-2-68,-13 1-12,-8 10 12,-10 7-112,-15 12 112,-5 9 191,-28 8-12,15 6-168,-9 9-11,19 6 123,5 7-123,5 5 79,7 2-34,4 3 168,9 22-191,9-16 34,14 11-33,11-27-23,11-8-370,8-8 258,3-7-516,-5-14-2162,-1-26 1580,-25-1 1210,-7-15 381,-21 20 314,-4 9-146,0 9 168,-3 8-213,1 6-426,-1 2 23,1 2 337,1 11-125,0 4 35,2 11-315,13 2 303,4-3-280,15-6 45,2-7 56,4-6-157,15-17-168,-16-10 123,5-15 0,-23 0 90,-9 5-45,-6 9 0,-4 11-157,-1 7 56,0 2-212,0 2 145,7 12 168,1 6 0,13 14 33,4 4 12,8-4-90,5-5-156,-2-8-1099,0-9-325,-4-5-2185,-4-9 3810,-4-15 0,-11 11 0,-4-10 0</inkml:trace>
  <inkml:trace contextRef="#ctx0" brushRef="#br0" timeOffset="8442">7822 0 18742,'4'61'250,"-1"0"0,1 0 1,1-2-27,3 35-112,5 2-67,2-4-45,2-5 79,3-6-102,0-7 23,1-8 0,-2-8 56,-3-11-56,-2-13-269,-5-9-235,-3-14-67,-3-4-1569,-3-5-471,-12-20-863,-6-6 3474,-16-21 0,14 20 0,2 4 0</inkml:trace>
  <inkml:trace contextRef="#ctx0" brushRef="#br0" timeOffset="8623">7650 618 19908,'60'-47'48,"-1"1"1,2 2-1,1 10-669,-7 22 1,0 6 569,-1-3 1,-1 2-275,44-8-444,-19 5-1361,-18 0-4111,-22 3 6292,-19-3 0,-11 5 1,-8 0-1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4T02:22:17.34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92 15392,'52'-8'571,"3"2"-559,13 13-12,9 2 0,16-1 11,-38-4 0,3 0-406,9-2 1,4-1 410,9 1 1,4-1-539,8-1 1,3 0 521,3 0 0,1-1 3,-32-1 1,0-1 0,0 0-10,32-3 1,-1 0 10,-4-4 1,-1-1-23,-7 1 0,-1 0 34,-10 0 0,-2 1-28,-13 1 0,-5 1 440,29-1-474,-31 3-33,-23 4-23,-15 1 389,-8 0-310,-1 0 1070,-2 0-1037,5 0-11,-3 0 34,1 0-34,-3-1 33,-2-1-66,-1 1-2059,-1-1 0,0 2 1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4T02:31:12.385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320 0 18507,'-14'50'-236,"0"-1"1,-1 0 0,2-1-292,-7 39-2271,-6 2 1711,-7 0-791,-5-4-856,-6-13-1543,3-20 4277,7-24 0,16-17 0,9-11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4T02:31:19.77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640 405 18944,'-57'-33'381,"-1"1"0,3 4 0,1 7-381,-20 17 78,-5 20-55,-1 7-12,7 16-11,17 5-78,20-1 78,19 0 78,22 4 0,23 3-78,22 1 56,24-2-56,13-9-33,7-10-1301,5-13 331,-47-12 1,1-1-1682,1-2 0,2-2 2684,4-5 0,-4-1 0,10 3 0,-14-9 0</inkml:trace>
  <inkml:trace contextRef="#ctx0" brushRef="#br0" timeOffset="248">1293 336 19426,'61'-11'-19,"1"0"0,-4 0 1,-1 4-352,27 7-1154,-9 6-795,-13 5-3161,-19 5 5480,-20 2 0,-14-9 0,-9-3 0</inkml:trace>
  <inkml:trace contextRef="#ctx0" brushRef="#br0" timeOffset="449">1258 576 16513,'0'-11'3955,"67"1"-4067,-19 9 84,4 1 0,3-1-1182,14 1-684,-1 0-2286,-6 0 4180,-10 0 0,-25 0 0,-10 0 0</inkml:trace>
  <inkml:trace contextRef="#ctx0" brushRef="#br0" timeOffset="732">1464 27 19437,'-10'-14'639,"1"2"-617,9 12 113,0 0-46,-4 86 34,3-19-112,-1 1 1,0 7-2121,6-2 0,0-3 2120,-1-17 0,1 0-11,2 14 0,1-4 860,3 14-1431,-3 4-572,-2-32-505,-1-2-615,-3-36-1647,2-6 3910,3-23 0,-4 14 0,2-14 0</inkml:trace>
  <inkml:trace contextRef="#ctx0" brushRef="#br0" timeOffset="1273">1704 27 20893,'-15'62'56,"-1"-1"1,1-2-1,4-2-22,11 31-12,0-3-11,3-2 0,2-8 12,1-10-23,1-10 0,-3-14 33,-1-10-33,0-9 0,-2-8 12,2-5-12,0-5-12,0-3 102,-1-1-1715,-1 0-1165,0 0 0,1 0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4T02:31:14.25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502 241 19841,'-30'60'0,"0"1"0,0-2 0,-1-1 0,3-11 0,0-1 0,1 1 0,1-1-135,-20 39-336,5-7 23,4-8-369,5-8 278,1-11 114,3-10-158,6-12 291,3-13 1,10-8-1278,4-9-2072,4-19 3641,1-17 0,0 11 0,0-4 0</inkml:trace>
  <inkml:trace contextRef="#ctx0" brushRef="#br0" timeOffset="267">537 1 17588,'7'14'1703,"-1"-3"-1636,8 32 1,1 10-438,6 20 375,0 4 1,2 5 16,-8-26 1,-1-2-23,0 0 0,1-1 0,0-2 0,3-1 222,18 43-211,4-12 0,1-9-11,0-13-134,-6-11-640,-7-9-358,-6-13-235,-8-6-5423,-6-9 6790,-6-5 0,-2-3 0,-1-3 0</inkml:trace>
  <inkml:trace contextRef="#ctx0" brushRef="#br0" timeOffset="457">331 722 19403,'46'-25'-381,"0"0"0,1 2 1,0 7-1750,39 16-3608,5 4 5738,1-2 0,-41 2 0,-11-3 0</inkml:trace>
  <inkml:trace contextRef="#ctx0" brushRef="#br0" timeOffset="809">1532 378 19841,'-74'-9'29,"0"-1"1,6 4 0,8 10-97,5 34 56,14 10 0,18 4 11,12 2 22,11 3 34,20 0-45,12 2 45,26-5-56,9-3 0,5-11 11,-3-5 23,-7-9-56,-14-5-34,-8 2-112,-22-6-259,-5 4 215,-13-7-12,-15 1 123,-10-6-235,-48-4-157,14-15-213,-24-8-751,34-16-1960,12-5 3417,15-3 0,12 18 0,7 5 0</inkml:trace>
  <inkml:trace contextRef="#ctx0" brushRef="#br0" timeOffset="1120">1841 275 18418,'-6'-10'1994,"1"2"-1961,5 8-10,0 0 55,-23 51-55,17-1 10,-6-2 1,1 4-12,11 30 23,2 1-56,4-7 11,4-6-11,8 13 11,-4-30-112,0 7-370,-5-32-437,-5-6-403,0-11 336,-2-4-2095,-1-9-4684,-1-21 7765,0-16 0,0 10 0,0-1 0</inkml:trace>
  <inkml:trace contextRef="#ctx0" brushRef="#br0" timeOffset="1373">1772 241 16972,'45'-26'-62,"-1"1"1,30-1 61,-42 66-67,-12 18 33,-8 8 34,-7 6 11,-8 3-11,-10-1-426,-7 0-750,-12-8-1121,2-6-4034,3-13 6331,10-17 0,7-15 0,6-9 0</inkml:trace>
  <inkml:trace contextRef="#ctx0" brushRef="#br0" timeOffset="1574">2390 962 14115,'0'0'0</inkml:trace>
  <inkml:trace contextRef="#ctx0" brushRef="#br0" timeOffset="1889">2802 447 20860,'-10'51'101,"2"9"-101,15 12 33,3 6-55,8 0 22,1-4 0,-2-2-538,-2-8-268,-4-8-561,-1-9-101,-4-13-1121,0-13-1322,-3-10 3911,0-16 0,-2 3 0,0-6 0</inkml:trace>
  <inkml:trace contextRef="#ctx0" brushRef="#br0" timeOffset="2122">2905 275 17734,'4'19'1479,"-2"-4"-1311,46 52-67,-4-20-56,-1 5 0,3 2-45,-9-19 0,0-2 33,33 29-33,-5-3-146,-12-8-1187,-7-5-550,-8-5-1411,-9-7-3417,-6-11 6711,-9-10 0,-6-9 0,-4-4 0</inkml:trace>
  <inkml:trace contextRef="#ctx0" brushRef="#br0" timeOffset="2325">3420 378 19572,'-11'59'97,"-1"-1"0,1-1 0,5-3-75,15 26-22,3 0-44,10-2-3946,8 14-2620,-8-36 6610,3-4 0,-16-41 0,-2-11 0</inkml:trace>
  <inkml:trace contextRef="#ctx0" brushRef="#br0" timeOffset="2604">3866 481 18216,'-5'-17'1535,"1"3"-1524,4 14 303,0 0-202,-7 76-112,6-25 50,-3 4 1,4 5-46,9-8 1,4-4-51,7 25 45,14 17-739,-13-39-763,-5-10-369,-6-15 784,-4-12-2790,-5-15 3877,-1-28 0,0 16 0,0-14 0</inkml:trace>
  <inkml:trace contextRef="#ctx0" brushRef="#br0" timeOffset="2777">3763 344 16838,'95'-21'313,"-20"16"-2151,-6 3 1,0 5 1837,2 17 0,-49-7 0,-11-1 0</inkml:trace>
  <inkml:trace contextRef="#ctx0" brushRef="#br0" timeOffset="2951">3832 756 17689,'53'7'-572,"0"-1"1,42 12-2936,-42 1 3507,-11 4 0,-20-10 0,-9-3 0</inkml:trace>
  <inkml:trace contextRef="#ctx0" brushRef="#br0" timeOffset="3122">3797 1202 16277,'-17'-10'2118,"4"3"-2084,80 7-68,-21 0-101,6-1 1,2 2-1121,15 1-2667,-1-1 3922,-7 1 0,-27-2 0,-11 0 0</inkml:trace>
  <inkml:trace contextRef="#ctx0" brushRef="#br0" timeOffset="3406">4655 516 20882,'-23'81'135,"11"-2"-135,26-10 90,6-2-68,3-2 1,-2-8-46,-4-5-325,-4-10-346,-7-10-270,0-9-280,-6-13-3495,1-5 4739,-1-40 0,0 27 0,0-27 0</inkml:trace>
  <inkml:trace contextRef="#ctx0" brushRef="#br0" timeOffset="3770">4381 275 17476,'-4'-13'4023,"1"2"-3665,3 11-358,0 0-45,49-46 45,-4 34-6,22-9 1,6 3 5,23 25 39,-29 0 1,-1 0-40,18 5 0,-13-1 0,-20-3-34,-18 0 23,-18-4 22,-8 0-22,-6-2-1177,-1-1-392,0 0-1602,0 4-5916,0-3 9098,-2 2 0,1-4 0,-1 0 0</inkml:trace>
  <inkml:trace contextRef="#ctx0" brushRef="#br0" timeOffset="4637">2321 1511 20065,'-4'52'33,"1"0"1,0 0-1,2-1 1,7 40-34,5-5-90,4-9-1333,2-14-773,2-12-3585,-4-12 5781,2-16 0,-10-10 0,-1-9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4T02:31:21.99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197 87 19628,'-10'-56'-225,"5"26"225,14 65 0,-1 16 11,1 10-44,-5 4-247,-16 3-627,-6-1-505,-16-2-1177,-4-10-4055,-2-10 6644,5-17 0,13-14 0,10-10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4T02:31:22.826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0 103 20804,'1'58'29,"-1"1"1,1-2 0,0-2 15,-1 32-11,0-2-23,2-2-11,3-8 22,3-7-10,1-10-12,0-10-247,-2-11-257,-2-9-157,-3-8-470,1-10 200,-3-5-850,2-3-4404,-2-20 6185,0-16 0,0 8 0,0-3 0</inkml:trace>
  <inkml:trace contextRef="#ctx0" brushRef="#br0" timeOffset="267">34 69 16927,'-4'-9'2824,"0"2"-2902,4 7-23,0 0 101,68 10-45,-31 19-180,52 14-189,-54 19 44,-15 2 180,-9 2-45,-8-3 168,-17-4-102,-4-5-302,-13-8-268,3-8-370,4-10-1121,5-8 2230,9-12 0,5-2 0,4-6 0</inkml:trace>
  <inkml:trace contextRef="#ctx0" brushRef="#br0" timeOffset="534">652 34 20367,'-7'65'37,"0"-1"1,0-2-1,1-4-26,1 21 23,-1 1-34,4-1-11,-2-2-359,4-3-997,-1-3-258,1-9-1501,0-8-3642,0-17 6768,0-17 0,0-13 0,0-7 0</inkml:trace>
  <inkml:trace contextRef="#ctx0" brushRef="#br0" timeOffset="716">584 515 16143,'3'2'4370,"-1"-1"-4337,-2-1-111,53-29 67,-15 22-1250,17-8 0,10 3 1261,-1 14 0,-2 5 0,21-2 0,3 4 0</inkml:trace>
  <inkml:trace contextRef="#ctx0" brushRef="#br0" timeOffset="961">1133 103 17622,'-15'-5'3541,"-21"66"-3541,30-7 22,-6 1 1,0 3-23,12 26-6,1-27 0,2-2-364,4 23-313,4 13-572,0-45-381,-1-11-705,-2-9 2341,8-14 0,-11-6 0,7-6 0</inkml:trace>
  <inkml:trace contextRef="#ctx0" brushRef="#br0" timeOffset="1230">1442 275 20871,'-21'55'56,"4"6"-34,17 9 1,0 3-23,0-1 22,0-3-44,0-7-1,2-8-581,-1-11-327,2-11-267,0-10 380,-1-12-2532,-1-5-2791,-1-33 6141,0-9 0,0 1 0,0 7 0</inkml:trace>
  <inkml:trace contextRef="#ctx0" brushRef="#br0" timeOffset="1484">1373 0 17420,'3'17'2678,"-1"-4"-2801,60-39 45,-27 38 66,52-14-66,-46 48-404,2 27 202,-21-15 45,-4 17-90,-16-27-11,-10-2-169,-9-3-481,-10-1-1736,-9-1 2722,2-7 0,14-14 0,6-7 0</inkml:trace>
  <inkml:trace contextRef="#ctx0" brushRef="#br0" timeOffset="4382">2677 858 18664,'2'71'-11,"-1"-3"11,1-13-482,-16 4-224,-14 2-224,-20 1-930,-16-8-67,-1-9-1278,4-19 3205,15-12 0,21-10 0,12-4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4T02:31:31.34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241 1779 18910,'40'36'340,"-1"0"0,7 4 0,3 0-982,13 8 1,6 1 842,9 5 1,5 0-1027,-21-15 0,2-1 1,2 0 868,5 2 1,1 1 0,1-1-30,3 1 0,0-2 0,1 0-9,-3-1 0,1-2 0,-2 0 5,-7-4 0,0-1 0,-3-2-11,18 7 0,-4-2 22,-17-9 1,-5-2-23,25 9-459,-26-11-606,-18-6-709,-18-4-1341,-7 2-84,-9-4 3199,-6 3 0,4-6 0,-5-1 0</inkml:trace>
  <inkml:trace contextRef="#ctx0" brushRef="#br0" timeOffset="901">1 3152 20165,'77'-59'355,"0"0"0,6 3 0,4 8-305,3 16 1,5 7-833,-23 5 1,2 1 0,1 0 803,5-1 1,2 0-1,1 0-405,5 0 1,0 0-1,1 0 383,1 0 0,1 1 0,-1 0 7,-1-1 1,-1 1 0,-1 0-8,-3 1 0,-2 1 0,0 0 11,-7 0 0,-1 1 0,-2 0-6,25-6 1,-5 0 0,-11 3 0,-4 1 397,-14 3 0,-3 1-436,31-9 33,-31 10 0,-26 6 0,-17 4 1024,-11 3-1024,-5 0 1874,-1 0-1818,2 0-56,-1 0-2298,2 0 1660,-11 0-572,-7 0-975,-14 6-3429,-6 2 5614,-2 4 0,16-4 0,7-5 0</inkml:trace>
  <inkml:trace contextRef="#ctx0" brushRef="#br0" timeOffset="2436">241 166 20972,'8'-24'-269,"-1"17"269,-8 36 11,-2 26-11,-3 21 112,2 14-134,1 7 44,2-47 1,2 1-46,-1 2 1,0-1 33,0 1 0,0-1-22,0 0 0,0-2 11,0 36-79,0-19-234,0-22 246,0-19 67,0-15 369,0-7-302,0-29-67,0-11 12,-2-32-57,2-13-202,-1-9-66,1-6 100,9-4-45,5 2-479,-2 48 1,3 1 730,0 1 1,2 1-544,18-40 538,-2 9 11,-4 14 0,-4 16 101,-6 15 79,-5 12-180,-3 12-23,-3 4 873,13 9-850,-2 13-45,16 13 45,-10 19 645,-5 11-499,-10 9-112,-11 7 10,-19 2-44,-11-1 0,-16-5 11,15-28 1,0-1-12,-14 15-11,-1 9-1,30-33-21,10-2 10,5-1 46,2 1-12,6 0 56,24 7-56,-2-10-11,19 2 34,-15-12-68,1 0 34,-2-3-2521,10 10 33,-13-11-3462,8 5 5950,-16-14 0,-9-4 0,-2-2 0</inkml:trace>
  <inkml:trace contextRef="#ctx0" brushRef="#br0" timeOffset="2804">790 989 18227,'46'-48'0,"1"1"0,-4 2 0,-6 4-605,-8 0 11,-7-4 359,-12-3 145,-6 2 45,-9 5 34,-8 8 11,-7 12 146,-6 9 190,1 8-235,1 2 55,3 2-156,2 11 124,4 8-12,3 17 0,6 12-23,4 9-33,7 4-45,10 1 1,12-3-12,11-4-706,12-7-762,9-7-1983,16-12 3451,11-13 0,-36-8 0,-7-8 0</inkml:trace>
  <inkml:trace contextRef="#ctx0" brushRef="#br0" timeOffset="3194">1477 715 18250,'-62'-2'268,"-1"1"1,-29 6-314,70 24 45,18 7 45,4 5-11,16 3 22,11-4-56,18-6-728,10-15 503,2-8-257,19-33 460,-25-7-112,6-23 134,-34 1 22,-9 5 79,-8 8 134,-3 9-134,-3 13 56,-4 8-146,-4 5 34,-5 15 45,-2 7-45,2 16-12,6 9-10,3 4-1,4 1 12,0-1-34,6-5-1659,20 5-1422,6-20-1054,22-2 4135,-2-21 0,-21-5 0,-4 0 0</inkml:trace>
  <inkml:trace contextRef="#ctx0" brushRef="#br0" timeOffset="3389">1923 783 15392,'-4'-10'4393,"0"1"-4393,-63 20 22,51 9 135,-51 14-101,71 8 33,38 23-1704,1-16 881,-3-16 0,4-5-1585,29 1 2319,-20-19 0,-2-3 0,0 0 0,10-7 0</inkml:trace>
  <inkml:trace contextRef="#ctx0" brushRef="#br0" timeOffset="3943">2301 131 20221,'3'-26'639,"0"6"-494,-6 20-413,3 0 268,-2 13 11,1 10 11,-2 24 90,-3 15-22,-1 15 56,-2 10-12,2 9-89,4-46 0,0 1-150,1 0 1,1 2 121,1-2 0,-1 0-6,1 47 34,9-9-45,5-11 0,8-13 34,2-10-39,-4-13-375,-2-9 368,-6-11-67,-2-8-55,-4-7-34,-2-4 141,-3-2-3648,1-1 688,-2-10-4140,0-4 7127,0-9 0,0 8 0,0 5 0</inkml:trace>
  <inkml:trace contextRef="#ctx0" brushRef="#br0" timeOffset="4127">2026 509 17398,'3'2'3910,"-1"-1"-3865,-2-1-90,90-37-22,-24 39-605,5-11 0,4 5-1099,-25 18 0,-2 6 1771,5 1 0,-5-1 0,7 2 0,-10-7 0</inkml:trace>
  <inkml:trace contextRef="#ctx0" brushRef="#br0" timeOffset="4507">2575 1264 18227,'7'69'3,"1"1"1,-3-6 0,-1-5-194,0 4-684,-5-3-169,-11-7-951,-3-8-2802,-8-14 4796,6-14 0,6-10 0,6-7 0</inkml:trace>
  <inkml:trace contextRef="#ctx0" brushRef="#br0" timeOffset="4693">3090 852 8243,'46'43'0,"-10"-9"0</inkml:trace>
  <inkml:trace contextRef="#ctx0" brushRef="#br0" timeOffset="4832">3502 989 16131,'-7'-8'-940,"2"2"-5493,5 6 6433,0 0 0,0 0 0</inkml:trace>
  <inkml:trace contextRef="#ctx0" brushRef="#br0" timeOffset="4982">3845 852 16333,'0'0'0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4T02:31:39.70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14 310 20154,'-4'72'7,"1"-1"1,0 1 0,1-2-3,1-9 1,1-1 10,0-2 1,0 0-6,0-5 1,0-2-1121,0 39 1109,1-15 269,6-15-314,0-12 133,5-15-1152,-4-11-203,-1-11 405,-3-7 407,-1-2-4363,-1-19 4842,-1-14 0,-1 7 1,0-3-1</inkml:trace>
  <inkml:trace contextRef="#ctx0" brushRef="#br0" timeOffset="233">151 310 19090,'37'38'153,"-1"0"0,1 1 0,-1 1-153,0 2 0,0 0-553,1 2 0,2 0 570,1 0 0,1-1-1,0 0 1,0-2-17,-1-1 0,0-3-751,33 30-728,-11-11-346,-16-12-1402,-11-14 3296,-14-14 0,-11-10 1,-4-6-1</inkml:trace>
  <inkml:trace contextRef="#ctx0" brushRef="#br0" timeOffset="465">940 241 19695,'-27'81'104,"-1"-1"1,4-2 0,6-3-72,14-15 1,4-3-6,0 0 0,2-2-28,1-2 0,2-1 0,7 43-639,6-12-1098,0-9-840,-1-14-2577,1-15 5154,-1-19 0,-7-14 0,-2-10 0</inkml:trace>
  <inkml:trace contextRef="#ctx0" brushRef="#br0" timeOffset="797">1284 928 18978,'-44'43'0,"0"0"0,5-3 0,10-1 0,26 6-12,9-3 12,6-5-89,7-6-404,4-8 146,-2-11 21,1-6-267,-1-11-707,0-15-426,-3-17 135,-8-19 639,-3-10 828,-7-1 113,-7 3-45,-6 11 34,-9 19-404,-6 17-493,1 11 314,2 22-1008,7 6 1613,8 16 0,6-16 0,4-4 0</inkml:trace>
  <inkml:trace contextRef="#ctx0" brushRef="#br0" timeOffset="1051">1627 1065 15639,'4'3'4358,"-1"-1"-4358,-73-49-11,42 36-45,-52-32 34,65 55-23,8 7 11,11 23-313,15-11-1390,32 7 1311,-2-25-616,20-27-740,-23-22-1276,-3-34-1514,-5-22 4572,-21 34 0,-2 2 0,2-11 0,-6 7 0</inkml:trace>
  <inkml:trace contextRef="#ctx0" brushRef="#br0" timeOffset="1279">1833 1 19941,'-45'67'1255,"11"15"-1149,27-23 1,5 4-845,0 0 1,1 1 753,1 0 1,-1 2 45,2 22 0,1 0-46,0-25 1,1 1 0,3 29 0,1-5-17,6-4-451,0 9-692,-5-48 33,-2-10-1210,-3-10-1601,0-12 3921,1-6 0,-3-7 0,2 0 0</inkml:trace>
  <inkml:trace contextRef="#ctx0" brushRef="#br0" timeOffset="1618">1936 1133 18350,'52'-37'-49,"0"0"1,-5 3 0,-8 2-222,-8-10-55,-15 4 225,-8 1 55,-12 6-22,-13 11 67,-10 8 190,-11 8-22,-4 10 113,-5 23 77,19 18-235,3 11 202,24 1-258,16-15-55,7-3 10,16-3 101,5-8-123,6-7-2779,30-7-1613,-21-9 4392,18-14 0,-49 4 0,-6-9 0</inkml:trace>
  <inkml:trace contextRef="#ctx0" brushRef="#br0" timeOffset="1872">2588 173 20020,'72'-11'18,"1"1"1,-5 4 0,-3 5-961,19 18-279,-7 8-930,-13 5-2734,-19-6 4885,-17-2 0,-16-11 0,-7-5 0</inkml:trace>
  <inkml:trace contextRef="#ctx0" brushRef="#br0" timeOffset="2167">2897 310 16367,'-18'-5'2252,"5"1"-1994,13 4 829,0 0-5103,27 82 4016,-5-28 72,-1 7 1,3 6 334,-2-9 1,-1-2-408,8 33 0,-11-19 0,-4-1 89,-4 4-77,-5 14-24,-16-37-10,-10-5 0,-18-3-23,-11-8-56,-5-8-336,-22-10-403,20-9-875,-11-10-1041,26-14 3594,9-11 0,14 8 1,9 1-1</inkml:trace>
  <inkml:trace contextRef="#ctx0" brushRef="#br0" timeOffset="2665">3687 344 21656,'-58'-32'-15,"0"0"0,2 1 0,4 10-8,-5 30-33,0 9 45,12 16 22,14 13 1,16 11 66,16 13-78,28 7 134,19 5-117,-13-40 0,4-2 11,2-1 0,2-2-23,-1-1 1,-1-1-1,-1-4 1,0-1 6,25 24-12,-14-10-12,-14-8-21,-15-7-1,-10-4 1,-6-2 33,-5-2 44,-33 9-10,-3-11-12,-37 4 1,2-19-23,-7-2 0,4-3 0,7-6-325,12-6-616,12-9-1367,16-8-2600,12-4 4908,10-5 0,4 16 0,2 4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4T02:31:46.554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57 14989,'1'-29'1804,"-1"6"-1580,0 20-269,0 2 45,0 7 0,2 9 34,-2 10-23,3 9-11,-2 6 0,1 0-112,-1 3-852,-1 1-1602,0-3-4179,-1-5 6745,-1-10 0,1-13 0,-1-6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4T02:32:03.74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97 68 16502,'-50'-34'1355,"10"8"-1209,37 25-146,1 1-90,1 0 236,21 3-67,10 0 21,27 1-44,8-3-33,7-1-23,4 0-561,3-2-828,3 0-2163,-5-4 3552,-6 3 0,-32 0 0,-13 2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4T02:32:08.26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0 180 14238,'46'-71'425,"-9"13"-413,-31 54 21,0 1-66,1 0 66,0 1 34,2-1 304,1-2-102,1 1-146,4-2-67,3 0-45,7 1-11,8 0 0,13 2-213,14 2-865,25 1 69,-34 0 1,2 0-1642,9 0 0,3 0 2650,6 0 0,-5 0 0,14 0 0,-16 0 0</inkml:trace>
  <inkml:trace contextRef="#ctx0" brushRef="#br0" timeOffset="919">137 146 16064,'52'-18'34,"13"6"-34,25 17-23,-37-2 1,3 1-2070,6 0 0,1 1 1302,4 0 0,2 0-1553,2-1 1,0-1 2342,-1 1 0,-5 0 0,12-2 0,-22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4T02:22:20.05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71 309 20210,'-17'-81'-78,"5"16"11,9 65-34,3 5 67,-1 19 68,1 18-68,0 26 23,1 7-325,6 3-68,1-8-268,6-7-404,-2-9-78,-1-6-1266,-3-5-1737,-4-10 4157,-3-11 0,-1-11 0,0-8 0</inkml:trace>
  <inkml:trace contextRef="#ctx0" brushRef="#br0" timeOffset="186">3 481 14103,'-2'-10'2040,"1"2"-2040,1 8 0,70-23-34,-21 15-157,4-4 1,6 0-2510,-2 9 0,-1 4 2700,29-1 0,-5 0 0,-48 0 0</inkml:trace>
  <inkml:trace contextRef="#ctx0" brushRef="#br0" timeOffset="420">621 0 17588,'-19'66'41,"0"1"0,3-4 0,3-2 26,7 30-55,4-3 32,2-11-44,6-5-448,4-10-571,4-5-1177,3-8-2107,-5-10 4303,-1-12 0,-6-14 0,-2-9 0</inkml:trace>
  <inkml:trace contextRef="#ctx0" brushRef="#br0" timeOffset="1219">861 584 17274,'-62'47'-78,"14"-2"56,46-12 22,7 1-370,10-4 68,9-7-69,10-7 47,-1-9 256,-2-4-32,-5-15-225,-9-9-258,-4-14 146,-9-8-302,-1 0 380,-3 3-45,-5 6 113,-4 10-740,-8 9 964,2 9 22,3 4 45,8 2 90,2 0 482,2 5 21,9 3-257,6 4-45,11 1 1,1-3 56,-2-1 155,-2-2 69,1 3-572,-7-2 0,0 4 0,-9 0 56,-1 2-44,1 3-1,3 2 11,1 2 113,11 5-113,-4-9 45,6 1 79,-8-14 55,-4-3-66,-3-6-135,-2-9-23,-4-7-21,-2-6-1,-2 5 0,0 3 34,0 9-12,0 2 23,0 7-414,0 1 414,5 5 34,4 5-34,9 7 0,2 0 89,6-2-89,0-8-45,1-3-706,-4-5-851,-6-10 1109,-8-3-123,-4-7 313,-5 4 102,0 8 189,0 4 24,0 5 167,0 0 561,0 9-225,0 2-190,3 11-113,6-2 13,6 1-146,5-5-68,1-4-11,-5-3-852,1-4-2017,-6-3 2869,-4-2 0,-5 0 0,-2 0 0</inkml:trace>
  <inkml:trace contextRef="#ctx0" brushRef="#br0" timeOffset="1553">1650 824 17375,'48'-48'-691,"0"-1"0,-5 4 1,-9 1 432,-20-4 236,-6 3 22,-6 9 448,-6 7-135,-6 13-100,-6 6-56,-6 8 67,-1 7-100,4 10 77,3 12-111,9 11 100,3 8-111,6 1 100,13 3-146,12-3-21,16-4-12,12-7-1804,5-9 1804,2-11 0,-27-10 0,-8-4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4T02:32:19.652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2438 532 18406,'-30'-32'1244,"7"5"-930,23 27 55,0-1-357,10-2 10,11 0 0,15-4 1,8 1-23,4 0 11,-3 2 0,-3-1-22,-7 4-34,-8-3-22,-11 3 11,-6 0-112,-7 1-213,-2 0-639,-1-1-2257,1 0 0,1 0 0</inkml:trace>
  <inkml:trace contextRef="#ctx0" brushRef="#br0" timeOffset="254">2541 189 15280,'5'4'1591,"-1"0"-1535,-4-4 11,0 0-67,-4 45 45,9-9-34,-1 39-11,12-20-582,0 0-1346,3 0-2060,0-5 3988,-2-8 0,-6-20 0,-5-9 0</inkml:trace>
  <inkml:trace contextRef="#ctx0" brushRef="#br0" timeOffset="721">0 292 19897,'80'-3'67,"-4"-1"-67,-18 6-5739,2-2 4820,0 0 927,3 0-2293,0-6-2175,-6 0 4675,-13-6 0,-21 6 0,-11 1 0</inkml:trace>
  <inkml:trace contextRef="#ctx0" brushRef="#br0" timeOffset="1054">378 361 16255,'-6'-18'4067,"1"5"-4145,-1 13-1,4 0 35,0 6 44,16 9-12,7 11 1,8 9-224,-3 4-202,-2 22 78,-12-14-22,-3 16 68,-9-24 212,-8-3 0,-7-8 23,-13-7 55,-7-7-44,-4-7-169,1-5-738,-8-13-628,19-8-1469,2-13-3315,20-7 6386,16-4 0,-8 18 0,9 3 0</inkml:trace>
  <inkml:trace contextRef="#ctx0" brushRef="#br0" timeOffset="1319">790 155 19841,'12'73'123,"3"-3"-90,1-13-21,2-2 10,3-5-22,-1-3-67,2-7-381,-3-5-650,-3-9 268,-5-6-133,-4-10-35,-4-4-2879,-2-9 3877,-1-17 0,0 11 0,0-10 0</inkml:trace>
  <inkml:trace contextRef="#ctx0" brushRef="#br0" timeOffset="1585">859 86 16580,'23'6'2925,"17"30"-3060,2-25 123,3 35-268,-23-5-89,-7 2-68,-8 3 280,-5 1-90,-2-2-134,0-3-201,-6-3-12,-4-7-694,-4-6-730,-2-8-1354,4-9 3372,2-4 0,6-5 0,1 0 0</inkml:trace>
  <inkml:trace contextRef="#ctx0" brushRef="#br0" timeOffset="1822">1202 155 19583,'3'64'0,"4"-5"34,0-20-34,4-3-830,-1-1-257,0-5-258,0-1-1433,-3-7-2477,-2-9 5255,-3-6 0,-1-7 0,-1 0 0</inkml:trace>
  <inkml:trace contextRef="#ctx0" brushRef="#br0" timeOffset="2268">1202 52 16266,'2'18'1995,"-1"-4"-2085,25-51-22,-10 28-325,21-29 224,-18 49-90,-3 5-100,-5 32 358,-5-11 45,-4 14 0,-2-22-67,0-6 67,0-6 0,-1-4 23,-2-6-46,1-1-78,-2-5 101,4 1-235,-1-2-1,1 2 214,0 3 44,2 3-100,6 4 78,5 1-22,3 4 10,1 1 12,0 4-44,-4 2 44,-3 2 0,-6 0 56,-3 0-56,-1 0 0,-6-3-23,-13 4 57,1-12-34,-6-2-1659,10-10-2172,6-3 3831,3-9 0,4 7 0,1-7 0</inkml:trace>
  <inkml:trace contextRef="#ctx0" brushRef="#br0" timeOffset="2898">1820 86 21465,'-47'-19'-89,"7"7"89,23 24 0,2 9 0,6 14-34,4 7 34,3 4 101,7 4-101,6-1 0,8-4 22,4-5-11,3-5 23,-1-9-34,-2-4 11,-1-8-22,-5-4 11,-1-4 0,-5-3 101,-3-2-101,-3-1-23,-3 0 23,0 0 124,-1 0-9955,0 1 9238,-1-21 0,0 16 0,0-16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4T02:32:23.75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1038 18563,'50'-34'23,"0"6"-23,1 21 0,-3 3-112,-1 2-505,0 2-358,1 0-761,-1 0-1783,-7 0 3519,-8 0 0,-15 0 0,-8 0 0</inkml:trace>
  <inkml:trace contextRef="#ctx0" brushRef="#br0" timeOffset="220">378 832 16355,'-3'-1'2533,"1"1"-2544,-7 20 22,7 11-22,-7 23 11,9 7-998,5 0-402,5 1-1580,6-4-2119,6-9 5099,2-12 0,-10-19 0,-1-10 0</inkml:trace>
  <inkml:trace contextRef="#ctx0" brushRef="#br0" timeOffset="542">1305 351 20535,'-60'71'56,"6"1"-11,29-3-90,-1 2-123,3-3-246,-1 1-23,-4-5-549,2-4-124,1-11 136,6-13-708,5-13 607,8-12-2735,2-14 3810,4-25 0,0 14 0,0-12 0</inkml:trace>
  <inkml:trace contextRef="#ctx0" brushRef="#br0" timeOffset="774">1236 248 16770,'9'9'2802,"-2"-2"-2690,-7-7 67,46 143-179,-23-77-180,8 24 0,1 0 191,-3-26-22,2-4-662,-3-7-727,-5-9 89,-7-8-5292,-8-8 6603,-4-14 0,-4-5 0,0-9 0</inkml:trace>
  <inkml:trace contextRef="#ctx0" brushRef="#br0" timeOffset="948">1064 798 15605,'-3'-11'3563,"0"3"-3317,3 8-2990,127-38-999,-57 23 3743,19-12 0,-4 2 0,-37 15 0,-10-3 0</inkml:trace>
  <inkml:trace contextRef="#ctx0" brushRef="#br0" timeOffset="1206">1785 283 20132,'-23'62'33,"4"2"35,19-1-68,5-1 0,-1-1-12,6-4-111,-6-7-505,2-5-368,-3-10-215,-2-9-290,1-10-1177,-2-9 2678,1-12 0,-1 3 0,1-6 0</inkml:trace>
  <inkml:trace contextRef="#ctx0" brushRef="#br0" timeOffset="1490">1785 180 12456,'-14'-11'2084,"3"2"-77,11 9-2007,0 0 0,30 26 23,-5 3 815,26 27-838,-14-1-45,5 30 45,-15-18-33,-5 21 346,-16-27-593,-6-3 201,-6-5 1448,-9-2-1593,-10-6-202,-8-5-314,-1-6-2296,-8-5-1144,17-14 4180,1-4 0,18-11 0,5 0 0</inkml:trace>
  <inkml:trace contextRef="#ctx0" brushRef="#br0" timeOffset="1888">2609 180 21667,'-46'-35'-23,"0"-1"1,-36-6 11,49 66-23,0 22 34,9 15 34,8 12-34,9 7 0,6 5-754,9-5 765,8-2 263,10-13-240,9-7-23,1-13 45,3-11 95,-1-12-151,1-10-33,-3-9 10,0-14 240,-4-14-318,-1-21-157,-8-20-291,-7-13 168,-8-9-369,-9-3-752,-19 7-392,-14 12-1669,-24 20 3563,-9 22 0,26 16 0,8 11 0</inkml:trace>
  <inkml:trace contextRef="#ctx0" brushRef="#br0" timeOffset="2201">3124 832 14215,'0'0'0</inkml:trace>
  <inkml:trace contextRef="#ctx0" brushRef="#br0" timeOffset="2488">3398 351 19874,'-28'52'56,"5"4"-45,23 9-11,8 0 23,2-5 44,7-5-134,-1-8-886,1-4-694,-4-9-1076,0-9-2868,-3-12 5591,-2-9 0,-4-5 0,-1 0 0</inkml:trace>
  <inkml:trace contextRef="#ctx0" brushRef="#br0" timeOffset="2703">3433 317 19628,'48'81'78,"1"-7"1,-2-19-79,-1-4-684,-2-8-717,-6-4-593,-5-8-1760,-9-12 3754,-2-8 0,-13-8 0,-1-3 0</inkml:trace>
  <inkml:trace contextRef="#ctx0" brushRef="#br0" timeOffset="2878">3776 317 15818,'-22'65'2902,"13"-29"-2885,4 17 0,4 3-51,14-1-1232,10-3-605,-1-8 1871,14-12 0,-21-15 0,7-9 0</inkml:trace>
  <inkml:trace contextRef="#ctx0" brushRef="#br0" timeOffset="3089">4016 386 19986,'0'90'67,"3"-9"-67,3-34-22,5-4-729,1-5-739,1-6-202,-4-9-1446,-2-11-1848,-4-6 4986,-2-16 0,-1 7 0,0-7 0</inkml:trace>
  <inkml:trace contextRef="#ctx0" brushRef="#br0" timeOffset="3262">3982 180 15728,'57'-10'1081,"0"0"0,3 14-1764,7-22 0,-3 0-1581,-18 18 2264,-13 12 0,-16-9 0,-9 8 0</inkml:trace>
  <inkml:trace contextRef="#ctx0" brushRef="#br0" timeOffset="3443">4119 420 14731,'-10'-5'3159,"2"1"-3057,107 1-383,-58 2-206,17-2 0,-2 2-1261,-31 5-4863,-12 26 6611,-22 1 0,5 3 0,-11-15 0</inkml:trace>
  <inkml:trace contextRef="#ctx0" brushRef="#br0" timeOffset="3590">4119 798 18933,'82'-19'-448,"-9"4"-1054,-31 15-2027,-5 0 3529,-4 1 0,-15 0 0,-5 0 0</inkml:trace>
  <inkml:trace contextRef="#ctx0" brushRef="#br0" timeOffset="4191">4600 248 17857,'-6'79'1076,"3"-2"-931,10-9-100,1-1 0,8-1-23,-4-6 46,3-5-68,-3-9-180,-2-10-906,-3-10-1,-2-10 537,-4-9-1590,0-4-3776,-1-21 5916,-5-14 0,4 7 0,-4-2 0</inkml:trace>
  <inkml:trace contextRef="#ctx0" brushRef="#br0" timeOffset="4371">4497 77 16770,'87'-19'-919,"0"1"1,-6 8 918,-13-1 0,10-1 0,-17 5 0,-19 9 0,-14 3 0</inkml:trace>
  <inkml:trace contextRef="#ctx0" brushRef="#br0" timeOffset="5995">756 626 19235,'-22'68'-56,"5"-4"56,23-20-67,13-2-325,9-2-78,14-4 246,2 2 88,-2-8 13,-6-2 67,-10-7-145,-10-5 77,-9 0 46,-4-3 78,-3 3 0,-8 0-45,-3 2 45,-7-1 56,2 1-56,3-3 0,6 1-11,2-3 33,3 1-33,1-1 11,1 1 0,0 2-22,0 9 22,0-3 0,0 9-11,0-5-12,0 20 23,0-11 23,0 12-23,0-18 0,0-5 11,0-3 11,0-3-44,0-3 22,0 2 0,0 1 67,0 15 0,0-5 45,6 7-101,2-9 79,5-7-90,-2-3 0,-3-7 34,-4-5-34,-1-3 67,-1-1-650,0 2-1153,4 2-1301,7 1 3037,8 0 0,-8-2 0,1-2 0</inkml:trace>
  <inkml:trace contextRef="#ctx0" brushRef="#br0" timeOffset="6306">1579 1587 8243,'40'-22'0,"-9"4"0</inkml:trace>
  <inkml:trace contextRef="#ctx0" brushRef="#br0" timeOffset="6477">1957 1621 16905,'-7'-4'3238,"2"1"-3238,5 3-997,0 0-8102,-4 0 9099,21 0 0,-16 0 0,17 0 0</inkml:trace>
  <inkml:trace contextRef="#ctx0" brushRef="#br0" timeOffset="6641">2506 1621 11201,'30'-20'0,"-5"4"0</inkml:trace>
  <inkml:trace contextRef="#ctx0" brushRef="#br0" timeOffset="6825">3467 1690 10013,'46'-12'0,"-10"3"0</inkml:trace>
  <inkml:trace contextRef="#ctx0" brushRef="#br0" timeOffset="6971">3845 1690 17431,'-1'-18'3574,"1"3"-3618,0 15-2746,0 0-6891,26-11 9681,9 8 0,-3-9 0,-3 12 0</inkml:trace>
  <inkml:trace contextRef="#ctx0" brushRef="#br0" timeOffset="7094">4222 1621 15851,'0'0'0</inkml:trace>
  <inkml:trace contextRef="#ctx0" brushRef="#br0" timeOffset="7918">3227 1690 17801,'48'-10'-2002,"-23"2"0,-1 8 0</inkml:trace>
  <inkml:trace contextRef="#ctx0" brushRef="#br0" timeOffset="8205">4771 1381 12636,'22'-7'0,"-5"1"0</inkml:trace>
  <inkml:trace contextRef="#ctx0" brushRef="#br0" timeOffset="8393">5149 1553 19090,'-9'-7'706,"3"3"-3765,6 4-5547,0 0 8606,-3 0 0,2 0 0,-1 0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4T02:32:36.945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363 102 17196,'14'-50'818,"-3"10"-818,-11 35-68,-5 1 35,-7 2 22,-8 1-12,-10 5-10,-4 12 21,-5 12-32,0 19 44,-2 9 0,2 9-23,0 5 12,6 1 0,5-4 11,11-5-23,8-6 23,7-3-33,7 3 33,9 6 0,11 8 0,11 9 0,-7-20 0,1 1 0,-7-13 0,-1 1 5,8 11 1,-3 0-563,5 23 557,-3-4-346,-9 0 346,-3-2 0,-4-4 0,-1 24-78,-6-28 78,-1 15-45,-5-37 11,-1-4 34,-9-4-33,-5-4 33,-8-3 570,-1-3-570,2-3 366,-11 11-366,11-9-11,-5 11 56,11-8-79,0 5 90,0 5-101,-1 7 90,1 5-90,1 0 90,4 3-45,-1 15-11,7-19-90,0 13 79,5-24-471,13 1-415,11-3-873,24-4-2724,26-11 4505,-24-15 0,0-2 0,9-2 0,-1-4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4T02:32:01.299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6488 1624 20748,'36'-22'-605,"-6"5"459,-24 15 90,-3 1-9681,-2 1 9737,-11 0 0,7 0 0,-7 0 0</inkml:trace>
  <inkml:trace contextRef="#ctx0" brushRef="#br0" timeOffset="-1457">3467 2001 18944,'-43'46'-11,"9"-3"11,20-6-235,1-1-247,-3-2-12,-5 1 114,-1 0-136,-4-3-257,0-3-269,2-4-684,5-7-1333,6-6 3059,8-7 0,2-5 0,3 0 0</inkml:trace>
  <inkml:trace contextRef="#ctx0" brushRef="#br0" timeOffset="-1200">3948 1761 10473,'45'-13'0,"-9"3"0</inkml:trace>
  <inkml:trace contextRef="#ctx0" brushRef="#br0" timeOffset="-1001">4497 1658 18373,'27'-30'-9831,"4"7"9571,-1 25 1,-11-1-1,-1 2 1</inkml:trace>
  <inkml:trace contextRef="#ctx0" brushRef="#br0" timeOffset="-830">5012 1658 16378,'6'17'1670,"-1"-3"-1670,-5-14-1591,0 0-1917,6-15 3508,9 12 0,-6-11 0,5 14 0</inkml:trace>
  <inkml:trace contextRef="#ctx0" brushRef="#br0" timeOffset="-672">5492 1658 16165,'77'-27'-1565,"-27"6"0,-30 19 0</inkml:trace>
  <inkml:trace contextRef="#ctx0" brushRef="#br0" timeOffset="36980">5526 113 14865,'67'-67'505,"-1"22"10,-18 70-358,7 20 201,3 21-178,-4 15-350,-29-35 1,-3 3 292,-3 6 1,-4 2-40,-3 3 0,-4 3-40,-1 2 1,-4 2-39,-6 0 0,-5 0-1,-3-2 1,-4 0 27,-5-2 1,-4 0-34,-3-3 0,-3-1 0,1-1 0,0 0 22,2-3 1,2 1 5,3-4 0,3 0-28,3-1 0,3-1 140,0 44-118,15-30 1,5 0-23,21 31-129,-6-34 1,5-3 128,35 19 0,3-6 0,4-10-23,-7-11-167,-11-14-124,-15-11 367,-18-13-53,-30 0 12,-29-2 21,-35 7 1,-19 3 11,0-2-90,19-3 0,29-6 45,26-5 481,25-2-123,23 1-223,22 3-124,18 4-11,8 6-23,-7 7-21,-4 9-12,-14 8 56,1 43-12,-21-15 1,-14-18 0,-3 1 0,-4 19 11,-5-4 0,-3-7-11,-1-8 11,-3-5 44,2 11-44,-2-15 45,1 9-45,2-19-11,3 0-706,0-3-1423,0 1-4829,0-6 6969,-18-9 0,11-8 0,-12-7 0</inkml:trace>
  <inkml:trace contextRef="#ctx0" brushRef="#br0" timeOffset="37780">0 3408 15795,'75'-28'224,"0"-1"1,9 2-1,6 5-1399,-23 12 1,3 4-1,2 0 1440,11-2 0,4 1 0,2 0-212,-14 1 0,3 0 1,0 1-1,2-1-31,5 0 1,1 0-1,2 1 1,0-1-522,2 0 0,2 1 0,0-1 0,0 1 501,0 0 1,-1 0 0,1-1 0,-1 2-3,-4 0 0,-1 0 0,0 0 0,-2 1 7,-4 0 1,0-1 0,-2 1-1,-1 1-302,18-1 0,-2 1 1,-3 0-166,-9 1 1,-1-1-1,-4 1-655,24 0 0,-6 1-896,-20 0 0,-6 0 2011,24 0 0,-48 0 0,-27 0 0</inkml:trace>
  <inkml:trace contextRef="#ctx0" brushRef="#br0" timeOffset="38213">1304 3546 18720,'52'83'426,"-22"-40"0,3-1-393,6 1 1,4-1-581,3-1 1,3-1 568,3 0 1,1-2 5,-2-4 0,1-3-28,-3-1 0,-1-2-628,33 18-829,-17-8-355,-21-7-3433,-20-10 5291,-12-8 1,-10-8 0,-1-5-1</inkml:trace>
  <inkml:trace contextRef="#ctx0" brushRef="#br0" timeOffset="38482">858 4129 18048,'71'0'246,"-1"0"1,-3 1-1,-5 1-156,19 12-90,1 0 0,0 2-728,-3 0-3326,-1 4 1018,0-1 3186,-4-4 0,-31-5 1,-11-8-1</inkml:trace>
  <inkml:trace contextRef="#ctx0" brushRef="#br0" timeOffset="38715">2368 3889 19583,'-26'57'-45,"5"5"-1210,20 13-437,-2 2-2319,-2-5 4011,-1-13 0,3-26 0,1-15 0</inkml:trace>
  <inkml:trace contextRef="#ctx0" brushRef="#br0" timeOffset="39342">3261 3889 20692,'2'82'78,"9"-3"-44,8-11-68,12-4-223,-1-5-494,2-9-201,-5-7-371,-6-12-671,-8-9-2141,-6-11 4135,-4-6 0,-3-5 0,0 0 0</inkml:trace>
  <inkml:trace contextRef="#ctx0" brushRef="#br0" timeOffset="39633">3364 3889 14854,'-6'-2'4729,"19"-19"-4740,14 28-23,20-6-11,4 40 34,-3 10-12,-7 8-10,-10 5-12,-8 0-11,-11 1-23,-5-2-122,-6 0-214,-14-1-10,-4-4 122,-17-3 168,-3-6-302,-3-8-1557,-14-1-449,18-18-2487,-4-4 4930,27-15 0,6-3 0,6 0 0</inkml:trace>
  <inkml:trace contextRef="#ctx0" brushRef="#br0" timeOffset="39901">4051 4061 20826,'4'-8'11,"-1"16"1,-3 40 44,3 11-23,5 9-33,4 5-134,7-2-751,-2-2-370,1-6-370,-4-11-324,-3-11 1949,-4-21 0,-5-8 0,0-12 0</inkml:trace>
  <inkml:trace contextRef="#ctx0" brushRef="#br0" timeOffset="40740">4119 3958 14428,'6'13'5289,"44"-87"-5289,-13 53-28,1-23 0,3 5-16,13 43 21,-2 8-78,-12 9 45,-8 11-67,-12 26 123,-10-9-34,-28 38 56,1-36-22,-16 12 0,14-28 0,7-5-168,7-6-212,3-5 223,6-2 101,9-2 22,6 1 1,22 8 10,-12-4-33,10 8 56,-17-5-67,-2 3 134,-3 2-100,-4 1 33,-4 0-68,-5 14 80,-2-11 55,-17 11-34,-10-14-21,-22-1 55,-12-1-56,-5-5-11,0-3 56,7-7 22,10-7-33,12-2 22,10-3-67,13 0 79,6 0-79,5 0-1894,1 0 0,0 0 1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4T02:49:40.68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55 20031,'15'-36'-1622,"-3"18"0,-12 35 0,0 1 1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4T02:49:40.84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33 32 18709,'-16'-6'1468,"3"1"-1379,13 5-1041,0 0-2063,-2-3 3015,2-4 0,-1 3 0,1-2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4T02:49:44.06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485 922 20669,'-63'-32'104,"-1"0"1,5 2 0,5 9-105,-2 26-34,1 16 34,5 15-11,8 17 22,16 11-11,11 3 34,19 1-23,23-1-11,22-6 0,29-12-190,15-14 66,-41-24 1,2-5 5,0-4 1,1-5 55,-1-8 1,-1-5-62,-2-4 0,-3-7-79,-3-8 0,-4-5 6,-3-4 0,-3-5-96,-4-5 1,-2-3-567,-3-4 0,-3-3 287,0-4 0,-2-2-130,-2-4 1,-2 0 453,-1 0 0,-2 1 247,-4 4 0,-3 1 437,-1 11 1,-2 3 254,-1-27 406,-14 28 0,-4 26 1,-25 14-853,3 13 0,-12 18-78,10 14 34,1 22 769,3 15-792,17-3 1,4 4-107,4-14 0,3 2-34,-1 23 0,2 1-30,6-21 0,4-2-4,2 1 1,3-1 44,2-3 1,2-1-46,4-2 1,1-3-6,18 40 68,-2-18-57,-4-17 34,-1-16 22,-12-21-78,0-8 11,-8-30-124,1-14 24,4-27-1,-3-4 572,2 3-717,-6 9 190,-2 26-112,-1 8-158,-2 19 293,7 14-1,5 13 34,9 21 0,13 10 34,11 3-1,11-4 0,-13-29 1,3-4-34,20 3-78,17-7-314,-40-38-22,-7-15-69,-11-24 91,-9-14-22,-10 0 324,-7-10 102,-6 34-12,-2 4-79,-1 36 79,2 5 79,2 4 481,2 32-190,1-1-124,11 26-145,9-12 112,15-8-56,9-6 33,3-12-112,0-10-78,-7-10-156,-2-21-786,-2-38 550,-14 1 23,-4-20 357,-15 36-122,-2 14 0,0 13-57,0 9 79,0 5 112,-2 17 370,1 9 44,-1 21-167,2 6 145,23 24-224,-3-23 90,31 13-191,-24-44-67,2-4-123,-21-16-1703,-4-16-1346,-4-16 3172,0-25 0,0 20 0,0-1 0</inkml:trace>
  <inkml:trace contextRef="#ctx0" brushRef="#br0" timeOffset="233">1755 30 20535,'85'-26'-2701,"-13"23"1649,-46 61-125,-11 23-504,-28 17 779,0-43 0,-4 1 745,-7 3 1,-1-3 0,-7 9-1,6-15 1</inkml:trace>
  <inkml:trace contextRef="#ctx0" brushRef="#br0" timeOffset="884">2922 648 21230,'21'75'392,"7"1"-258,19-3-89,6-3-11,4-5-34,2-8 33,-3-10-66,-6-12-1,-9-13-111,-6-12 145,-5-19-124,-1-21 46,-2-26 78,-3-23 22,-7-10-22,-8 1 23,-5 12-12,-4 20 146,0 20-157,0 20-79,0 10-55,0 6 89,0 7 45,0 18 34,4 20-6,9 5 0,4 5-17,12 31 0,-3-28 0,2-2 1,11 12-1,-3-13-11,-5-16 11,-8-14 101,-7-14-112,-2-22-11,-3-19 11,4-27 0,-3-19 11,-1-6-22,-6 3 22,-3 12-45,-2 17 34,0 18-44,0 16-539,0 9-817,0 6-135,0 14 604,0 13-1568,4 24-2263,3 11 4762,4 5 0,-3-29 0,-3-10 0</inkml:trace>
  <inkml:trace contextRef="#ctx0" brushRef="#br0" timeOffset="1226">4089 1197 18115,'58'-24'145,"0"-1"1,-3 2 0,-6-3-258,6-17-235,-9-6 324,-14-3-89,-16-1 112,-8 7 12,-20 7 324,-10 11 44,-18 11 113,-9 9-258,-2 5-111,4 4-45,10 9-23,12 3 89,12 12-33,8 4 45,9 7 33,15 4-145,16 5 67,22-2-22,14-7-90,5-9-359,0-13-1120,-5-6-1311,-8-11 2790,-11-17 0,-25 13 0,-9-12 0</inkml:trace>
  <inkml:trace contextRef="#ctx0" brushRef="#br0" timeOffset="1732">4776 167 20759,'-3'88'291,"0"-1"1,1-4-1,0-4-230,2-22 1,0-3-62,2 0 0,1 1 45,1-2 0,0-1-34,8 45 0,-2-11 12,-2-15 44,-2-14-22,1-15-45,-1-13-179,1-12 179,-3-10 44,1-4-44,-2-20-100,4-15 10,2-28 45,1-13 12,2-3-91,-1 7-66,2 13-45,0 15 122,2 13 35,-1 14-68,3 7 1,5 6 122,5 16-10,9 10 10,4 21-22,0 8 45,-6 5-22,-8 1 22,-14-1 0,-6-5 11,-13-1 12,-17-7 66,-16-2-22,-19-8-55,-4-6 88,1-12-21,7-7-79,11-8-896,8-6-2107,9-9-3653,10-9 6656,9-9 0,5 12 0,3 3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4T02:49:41.322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74 962 20154,'-40'72'437,"9"8"-269,29 18-574,2-47 0,0 0 417,0-1 1,0 1 296,1 43-286,6-7 34,0-14-56,4-14-381,-4-17-22,-1-14-236,-3-13 370,-2-8 34,-1-9-1726,0-20-997,0-18-3138,0-31 6096,0-21 0,0 39 0,0 4 0</inkml:trace>
  <inkml:trace contextRef="#ctx0" brushRef="#br0" timeOffset="385">75 893 19762,'11'70'239,"1"0"0,1-3 0,2-5-194,17 21-12,8-4-33,4-9 79,5-11 10,3-13-89,1-15-425,0-15-225,-1-16-414,-4-28 167,-2-19 505,-8-30 369,-6-9 23,-11-4 68,-8 8 536,-7 17 282,-5 17-348,-1 18-269,0 17-269,0 7 11,-2 10 56,-4 16 292,-5 18-225,0 25 6,5-8 0,3 3-73,-3 32-50,8-30 0,3-3 28,8 17 33,10-10-78,8-11-526,1-13-987,2-13-896,2-14-4471,1-10 6880,4-26 0,-19 14 0,-2-13 0</inkml:trace>
  <inkml:trace contextRef="#ctx0" brushRef="#br0" timeOffset="1152">1138 1270 19661,'-40'54'93,"0"-1"1,1 7-1,15-5-3,34-9-56,14 13-34,20-29-807,11-12-459,6-8-315,-1-19-447,-8-16 437,-10-16 1423,-15-13 168,-12 1 672,-9 6 326,-6 12-23,-1 10-303,-6 13-538,-4 6 270,-3 5 22,-3 7-12,5 10-22,0 11-77,8 10 368,5 23-571,13-13 0,8 9-34,12-25-44,5-10-34,0-9-1715,13-11 147,-19-19-639,0-8-68,-25-13 124,-5 2 974,-5 8 1177,-4 11 1087,-4 9-157,-2 7-314,5 2-212,3 0 727,4 0 304,5 0-853,15 2-168,14 1-43,17 1-2,4-2-167,-2-2-56,-11-9-146,-13-7-34,-15-12 23,-8-4-56,-8 3 55,-10 7 24,-7 10 178,-11 7 258,-1 9 180,-1 12-169,5 14 90,5 16 157,9 12-123,6 9 27,16-13 1,5 3-40,17 33-498,-5-29 0,5-2-11,-2-16 0,0-2 38,26 39-100,-9-7-11,-14 13 0,-16-30 11,-23 6 78,-27-34-66,-33-7-12,-30-10-423,38-7 0,-1-2 288,-5-6 0,0-3-78,1-1 0,0-3-11,6-2 0,3-3-359,-35-17-940,29 1-6108,31-23 7631,39 6 0,-3 5 0,16 19 0</inkml:trace>
  <inkml:trace contextRef="#ctx0" brushRef="#br0" timeOffset="1353">2203 1 17902,'-19'67'62,"0"0"1,0 0 0,1-1 0,0 0 0,0-2-1134,-4 12 1,0-3 956,-4 6 0,1-6 0,-6 13 0,2-21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4T02:49:38.056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628 149 21499,'-82'-41'115,"1"-1"1,5 3 0,9 13-116,3 34 0,-1 17-22,4 16 44,4 23-22,16 5 22,18 7 12,13-1 33,33 6 12,17-1-79,-5-38 0,6-2 22,4 0 0,3-2-22,3 0 0,0-2 6,-2-1 0,-1-2-29,-4-4 1,-3-1-113,24 21-133,-21-14-46,-18-8 101,-13-9 168,-9-4 23,-19-4 22,-10-6 22,-20-1-22,-10-3-471,-5-13-559,1-7-3082,-15-32-4718,31 10 8830,1-14 0,35 36 0,7 3 0</inkml:trace>
  <inkml:trace contextRef="#ctx0" brushRef="#br0" timeOffset="349">800 972 20087,'57'-39'-168,"0"0"0,-6 1 0,-11-2-124,-23-27 147,-9-1 89,-20 8-12,-9 11-10,-18 17 67,-6 17-79,-7 8 68,4 12 22,4 11 0,8 9 67,13 13-22,10 6 22,10 7 34,24 6-90,17 2 56,23-1-67,13-4-45,2-12-1322,-4-9-1422,-6-18-2568,-10-6 5357,-9-22 0,-22 10 0,-8-10 0</inkml:trace>
  <inkml:trace contextRef="#ctx0" brushRef="#br0" timeOffset="668">1177 663 16473,'-3'-6'2274,"0"0"-1489,-2 83-606,4-36-108,0 10 1,2 0-61,8-9 63,11 1-74,-4-19-338,2-3-212,-7-17 409,-2-5-407,0-17 256,-3-17 292,-2-19 0,-3-10 0,1 3 213,-2 3 0,0 12 67,0 8-34,0 10-223,0 9-23,0 9-336,18 4-471,7 10-997,24 11-2992,6 7 4796,5 8 0,-25-12 0,-8-5 0</inkml:trace>
  <inkml:trace contextRef="#ctx0" brushRef="#br0" timeOffset="919">1658 663 20333,'7'57'78,"0"-1"1,1-4 0,3-5-35,19 3-10,1-7-34,-3-8-582,-3-9-561,-6-9-549,-5-8-34,-7-5-3462,-1-11 5188,-2-16 0,-2 11 0,0-10 0</inkml:trace>
  <inkml:trace contextRef="#ctx0" brushRef="#br0" timeOffset="1098">1898 595 17342,'-2'10'2151,"0"-1"-1803,2-9-259,0 0 1,-33 102-23,21-51-67,-8 14 0,3 0-941,11-16-1311,2-9-3217,2-11 5469,1-15 0,1-7 0,0-7 0</inkml:trace>
  <inkml:trace contextRef="#ctx0" brushRef="#br0" timeOffset="1466">1967 972 16389,'8'18'1838,"-2"-4"-1390,-6-14-157,0 0-291,77-19-604,-42-8 284,12 5 0,-2-5 74,-23-27 56,-9 1 178,-9 4 24,-11 10-12,-10 10 190,-12 12 101,-12 9 46,-5 5 55,2 15-112,3 5-134,13 12-57,11 6-10,10 3 189,9 6-21,12 2-79,9-2-145,15-1 66,4-9-89,4-4-482,5-12-1759,-2-7-3294,2-7 5535,-9-12 0,-17 6 0,-10-6 0</inkml:trace>
  <inkml:trace contextRef="#ctx0" brushRef="#br0" timeOffset="1783">2447 766 20277,'-6'51'162,"-1"-1"1,0 39-84,22-41-46,-1-4-10,1-9-23,-2-8-90,-4-11-123,-3-8 213,-4-5 23,-2-10-23,0-12-45,0-19 45,0-16 22,1-8 1,4 3 21,3 7-44,5 10 0,5 6 0,2 8-78,6 5 33,2 6-1232,27 5-998,-14 7-4156,16 2 6431,-25 3 0,-14 0 0,-7 0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4T02:49:36.73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1 481 17868,'32'73'302,"0"-1"1,1-3 0,1-5-292,0-18 0,2-3-773,-1 0 0,1-2 779,-2-3 0,0 0-17,30 29 56,-9-10-12,-9-13-44,-11-14 519,-11-15-463,-9-8 411,-8-6 317,-2-4-448,-2-23-235,3-18-101,1-37 34,-2-16 414,-2 43 1,1-2-449,-2 2 0,1 1 45,3-43 56,0 19 370,-2 17-471,-2 32-67,-1 9 33,-1 19-202,3 10 236,4 16 11,23 58 34,1-8-462,-8-21 1,3-2 416,19 16 0,0-11-174,3-13 96,-2-12-23,0-14 56,-2-9 11,-4-12 23,-1-20-146,-6-18-89,-2-31-79,-5-16 95,-17 38 0,-2-1-224,-1-1 1,-2 1-556,0-38-335,-4 16-2678,-4 26 4022,-6 23 0,4 14 0,-3 9 0</inkml:trace>
  <inkml:trace contextRef="#ctx0" brushRef="#br0" timeOffset="400">1614 1133 20916,'24'-77'112,"-5"5"-146,-4 28-55,-8 0-91,-8 3 57,-18 5 34,-11 12-12,-19 10 67,-5 9 1,-4 9-23,5 9 44,7 9-44,12 9-3347,12 1 3370,10 3 33,9 0 11,10 0-11,21 2 22,22-6-22,31-4-336,17-12-1900,-23-11 1,1-5 2235,-20-9 0,-3-1 0,1 7 0,-6-2 0,-13-14 0</inkml:trace>
  <inkml:trace contextRef="#ctx0" brushRef="#br0" timeOffset="883">1923 1 20389,'-44'77'86,"1"-1"0,1-1 0,14-1-8,27-18 1,8-1-79,1 3 0,2 0 11,5-1 0,2-1-11,3-1 0,2-1 17,0-4 0,1-2 28,19 36-45,-4-17-23,-9-21-201,-8-16 45,-8-17 179,-6-6 0,-3-18-179,-1-20 100,0-24 57,0-27-90,1-6 112,1 1-56,1 16 56,-1 16-22,1 19-46,-1 15-122,-1 12-23,0 5 78,4 10 68,16 38 67,-4 3 0,9 37 11,-13-13-11,-7 1 0,-4-2-246,-15 18-79,-8-27-224,-15 6-213,-12-36-11,-7-15-1099,-6-6-1422,-2-12 3294,8-17 0,21 11 0,12-11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4T02:22:22.126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3845 1 18048,'7'50'33,"-1"0"1,6 43-23,1-27-11,5-5 0,10-1-33,-2-6-864,-4-6-436,-6-4-1838,-9-6 3171,-3-6 0,-4-14 0,0-7 0</inkml:trace>
  <inkml:trace contextRef="#ctx0" brushRef="#br0" timeOffset="486">1545 756 17151,'71'-3'336,"0"-1"0,0 1 0,5 0 1,2 0-1,-1 1-254,-2 2 0,0 0 0,2 0-1423,14-2 0,3 0 1,3-1 1351,-18 0 0,2 0 0,2-1 1,0 0 16,6-1 0,1-1 0,0 1 0,2-1-14,3 0 0,0 1 0,1-1 0,0 1-460,2 0 0,0 0 0,1 0 0,-1 1 451,1 0 1,-1 1 0,1 0 0,0 0-4,1 1 1,-1-1 0,1 1 0,0-1 4,-1 1 1,0 0 0,0 0 0,0 0-17,-2 0 0,0-1 1,-1 1-1,0 0 9,-4 0 0,0-1 0,-1 1 0,-1-1 2,-7 0 1,-1 1 0,-2-1 0,-1 0 5,16-2 0,-3 1 0,-3-1-8,-12 1 0,-2-1 0,-4 0 22,17-3 0,-6 0-22,-17 2 0,-5-1 12,28-7 32,-33 3-1013,-21 1-1911,-24 5 1210,-17 2 1670,-15 3 0,5 0 0,0 0 0</inkml:trace>
  <inkml:trace contextRef="#ctx0" brushRef="#br0" timeOffset="1247">1546 790 16658,'-1'99'359,"0"-6"-292,1-29-45,0 2-44,3 0-751,2-2-2634,3-5 3407,-1-13 0,-2-20 0,-4-13 0</inkml:trace>
  <inkml:trace contextRef="#ctx0" brushRef="#br0" timeOffset="2914">275 1683 17622,'-34'27'22,"3"0"-22,24-7 34,-4 7-23,-4 6 22,-6 12-33,-3 5 0,-3 5-56,3-4 124,5-6-113,5-8 45,5-8-459,4-5-45,2-2-460,1-2-594,2-1-1019,0-2-1344,0-7 3921,0-4 0,0-6 0,0 0 0</inkml:trace>
  <inkml:trace contextRef="#ctx0" brushRef="#br0" timeOffset="3334">241 1580 12647,'9'9'4146,"-1"-1"-3653,-8-8-169,0 0-324,0-4-11,0 4 11,0 12 258,7 16-145,4 24-91,11 11-22,1 11 11,5-1 34,-1-2 11,3-6-56,0-10-56,-1-10-471,-5-9-414,-2-13-437,-7-6-1155,-5-10-2430,-6-3 4963,-3-4 0,-1 0 0,0 0 0</inkml:trace>
  <inkml:trace contextRef="#ctx0" brushRef="#br0" timeOffset="3531">1 2095 16434,'57'-20'-885,"1"1"0,-4 0 0,-4 5-4090,12 11 4975,-3-2 0,-27 1 0,-9 0 0</inkml:trace>
  <inkml:trace contextRef="#ctx0" brushRef="#br0" timeOffset="3984">619 1443 19224,'-4'61'59,"0"1"1,1-3 0,2-3-49,11 22-11,4-3 0,7-7-11,0-8-246,0-10-23,-2-12-348,-3-11 213,-3-11 415,-6-9-33,-1-6 21,-3-19-447,0-15 235,-2-20-11,1-6 123,-2 5 67,0 10 45,0 15 0,0 11-33,1 9-46,0 5-55,4 3 66,8 12 68,0 10 0,7 16 22,-8 9-10,-5 4-12,-4 0 0,-3 1 0,-4-6-280,-6-3-740,-6-11-1602,-15-6-1434,9-14 4056,-1-6 0,16-6 0,4-1 0</inkml:trace>
  <inkml:trace contextRef="#ctx0" brushRef="#br0" timeOffset="4332">1134 1854 19000,'-32'19'-67,"10"2"11,18-3 22,4 3 12,4 1-202,8-1-303,10-3 135,8-7 246,3-4 135,-4-6-146,-4-9-145,-8-8-135,-8-13 33,-5-8-33,-7-3-44,-10 2-24,-7 7 68,-12 10-100,1 11-349,4 6-806,6 6 179,11 8-2195,5 3 3708,13 4 0,-6-8 0,5-2 0</inkml:trace>
  <inkml:trace contextRef="#ctx0" brushRef="#br0" timeOffset="4686">1443 1889 16243,'0'13'1311,"0"-3"-1311,0-10-22,0 0 22,0 4 11,0 6-11,4 7 0,4 4 0,7-2-78,5-5-202,6-8-56,-1-2-23,4-9-235,-7-8 213,-4-6 348,-9-6 22,-4 4 22,-4 7 179,-1 6 23,0 5-23,0 1-66,0 15 32,0 2-133,4 14-1,6-2 68,6 0-56,9-3-34,0-5-415,1-6-1467,-3-6-3508,-4-4 5390,-5-19 0,-6 12 0,-5-11 0</inkml:trace>
  <inkml:trace contextRef="#ctx0" brushRef="#br0" timeOffset="4999">2026 1168 20076,'-4'90'82,"0"1"0,1-5 0,2-4-77,2-24 1,2-3-1019,-1 1 1,2 0 1029,0-4 0,0 0-17,3 43 33,-2-13-22,-3-15-45,-1-16 264,-1-14-711,0-13-181,0-10 281,0-9 377,0-2-2383,0-17-1818,-4-13 4205,-2-20 0,1 17 0,0 3 0</inkml:trace>
  <inkml:trace contextRef="#ctx0" brushRef="#br0" timeOffset="5137">1820 1751 18205,'59'-24'-1707,"0"0"0,-1 1 0,0 5 1707,-6 14 0,-4 3 0,6-2 0,-1 1 0</inkml:trace>
  <inkml:trace contextRef="#ctx0" brushRef="#br0" timeOffset="5654">4154 756 19336,'-21'75'281,"11"5"-270,22 2-1040,8 3 1029,6-2-415,2-4-1244,0-4-1231,-2-6 2968,-4-13 0,-10-24 0,-5-14 1</inkml:trace>
  <inkml:trace contextRef="#ctx0" brushRef="#br0" timeOffset="6085">4188 1717 19146,'-59'-12'224,"-1"1"0,4 1 0,6 7-190,1 24-23,4 12 23,6 18-34,11 4 0,14 4 67,7 3-67,23-1 0,13 1-303,28-5-795,16-6-1536,12-9-974,2-17 3608,-4-10 0,-36-11 0,-15-4 0</inkml:trace>
  <inkml:trace contextRef="#ctx0" brushRef="#br0" timeOffset="6704">4497 2060 18608,'-14'-10'1188,"3"2"-1166,11 8-22,0 0-11,-56 44 45,40 1-34,-41 26-34,65-17-1221,24-9 448,1-21 404,17 0 55,-16-22 203,-5-16 22,-8-9 100,-6-16 23,-6-6 0,-5-10 11,-3 19 68,-2 1 89,-3 25-168,-1 5 11,0 4-22,3 1-23,2 0 146,10 13-101,7-3 1,14 8 55,6-7-67,4-5-202,-6-2-11,-5-2-134,-11-1 22,-7-1 246,-7 2 79,-3-2 34,-2 0 78,3 2 90,4-1 112,4 1-146,7-2 33,1 0-21,3 0 10,0-5-100,-7-1-79,0-7 56,-9 1-67,0 2-101,-5 3-134,-1 4-79,0 2 314,0 8 0,0 4 0,4 8-22,8 0 0,11 0 10,9-4-234,4-5-147,0-5-1366,-4-3-2723,-3-18 4482,-6-15 0,-10 9 0,-4-5 0</inkml:trace>
  <inkml:trace contextRef="#ctx0" brushRef="#br0" timeOffset="6935">5252 1236 19516,'-6'68'231,"0"-1"1,0 2-1,1-1-186,5-3 0,0-1-917,0 2 1,0-1 882,0-3 0,0-1 34,2-3 0,0-1-45,0-6 0,1-2-135,7 38-660,-4-16-292,1-19-425,-5-15 512,-1-18-2631,-2-9 3704,-7-23 0,5 9 1,-5-10-1</inkml:trace>
  <inkml:trace contextRef="#ctx0" brushRef="#br0" timeOffset="7372">5047 1854 18418,'68'-12'-240,"0"0"1,-3 2 0,-7 6-769,8 14-650,-9 9 224,-14 6 929,-15 2 449,-15 1 56,-8-2 885,-5-4 292,-1-6-315,-2-5-559,1-5-180,0-1-10,2 2-1,0 2-34,0 6 12,5-1-12,14 5 34,0-9-78,11-1-34,-9-16-247,-1-6 90,-4-6 157,-6-3 0,-4 6-11,-5 7 11,-1 5 191,0 4 10,-4 0-100,2 4 78,-2 7 45,3 9-22,1 9-113,5 3-44,5 1 45,8-2-90,6-4-571,1-5-1144,5-7-3607,-1-7 5322,2-9 0,-14 0 0,-4-3 0</inkml:trace>
  <inkml:trace contextRef="#ctx0" brushRef="#br0" timeOffset="7602">5973 1889 18989,'-57'34'7,"-1"1"1,5-3-1,12 3 4,23 21 1,8-2 21,6-5-66,13-7-35,12-6-760,14-10-159,19-8-268,14-10-784,14-12 2039,4-22 0,-36 14 0,-13-13 0</inkml:trace>
  <inkml:trace contextRef="#ctx0" brushRef="#br0" timeOffset="7891">6179 1271 19605,'-4'73'340,"-1"1"0,3-2 0,3-3-307,3-9 1,2-3-34,1 0 0,1 0 39,-2-3 0,0 0-939,5 44 911,-1-8 12,-3-13 33,-1-11-16,-2-14-118,-1-11-207,-2-14-309,1-11 213,-2-9-269,0-5-591,-9-12-910,-8-13-2489,-9-22 4640,-2-15 0,11 22 0,7 6 0</inkml:trace>
  <inkml:trace contextRef="#ctx0" brushRef="#br0" timeOffset="8053">5905 1854 18832,'80'-27'-654,"0"0"1,-4 1-1,-4 8-5206,20 16 5860,-6-3 0,-40 2 0,-14-2 0</inkml:trace>
  <inkml:trace contextRef="#ctx0" brushRef="#br0" timeOffset="9134">6797 550 17028,'49'-1'549,"2"4"-325,3 6-90,14 1 80,16-2-860,-34-3 1,2-1 712,6-1 1,2 0 111,5 0 0,1 0 34,6-2 0,1 0-118,3 1 0,0-1-22,2 1 0,-1 1-73,-2-2 0,-2 1 6,-3 0 0,-3 0-6,-7-1 0,-2 1 28,-6-1 0,-3-1 305,30 2-333,-22-2-392,-20 0-448,-18 0-4864,-12 5 5704,-5-3 0,-2 4 0,0-5 0</inkml:trace>
  <inkml:trace contextRef="#ctx0" brushRef="#br0" timeOffset="10734">8445 619 18642,'13'92'179,"-1"-1"-157,-10-13-11,3 5 12,3 0-1,1 0-22,2-5-11,0-10-594,-1-7-381,1-15-426,-3-8-1860,-2-12 3272,-4-9 0,-2-8 0,0-6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4T02:49:47.595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0 131 18406,'85'-9'392,"-1"-1"1,4 2-1,-1 1-956,-6 6 0,0 2 681,15-1 1,4 0-838,-26 0 1,1 0 0,2 0 745,8-1 0,0 0 1,3-1-24,5 1 1,1-1 0,2-1 18,-22 1 0,1 0 1,0 0-1,1-1-19,3 1 0,0 0 0,1 0 0,0 0-1,0 0 1,0 0 0,0 0 0,0 1 5,0-1 0,1 2 1,-1-1-1,0 0-8,-1 1 0,-1-1 0,0 0 0,-2 1 0,22-1 0,-2 1 0,-1-1-8,-6 1 1,-1-1 0,-3 0 7,-9-1 0,-2 0 0,-1 0 11,21-2 0,-5 0-11,-15 0 0,-5 0 207,-16-1 1,-5 1-376,17-2-146,-31-1-325,-20 4 4,-10-1-3411,-6 2-1555,-8 3 5601,-7 7 0,3-4 0,2 2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4T02:49:51.645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0 931 21017,'41'-62'48,"0"0"1,-1 1 0,-1 4-83,24-18-56,-32 33 0,-1-1-44,-3-2 0,-1 0-1,-2-1 1,-3 0-12,15-43 101,-11 9 45,-9 13 12,-9 16 514,-5 20-201,-2 12-157,0 12-112,0 5-56,0 2 23,0 16 134,0 19 201,0 31-78,0 24-230,3-38 1,2 1-1,1 3 1,1 1-29,4-1 0,2 1-16,0-3 0,2 0-6,-2-3 0,1-2-34,12 39-862,-4-12-841,-3-14-1860,-7-17 3597,0-18 0,-8-13 0,1-11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4T02:49:53.50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0 102 15090,'52'-56'0,"-11"11"0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4T02:49:55.06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1 10047,'0'0'0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4T02:49:55.996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721 789 19762,'-77'-21'440,"0"0"1,4 0 0,7 7-340,-10 16-34,0 13-33,0 10 22,6 17 0,14 6-56,14 0 0,21 1 45,11-3-34,23-1 79,17-3-90,23-7-280,18-9-539,8-13-917,-2-7-898,-4-17-3842,-8-16 6476,-5-21 0,-29 17 0,-8 1 0</inkml:trace>
  <inkml:trace contextRef="#ctx0" brushRef="#br0" timeOffset="270">721 0 20714,'-38'57'131,"1"-1"1,-1 1 0,-14 23 0,12-1-43,31-20 1,7-2-776,-1-1 1,0 1 729,2 0 1,1-1-45,3-4 0,1 0 0,6 44 67,8-11-67,1-16-316,-3-12-401,-2-14-249,-2-14-692,-3-9 66,1-12-1769,2-4 3540,9-20 0,-10 11 1,4-11-1</inkml:trace>
  <inkml:trace contextRef="#ctx0" brushRef="#br0" timeOffset="518">1030 858 21454,'-57'5'84,"0"0"0,-38 11-73,65 22 45,14 2 11,6 1-33,9-1 0,15-2-34,10-5-202,24-8-369,12-6-471,9-12-314,4-3-1513,-5-12-5221,-8-13 8090,-15-16 0,-22 12 0,-10 0 0</inkml:trace>
  <inkml:trace contextRef="#ctx0" brushRef="#br0" timeOffset="736">138 378 20546,'74'-15'-886,"0"0"1,2 2 0,-1 3-2359,-10 9 1,-1 2 2939,6-1 1,-4 0 0,11 0 0,-17 0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4T02:49:54.29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0 21801,'36'81'135,"7"-3"-113,11-16-22,1 0-168,-3-1-582,-7-5-573,-3-5-918,-11-10-594,-4-12-3697,-9-15 6532,1-11 0,-11-4 0,0-3 0</inkml:trace>
  <inkml:trace contextRef="#ctx0" brushRef="#br0" timeOffset="183">550 69 20300,'-29'57'63,"0"-1"1,2-3-1,7-3-164,16 6-963,2-4-987,2-7-1052,0-9 3103,1-15 0,-1-9 0,2-9 0</inkml:trace>
  <inkml:trace contextRef="#ctx0" brushRef="#br0" timeOffset="583">687 69 17913,'2'12'2499,"-1"-2"-2309,-1-10 281,0 0-392,0 71-68,7-29 22,5 55 35,11-48-57,7-9-22,8-6-337,5-11-268,6-11-179,5-7 10,0-16-269,-3-10 293,-9-19 526,-12-11 235,-9-5 179,-10 0 448,-6 8 371,-3 11-147,-2 12-190,0 11-336,0 8-202,0 4-100,-2 2 268,-1 14 1,0 9-80,0 21-44,2 8-67,1 7-45,9-2-45,3-3 45,13-6-56,1-7-885,0-8-5233,4-6 6118,-15-13 0,0-3 0,-14-11 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4T02:49:51.965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469 961 22372,'-63'-60'112,"-1"-1"1,5 6-1,5 15-112,6 32 0,-2 5-45,6 10 45,5 8 23,12 13-23,13 10 22,8 4-11,9 3-11,16-3-22,15-2-225,23-7-324,13-11-180,8-9-3851,5-16 1935,-6-25-1468,-8-23 4094,-16-28 0,-25 31 0,-13 4 1</inkml:trace>
  <inkml:trace contextRef="#ctx0" brushRef="#br0" timeOffset="230">537 0 21174,'-37'58'250,"0"0"0,3 0 0,9 2-205,20-1 0,8 2-622,0 0 0,2 1 594,2-2 0,2 0-12,3-1 1,1-1 27,4-4 1,0-2-34,12 42-616,0-16-365,-7-18-1943,-4-18-2401,-2-22 5325,0-10 0,-8-10 0,0 0 0</inkml:trace>
  <inkml:trace contextRef="#ctx0" brushRef="#br0" timeOffset="412">881 653 20613,'2'61'-90,"0"0"1,1-5 0,1-9-1066,6-15-850,1-9-269,-3-11-2377,-1-6 4651,-2-27 0,-2 16 0,-2-15 0</inkml:trace>
  <inkml:trace contextRef="#ctx0" brushRef="#br0" timeOffset="546">915 172 16670,'-5'-2'3025,"0"0"-3451,5 2-1165,21 13-1244,5 19 2835,17 18 0,-18-13 0,-7-8 0</inkml:trace>
  <inkml:trace contextRef="#ctx0" brushRef="#br0" timeOffset="814">1533 687 13307,'-95'-24'672,"23"11"1871,37 27-2510,18 11 1410,9 11-1410,3 6 79,8 3-89,14 0 33,14-1-56,23-5-403,13-7-247,10-10 445,3-11-2047,-2-7-1715,-8-23 3967,-14-13 0,-26 6 0,-12-1 0</inkml:trace>
  <inkml:trace contextRef="#ctx0" brushRef="#br0" timeOffset="1348">1567 584 19336,'-18'-18'2656,"4"4"-2466,14 14-179,0 0 45,77-37-56,-21 11 0,2-4 0,1-2-11,7-13-202,-12-7 213,-19-3-157,-17-1 68,-10 4 22,-11 10 11,-11 8-23,-8 13-10,-12 10-46,-4 7 135,-1 14 235,-15 36-55,19 7 100,-4 33-124,27-6 46,7 10-33,8 7-85,4-45 0,2-1-51,1-1 1,3-1-17,5-2 0,2-1 5,15 33 45,-3-18-67,-9-18-123,-7-17 123,-8-14 0,-2-16-168,-1-22 90,0-18 10,5-16-246,6-21 56,0 29 102,8-2 32,-4 38-32,3 8 144,5 6-32,5 19 21,2 12-10,4 19 10,-4 9 1,-3-1 11,-9 1-23,-6-8 23,-9-8 0,-4-8-157,-4-14-718,0-5-962,-11-10-2019,-7-1 3867,-14-3 0,12 0 0,2 0 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4T02:49:50.615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32 0 21152,'-10'61'97,"0"-1"0,2 3 0,5-1-92,10-3 1,4 0 16,-2 3 1,1 0-23,-1-1 0,1 0 5,0-1 1,-1 0 5,1-2 0,-1 0-11,1-3 0,0-1 6,0-1 0,-1-2 27,11 45-33,-1-10 45,1-14-34,-2-16 0,1-11 12,-2-15-23,-1-8 45,0-9-1,-3-6 24,0-5-35,0 0-33,1-2 0,3 0 23,5 0-23,4 0-12,21 1-122,-9 1-415,11 2-504,-19 4-762,-4 3-337,-1 3 2152,30 5 0,-33-10 0,19 1 0</inkml:trace>
  <inkml:trace contextRef="#ctx0" brushRef="#br0" timeOffset="412">1199 1236 20871,'-71'-12'123,"1"0"1,6 3-1,9 9-112,13 22-11,10 9 0,10 0 68,11 0-1,7-1-67,16-2-11,14-2-191,20-7-213,17-7 34,4-7 0,-2-22 202,-9-8-45,-13-17 157,-14-4 67,-12 2 34,-10 5 66,-5 8 113,-2 11 0,0 9-191,0 7 79,0 2-22,0 14-46,0 5 34,0 14 57,7 2-113,6 0 0,9-4-11,3-4-885,0-10-762,-6-7-12,-6-5-4660,-6-9 6319,-5-15 0,-2 10 0,0-9 0</inkml:trace>
  <inkml:trace contextRef="#ctx0" brushRef="#br0" timeOffset="593">924 549 21376,'83'-25'-5424,"5"5"5424,5 20 0,-39 0 0,-11 0 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4T02:49:49.86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48 0 18149,'-12'64'183,"0"0"0,1 0 0,3-2-43,5-10 0,3 0 72,-1 3 1,0 0-90,1 2 1,0 0-102,0 0 1,0-1-6,1-1 0,1-1-724,2 45 730,3-11-23,1-17 56,-1-16 196,1-17-252,-1-16 195,-3-8-127,0-9-46,2-3 12,2-1 448,8 0-471,7 0 12,9-1-1,7 0-22,8 0 11,3-1-11,5-1-56,2-2-1367,19-2-280,-22 1-1804,10-3 3507,-31 2 0,-14 1 0,-8 2 0</inkml:trace>
  <inkml:trace contextRef="#ctx0" brushRef="#br0" timeOffset="286">597 721 20703,'77'63'11,"-5"-2"-11,-14-9-302,-11 2 134,-16-2 11,-16 3-123,-16 1-22,-24 3-113,-15 5-425,-23 0-158,-3-1-1063,2-6-2971,11-10 5032,14-18 0,18-14 0,11-11 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4T02:49:59.402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55 21499,'84'-36'-633,"-35"23"0,4 8-869,9 12 1,2 6 1501,9-1 0,-5-1 0,12 3 0,-15-7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4T02:22:36.095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413 379 19516,'-64'6'15,"0"0"0,5 4 0,7 7 7,-2 43-22,8 9 45,11 5 22,12 1-67,12 2 22,7-2-22,21-3 0,10-1-22,26-8-505,14-8-55,14-13-405,5-12-537,4-12-2229,-7-9 3753,-7-5 0,-35-4 0,-12 0 0</inkml:trace>
  <inkml:trace contextRef="#ctx0" brushRef="#br0" timeOffset="659">721 893 19134,'-24'55'-78,"19"-3"-717,30-10-248,16-6 1,1-12-55,2-12 334,-8-7-54,-7-16 110,-12-9 349,-8-15 257,-7-4 101,-3-2 471,-11 8 21,-4 4 36,-10 11 31,2 8-234,2 7 23,6 3-34,5 0-269,6 2 67,3 8-34,2 5-11,10 9 12,9 0-79,16-1-437,10-7-796,8-7-739,7-5 1109,2-12-448,-2-8 1311,-10-7 258,-16-3 806,-14 7-111,-11 8-494,-7 5-156,-2 5 907,0 1-684,0 4 102,0 6-314,5 6-45,4 5-157,11 1 0,7-2 56,6-3-45,4-7-123,-1-4-381,-3-10-537,-8-11-203,-7-9 908,-6-9 213,-6 5 146,-4 7-1,-2 8 46,0 7-46,0 4 338,0 2-47,5 0 124,6 10-448,6 4 23,10 11-102,3 0-33,6-4-67,-1-4-1703,-2-9-3127,-4-4 4897,-3-17 0,-13 10 0,-3-10 0</inkml:trace>
  <inkml:trace contextRef="#ctx0" brushRef="#br0" timeOffset="924">1957 1 19796,'-20'64'137,"-1"-1"0,1 1 0,-7 27 1,7-4-973,16-23 0,4-3 841,0 1 0,1-1 27,3 0 1,2 0-34,-1-2 0,2-1 5,3-4 1,0-1 529,11 43-535,-4-18-336,-2-16-269,-5-17-331,-6-14-163,-1-15-122,-3-8 1221,-26-35 0,20 20 0,-20-21 0</inkml:trace>
  <inkml:trace contextRef="#ctx0" brushRef="#br0" timeOffset="1085">1648 619 17678,'60'0'-1741,"0"0"1,-3 2-1,-2 5 1741,24 29 0,-34-15 0,-10-3 0</inkml:trace>
  <inkml:trace contextRef="#ctx0" brushRef="#br0" timeOffset="1402">2197 1134 18630,'39'-65'0,"0"1"0,-4 6 0,-4 8-89,1 12-1,-11 8 12,-10 4-57,-7 8-33,-8 7 33,-11 5 68,-9 5 33,-9 3 23,1 8 11,9 4 0,7 6 67,9 3 35,5 3 32,9 4-134,15 5 101,12-2-101,16-3-393,6-10-592,3-7-1178,0-7-2061,-6-6 4224,-11-14 0,-20 10 0,-10-9 0</inkml:trace>
  <inkml:trace contextRef="#ctx0" brushRef="#br0" timeOffset="1735">2678 893 18003,'-29'77'571,"5"-5"-526,30-19-22,5-6 77,7-10-100,4-9-380,0-11 44,-2-8 10,-1-11-335,-3-20 448,-3-15 79,-7-18 33,-2-2 23,-4 9-1,-2 10-44,1 20-34,-1 8 157,1 13 213,1 32-123,1-3-79,10 29 67,7-17-22,11-2-56,7-10-448,3-10-1882,3-11-1660,3-9 3990,-2-22 0,-17 12 0,-7-11 0</inkml:trace>
  <inkml:trace contextRef="#ctx0" brushRef="#br0" timeOffset="2123">3227 413 19986,'4'63'239,"0"0"0,-2-6 0,2 7-183,4 7 0,3 12 0,0 1 0,-1-13-219,-2-8 1,2-1-1091,4 30 0,4 12 0,-2-34 614,-4-47 1189,-4-13-763,-5-6-1067,-2-18 148,-5-17-493,-11-20-268,-9-15 1131,-13-1 762,-2 6 1479,0 7 112,5 7 303,3 7-584,7 4 1145,4 0-117,10 15-2181,4 2-67,21 13-90,20 0 22,31-1 1,23 0-35,-38 2 1,2 1-230,1-1 0,0 0-527,-1 0 1,-1 0-2863,41-8 3630,-15-2 0,-37 7 0,-15 0 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4T02:50:01.75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1 156 21185,'35'-9'-269,"-2"1"134,-19 8-21,1-5 21,-6-8 79,-4-7-22,-2-4 44,-3 3-33,-3 5-11,-5 8 55,-4 3-22,-3 4 45,3 1 0,7 1 12,2 7-12,3 3 44,3 7 46,8-2-68,3-3 1,6-6 55,-4-3 12,-3-4-90,-4-6-314,-5-7-896,-1-19-168,-10 9-594,-5 0-3631,-8 16 5603,-4 7 0,10 0 0,4 0 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4T02:49:59.78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583 1168 20905,'-68'-35'287,"0"0"1,4 5 0,4 8-221,-5 14-34,-1 6-10,7 11 66,9 9-77,11 11 32,14 8-44,12 2 45,8 0 22,10 3-55,17-2-24,17-2-245,21-8-561,13-14-235,8-9-1278,2-27-1165,-1-21 274,-42 5 1,-4-5 3221,-2-13 0,-4 2 0,5-10 0,-13 4 0</inkml:trace>
  <inkml:trace contextRef="#ctx0" brushRef="#br0" timeOffset="236">652 1 21140,'-43'74'295,"1"0"0,2-3 0,10-2-189,22-17 1,6-2-23,-2 3 0,2 0-51,2 1 1,2-1-29,4 2 1,2-1 22,0-2 0,2 0-28,4-2 0,1 0 0,13 40-11,-2-11-560,-4-12-471,-6-14-717,-4-12-773,-4-14-1301,1-14 3833,3-9 0,-5-5 0,1-1 0</inkml:trace>
  <inkml:trace contextRef="#ctx0" brushRef="#br0" timeOffset="621">926 962 20434,'-47'38'78,"-1"0"1,6-3-1,11-1 12,24 14-56,6-3-57,11-3 23,9-5-459,17-6 67,10-9-471,4-11-67,1-6 325,-7-19-78,0-35 683,-23 0 336,-3-21 392,-16 28 180,-2 14-438,-3 8-291,0 13-89,-2 3-78,1 4 111,1 4 146,2 10-12,-1 10-178,2 12 44,2 5-67,7-1-34,6-1-11,10-7-11,2-4-1176,2-11-718,-2-7-1646,-2-6 3540,-4-24 0,-9 15 0,-4-16 0</inkml:trace>
  <inkml:trace contextRef="#ctx0" brushRef="#br0" timeOffset="888">1475 275 21980,'-7'81'205,"0"0"1,0-4 0,2-3-178,5-17 0,1-3-342,4 0 0,1 0 331,0-1 0,2-1-6,17 44 0,-5-12-22,0-13-135,-7-19-192,-4-13-434,-3-17 134,-5-11-2970,0-7-168,-4-33 3776,-7-9 0,4 2 0,-3 6 0</inkml:trace>
  <inkml:trace contextRef="#ctx0" brushRef="#br0" timeOffset="1055">1304 824 20098,'58'-5'-1362,"0"0"1,40 1-3345,-53 5 4706,-18 5 0,-13-6 0,-10 0 0</inkml:trace>
  <inkml:trace contextRef="#ctx0" brushRef="#br0" timeOffset="1242">995 275 19684,'55'23'-184,"0"0"1,-4-4 0,-3-4-2225,7-10-3789,-10-14 6197,-17-13 0,-14 9 0,-9-7 0</inkml:trace>
  <inkml:trace contextRef="#ctx0" brushRef="#br0" timeOffset="1451">171 275 19661,'63'27'-1405,"0"0"1,0-2 0,-2-2 1404,-9-8 0,-5-2 0,10 3 0,-12-5 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4T02:49:58.416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393 241 20322,'-52'-32'515,"1"8"-447,13 23-136,-4 12 57,-1 13 11,-1 17 123,2 14-111,7 3 10,9 4 23,13-4-22,7-3 10,16-7 57,17-6-90,24-10-292,23-8-1085,17-12 4,-40-7 0,0-4-2050,1-4 0,1-4 3423,-1-2 0,-3-1 0,8-5 0,-16-1 0</inkml:trace>
  <inkml:trace contextRef="#ctx0" brushRef="#br0" timeOffset="400">976 343 20121,'-67'-2'78,"0"-1"0,6 0 1,12 9-46,25 23 12,8 4 45,9 2-45,5 2-68,12 0 23,9-3-437,15-6-123,10-6-527,3-12-33,3-5 178,-2-14-43,-6-12 334,-9-15 528,-9-10 123,-9-1 863,-8 6-23,-4 9 124,-3 11-224,0 9-191,0 7-359,0 4-44,-3 1 448,0 12-202,-3 10-190,3 18-124,0 8-33,3 3 22,5 1-11,10-5-56,10-7-616,11-5-1446,3-16-1423,3-6 3485,-5-20 0,-16 5 0,-7-7 0</inkml:trace>
  <inkml:trace contextRef="#ctx0" brushRef="#br0" timeOffset="569">1354 344 17342,'12'15'2577,"-1"-3"-2465,-11-12-67,1 77-45,4-43-1378,0 59-1289,4-70-3743,-3-9 6410,-2-9 0,-1-5 0,-2 0 0</inkml:trace>
  <inkml:trace contextRef="#ctx0" brushRef="#br0" timeOffset="715">1388 0 9935,'-30'43'0,"5"-9"0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4T02:50:07.252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0 166 14742,'52'27'134,"0"-1"1,28 9-23,-76-72 628,-4-2-169,-4 1-223,-4 5-102,-6 9-11,1 8-100,0 6-46,7 7-89,2 2 0,3 1 23,1 0-12,0 5 22,0 4 23,0 8-56,7 1 101,2 0-101,5-6 0,0-5 0,-3-4-123,0-4-45,-6-11 90,-1-20 33,-4 2 45,-3-8-45,-2 22 45,-4 8-90,1 5-10,1 2 77,5 11 1,5 8-1939,16 12-5569,14-2 7530,20-7 0,-21-11 0,-2-6 0</inkml:trace>
  <inkml:trace contextRef="#ctx0" brushRef="#br0" timeOffset="1153">206 29 13824,'0'0'0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4T02:50:16.449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93 1 19045,'-10'67'-412,"1"-1"0,0 1 0,-5 33 1,2-4-1892,3-22 0,1-3 2191,2 3 1,0-5-1,-1 11 1,4-22 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4T02:50:16.762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433 1212 21958,'-74'-31'134,"0"0"1,7 4-1,7 12-100,11 34-23,5 14 0,9 15 56,16 3-44,9 5-23,25-2 0,21 2-146,30-4-140,-21-27 1,4-4-152,5-2 0,3-4-381,2-4 0,1-4-650,-1 0 0,0-5-2930,-4-9 1,-2-5 4397,38-23 0,-42 9 0,-18-4 0</inkml:trace>
  <inkml:trace contextRef="#ctx0" brushRef="#br0" timeOffset="865">673 1006 18686,'-22'-13'3843,"5"3"-3820,17 10 45,74-64-68,-28 28-23,7-9 1,0-3-304,-2-7-133,-12-9 45,-16-6 111,-12 1 213,-11 3 45,-16 11-112,-10 10 146,-16 16 22,-3 12 57,-2 10 201,-13 25 11,16 16 101,-11 28-68,22 20-151,20-34 1,2 1-62,3 4 1,2 1-2,2 2 1,4 0-62,6-2 1,4 0-40,1-1 0,4-1 22,4-1 0,3-2 12,1-4 0,0-1-23,22 35-11,-7-18-247,-5-19-201,-12-15 224,-6-17 123,-5-5-560,0-26 302,0-12 101,3-27 68,-2-3 168,0 5-12,-2 16 23,-3 15-124,-1 15-55,-1 7 179,3 12-23,5 12 124,16 43-68,-1-2 180,16 24-135,-1-28-56,7-10 157,4-13-67,-2-17-101,-5-9-56,-6-22-179,-6-16-202,-4-58 314,-16 15 112,-2-24-34,-14 49-123,-3 16 45,-2 18 111,-3 9 12,4 6 224,1 8 124,3 10 279,7 40-392,14-5-167,9 20-12,13-28 56,-2-10-56,-1-14 45,-8-9-45,-3-8-325,-2-44 111,-10 2-110,-2-35 245,-11 19 1,-2 11-57,0 14 68,-2 12-157,0 10 79,-1 4 89,2 6 392,1 38-247,0-1-66,7 34 0,7-18-35,7-5 1,3-10-45,-5-11-426,-3-13-2543,-9-8-3586,-3-16 6555,-11-17 0,5 10 0,-6-8 0</inkml:trace>
  <inkml:trace contextRef="#ctx0" brushRef="#br0" timeOffset="1113">1669 79 22092,'61'-26'-433,"0"-1"0,-6 6 0,-11 17-161,-20 73-11,-13 12 313,-20 12-958,-4-45 1,-4 0 206,-5 0 1,-4-1-3233,-3-4 1,-1-1 4387,-22 33 1,23-37 0,11-12 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4T02:50:15.49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19 0 21387,'-11'88'134,"3"-8"-100,8-26-34,0-3 45,3-3-45,5-6-213,3-8-34,4-11-11,-4-11 146,0-7-134,1-22-370,1-13 111,-1-25 460,-2-11-167,-4-1 77,-3 9 135,-2 15-33,-1 14 33,0 15-135,0 7-201,1 6 336,3 7 90,6 14 100,4 15-134,5 15 23,1 8-12,0-2 45,1-1-101,-3-7 0,0-9 56,-5-10-179,3-11-246,-7-15-516,4-24 482,-5-18 44,2-19 24,-1-5 279,-2 7 45,0 12-45,-2 15 23,0 16 22,1 10 156,4 18 192,3 10-326,4 16 404,14 24-270,-4-16 170,11 11-292,-7-27-34,3-10-830,2-8-3058,0-9 3888,3-10 0,-18 3 0,-3-4 0</inkml:trace>
  <inkml:trace contextRef="#ctx0" brushRef="#br0" timeOffset="370">911 137 20893,'-48'29'62,"1"-1"0,-28 24-6,70-19-56,5 0-22,14-2-248,9-3-133,15-6-101,4-9 112,0-6 33,-3-10 46,-4-13 178,-6-11 68,-9-13 22,-5-1 45,-10 8 269,-2 7 392,-3 13-537,0 6-102,0 6 90,0 1-67,0 9 56,0 5-90,0 12 101,9 3-112,5 0-359,12-2-806,4-6-202,0-8-784,-2-6-2309,-6-10 4460,-6-13 0,-7 8 0,-5-7 0</inkml:trace>
  <inkml:trace contextRef="#ctx0" brushRef="#br0" timeOffset="768">1220 275 12232,'-2'-19'3530,"1"4"-3105,1 15 304,-11 51-371,43-10-178,-12 29-102,47-31-56,-6-22 135,8-8-157,4-5-1131,18-40-57,-38 4 1065,-3-33 123,-42 18 1860,-8 5-1468,-4 21-168,-3 6 303,-2 19 459,-2 13-303,0 15-22,4 21-167,1 16-198,5-9 1,1 2-207,0 35-12,3-30 1,2 0 89,4 24-135,7-4-22,-4-11 34,-5-17-78,-4-16 66,-12-15-10,-13-14-1,-20-7-44,-17-8 10,-15-19-223,-8-16-34,40 9 1,2-4-97,-1-3 1,2-2-286,3 0 0,2-1-1333,-22-32-1468,17 1 3451,18 5 0,12 27 0,9 8 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4T02:50:13.23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344 1 20300,'-12'65'239,"0"0"0,0-1 0,1-1-228,4-12 1,2-1-261,-1 2 0,2 0 322,2-1 0,1 0-73,0 44 0,1-5-23,0-12 68,0-7 133,0-12-100,1-11 12,2-11-101,1-11-292,2-8-78,-1-7-39,0-5-230,-2-4-414,4 0-113,2-2-6072,10-5 7249,-4-10 0,1 7 0,-11-5 0</inkml:trace>
  <inkml:trace contextRef="#ctx0" brushRef="#br0" timeOffset="189">0 584 18832,'51'-14'-1539,"-1"-1"0,0 4 0,-1 5 1539,45 12 0,-42 1 0,-12-2 0</inkml:trace>
  <inkml:trace contextRef="#ctx0" brushRef="#br0" timeOffset="536">721 584 19953,'-10'59'74,"0"0"1,1-4 0,2-5-8,4 1-45,2-5 12,1-6-34,0-9-157,0-12-101,0-5 247,0-9 56,0-3-45,0-27-67,1-13 11,1-27-101,0-6 67,0 2 23,1 8-191,2 10 135,0 12-202,1 10-67,-1 9 67,-1 9-370,1 6-89,4 4-303,7 7-986,4 12-1793,4 12 3866,0 10 0,-11-16 0,-3-6 0</inkml:trace>
  <inkml:trace contextRef="#ctx0" brushRef="#br0" timeOffset="889">859 927 15549,'-9'-17'2341,"2"4"-1881,7 13 11,0 0-359,63-21 0,-29 3-90,47-18-11,-50 5-11,-10 0 0,-10-2-89,-6 4 89,-5 4-23,-11 8-21,-5 6 10,-13 7 34,-4 3 56,3 8 0,3 7 56,7 9 56,7 5-67,8 2 0,4 0 0,7 1 0,11-3-12,13-4-89,12-6-22,6-8-695,5-5-247,1-6-807,-2-14-1657,-7-5 3428,-8-30 0,-18 27 0,-6-10 0</inkml:trace>
  <inkml:trace contextRef="#ctx0" brushRef="#br0" timeOffset="1285">1305 687 19785,'-6'78'750,"1"-19"-660,5-2-79,5-25 67,3-6-78,6-7 0,1-6-190,1-7-202,0-2-359,0-10-380,-2-13 391,-1-10 493,-4-13 23,-5 4 146,-1 6 44,-3 11 23,0 9-23,0 7-10,0 3 10,0 2 34,0 4 280,10 23-146,3-3 23,24 31 325,-8-27-471,8 6 34,-17-23-45,-8-2 0,-7-7-202,-3 2 1,-2-2 201,0 2-23,0 2-145,-4 1-392,-1 3-818,-4 0-1099,1 5-2161,-2-2 4638,-1 3 0,5-8 0,1-2 0</inkml:trace>
  <inkml:trace contextRef="#ctx0" brushRef="#br0" timeOffset="1605">687 207 21488,'33'-54'123,"2"7"-224,-3 30-56,0-3-549,-3 1-380,-5 0-24,-4 6 673,-5 4 246,-4 5-145,-1 3 247,3 15 89,6 10-504,7 22-1244,10 15-3261,12 11 5009,-15-30 0,-2-4 0,6 9 0,-1-10 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4T02:50:25.346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1 275 21768,'78'-1'37,"0"0"0,1 0 1,-2 2-16,-9 2 0,0 2-1403,2 0 1,1 2 1380,-3 2 0,0 1-112,-5-1 0,-3 1-87,-5-1 0,-4-1-1818,30 5-1333,-22-5 3350,-20-4 0,-22-4 0,-8 0 0</inkml:trace>
  <inkml:trace contextRef="#ctx0" brushRef="#br0" timeOffset="288">859 0 21342,'57'30'78,"2"7"-78,3 14-168,-9 7-33,-12 2 43,-16 10 24,-13 8-23,-15 10-56,-23 8-610,7-47 1,-6-1 127,-7-1 1,-3-3-533,0-2 0,-1-4-6404,-28 23 7649,17-20 0,22-22 0,12-11 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4T02:50:19.79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0 541 21040,'84'-6'336,"5"0"-336,10 6 0,-44 0 0,2-1-1397,4 0 0,2-1 249,1 0 0,0-1-1267,-2-1 1,-3-2 2414,-6-2 0,-6 1 0,7-4 0,-23 1 0</inkml:trace>
  <inkml:trace contextRef="#ctx0" brushRef="#br0" timeOffset="316">1613 129 21409,'80'7'0,"10"2"-45,-36-4 1,2 2-304,-1-1 1,-1 1-578,0 0 1,-2 1-1844,33 11-4358,-25 4 7126,-24-1 0,-22-8 0,-11-5 0</inkml:trace>
  <inkml:trace contextRef="#ctx0" brushRef="#br0" timeOffset="785">1854 370 18978,'-12'-16'2431,"3"3"-2308,9 13-100,0 0-46,-4-2 1,3 1 22,-3-1 34,4 4-34,1 8 0,5 6-34,2 11 90,8 8-78,2 10 22,2 6-135,0 7-178,-1-2-24,3 8 315,-11-25-57,1-4 68,-10-27 11,-1-4 0,-1 2-56,0 3 101,0 8-79,0 5 34,0 7-33,0 2 33,-7 3 67,-2 0-45,-12 4-44,-7 3-1,-14 5 23,-14 4 23,-15-3-12,-9-5 23,0-13-34,5-13-45,13-10-683,11-9-1087,15-14-1300,14-10 3115,11-16 0,9 18 0,2 2 0</inkml:trace>
  <inkml:trace contextRef="#ctx0" brushRef="#br0" timeOffset="1310">2712 850 22204,'-67'-27'101,"6"14"-101,25 29 0,4 12-22,7 4 22,9 0 0,9-3 22,5-2-11,2-2-11,6-2 23,7-3-23,11-4-79,7-4-33,2-6-224,2-4 45,-4-3-112,-2-10 66,-6-4 214,-7-10 56,-7-1 45,-5 2-1,-4 0 23,0 3 79,0 3 44,-4 3 191,0 3-101,-1 5-101,2 1 101,1 4-493,2 1-359,-3 1-829,-2 0-963,-5 0-2545,-2 0 4976,2 0 0,2 0 0,4 0 0</inkml:trace>
  <inkml:trace contextRef="#ctx0" brushRef="#br0" timeOffset="1872">2678 233 23516,'-36'-38'212,"-8"12"-212,-12 46 12,-5 13-12,4 19-23,11 7 23,18 3 0,14 1 11,17 6 23,19 4-34,18 1-34,21-2 12,13-7 33,-34-35 0,2-2-11,1-2 0,1-1 0,43 17-33,-4-8-12,-14-6-78,-13-8-45,-20-6-67,-15-4 111,-10-3 12,-8 0 112,-5 3 23,-16 4 55,-13 0-33,-20 0 0,-10-6-23,-8-4-22,-7-2-403,-1-2-427,2-5-268,8-7-918,14-9-1458,19-6 3474,16-6 0,13 14 0,5 3 0</inkml:trace>
  <inkml:trace contextRef="#ctx0" brushRef="#br0" timeOffset="2403">3261 130 22653,'12'71'1042,"7"5"-1031,-3 5 0,11 10 34,-12-42 0,1-1-34,0 2 0,0-1 12,17 43-46,-4-14 12,-4-15-213,-7-15-325,-6-14-180,-6-10 46,-4-12 44,-2-6-324,0-5-1042,-3-16-606,-9-17-4079,-4-33 6690,-5-28 0,9 37 0,4 2 0</inkml:trace>
  <inkml:trace contextRef="#ctx0" brushRef="#br0" timeOffset="2637">3330 26 17610,'-16'-14'3586,"3"2"-3586,13 12-22,0 0 0,73 13 22,-19 20-12,3-7 1,1 5-499,-21 6 1,-5 5 486,-2 0 1,-4 3-46,9 46 46,-17 3-23,-22 3 45,-8-46 0,-7 0-95,-6 2 0,-6-2-597,-7 2 1,-7-1-4225,-23 15 1,-4-2 4398,21-22 0,1-2 1,-2 1-1,6-6 1,12-15-1</inkml:trace>
  <inkml:trace contextRef="#ctx0" brushRef="#br0" timeOffset="3175">3021 988 19661,'1'47'56,"0"-8"0,-1-33-56,0-2 34,0-2-2824,0-1-1692,0-9 4482,0-4 0,0 2 0,0 0 0</inkml:trace>
  <inkml:trace contextRef="#ctx0" brushRef="#br0" timeOffset="3806">3433 473 21790,'11'65'351,"1"1"0,0 0 1,-2-1-285,-3-5 0,0-1-1110,1 4 1,2 1 1059,-1 1 0,1 0 33,3 2 0,0 0-22,0-2 0,0 0-22,1-4 0,0-3-1,-2-6 1,1-4-17,7 33 537,-6-26-1188,-4-17 401,-5-16-568,-3-12-1894,-2-6-4347,0-16 7348,-6-15 1,4 9-1,-4-6 1</inkml:trace>
  <inkml:trace contextRef="#ctx0" brushRef="#br0" timeOffset="4406">2815 1125 20893,'-45'37'101,"-7"-2"-101,-5-3-67,-10-7-314,-7-8-739,6-7-1177,7-6-2488,16-3 4785,19-1 0,12 0 0,12 0 0</inkml:trace>
  <inkml:trace contextRef="#ctx0" brushRef="#br0" timeOffset="12540">2884 919 17476,'23'54'381,"-5"-4"-325,-18-17-56,0 2 57,-8 3-13,-12 2 12,-12 4-11,-17-2-11,-4-2-34,-2-8-415,3-8-829,11-10-1837,9-8 3081,16-4 0,8-2 0,7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4T02:22:50.92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137 61 10753,'-61'-14'583,"10"2"-23,51 11 325,-1 0 191,-1 0-247,2 0 135,-2 0-303,0-1-123,-1 0-292,0 1 23,-1-2 101,2 3-78,-2-1-12,4 1 750,-1 0-861,15 0 10,12-2-134,20-1 22,12-1-67,4-2 0,2 3-45,1 0 45,-4 3-337,-6 0-99,-5 0-304,-10 5-134,-6 2-179,-8 6-617,-6 0-1478,-1 1 3148,-5-2 0,-4-4 0,-4-5 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4T02:50:53.954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625 263 20569,'-76'-22'198,"1"-1"0,5 1 0,8 10-120,5 30-55,1 16-12,-4 26-1563,6 15 1552,7 12 0,12 6 11,22-43 1,4 2-1,3 1 0,2 1 0,3 3 1,4-1 153,5 1 0,4-2-154,2-2 0,5-1-11,6-5 0,4-3 0,34 31-22,8-19-34,7-19-382,6-19 157,3-17-778,-26-28 0,-3-10 611,-15 7 0,-4-4-169,11-25 1,-8-6-85,-19 12 1,-7-1 689,-3 1 0,-3 1 11,1-39 1210,-7 21 612,-4 26-74,0 18-1025,0 16-364,-1 7 246,1 3-291,-2 18 201,2 9-425,0 25 56,0 10-102,4 7-21,2 3-23,2-2-11,0-5 11,-2-8-101,-3-10-527,0-9-593,-3-7-572,0-7-89,0-7-3138,0-8 5020,-5-6 0,3-3 0,-3 0 0</inkml:trace>
  <inkml:trace contextRef="#ctx0" brushRef="#br0" timeOffset="231">590 709 21241,'43'-46'-2118,"5"9"-750,10 34-6824,0 2 9692,-3 1 0,-25 0 0,-8 0 0</inkml:trace>
  <inkml:trace contextRef="#ctx0" brushRef="#br0" timeOffset="765">1105 1224 21779,'17'-54'52,"-1"-1"0,2 2 1,4 3-53,34-23-28,-25 33 0,-1-1-208,1-2 1,-1-2 5,0-3 0,-2-1-33,-1-1 0,-3 0-34,-4-1 0,-3-1 146,-5 2 0,-3 0 94,0-43 57,-14 11 12,-13 14 111,-12 16 191,-14 14 134,-5 17-78,-1 9-56,2 8-169,2 7 68,5 14-11,3 15-45,7 22 44,6 20 90,11 15-139,10-40 0,1 2-91,3 2 1,2 1-46,5-1 1,2 0 33,3 0 1,2-1-46,6 0 1,2-1 16,0-4 1,3 2-23,7 10 0,2-2-11,12 18-291,10 4-315,-26-47-78,-4-14-100,-2-6-236,1-8-695,1-3-6207,23-33 7933,-9 0 0,-1-7 0,-21 15 0</inkml:trace>
  <inkml:trace contextRef="#ctx0" brushRef="#br0" timeOffset="1133">1757 812 21768,'-57'60'190,"12"-2"-179,41-13 45,2 2-33,13-2 10,9-4-447,36-6-236,-5-18 78,17-11-256,-22-29 267,-9-15-77,-11-20 638,-12-6 11,-9 5 224,-3 9 235,-5 15-77,-5 15-68,-6 10 112,-11 13-202,7 12-11,-1 12 22,13 12-144,3 8-58,3 1-44,8 1 23,7-5-23,7-7-11,7-7-774,-3-9-616,3-7-739,-3-8-1905,1-4 4045,-1-20 0,-11 14 0,-4-14 0</inkml:trace>
  <inkml:trace contextRef="#ctx0" brushRef="#br0" timeOffset="1450">2272 709 21835,'-51'41'56,"12"-1"-23,23-2-21,11 3 66,2 1-67,13 4-11,10-2 0,13 2 34,8-5-23,1-4-11,-3-4-45,-5-5 12,-9-6-102,-8-5-10,-10-7 55,-3-3-78,-4-4 146,-14-2 22,-8-1-146,-17 0-571,-3-2-874,2-7-617,6-4-2688,12-7 4896,9-3 0,8 9 0,5 3 0</inkml:trace>
  <inkml:trace contextRef="#ctx0" brushRef="#br0" timeOffset="1817">2787 744 17778,'4'0'3642,"-1"-1"-3194,-3 1-414,-71-5-34,42 14 0,-52 0 34,65 16 33,8 1-45,5 3-11,4 4 68,15 4-12,7 7-67,16 1 0,3-2 0,0 1 11,-4-7-11,-3-1 0,-12-5-56,-4-5-101,-11 3 57,-3-8 88,-16 4-66,-11-10 11,-35-5 67,7-5-325,-16-11-101,21-11-638,5-12-1010,3-7-861,10 0-6107,9 2 9042,10 5 0,5 14 0,3 5 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4T02:50:56.60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55 411 20457,'10'-74'1411,"-2"15"-1411,-8 58-33,0 1-79,0 16 112,0 17 134,1 29-134,4 21 34,6 13-29,-5-46 1,1 0-383,2 1 1,-1 0 421,8 47-496,0-5 474,-1-12-23,-4-13-135,-1-18-413,-5-14-170,0-13-32,-4-11-46,0-7-371,-1-6-5948,-16-55 7115,5-7 0,-6-4 0,9 21 0</inkml:trace>
  <inkml:trace contextRef="#ctx0" brushRef="#br0" timeOffset="201">20 239 16714,'-11'-13'3440,"2"3"-3395,9 10-23,71-14-22,-25 10-28,5-3 0,1 0-1025,9 7-729,-7 5-918,-5 8-3396,-11 9 6096,-12 8 0,-13-13 0,-8-3 0</inkml:trace>
  <inkml:trace contextRef="#ctx0" brushRef="#br0" timeOffset="388">55 857 19269,'52'-6'5,"1"0"1,46-4-958,-34 10-1189,0 0-4738,-5 0 6879,-7 0 0,-25 0 0,-8 0 0</inkml:trace>
  <inkml:trace contextRef="#ctx0" brushRef="#br0" timeOffset="619">672 789 20927,'-1'69'52,"0"1"1,0-6-1,3-7-40,11-8-24,-1-7-380,-2-9-583,-4-8-571,-2-9 246,-3-8-1255,-1-7-2072,0-20 4627,-4-17 0,3 10 0,-2-4 0</inkml:trace>
  <inkml:trace contextRef="#ctx0" brushRef="#br0" timeOffset="763">638 377 18720,'14'5'-992,"-9"-2"0,18 29 1,-17-16-1</inkml:trace>
  <inkml:trace contextRef="#ctx0" brushRef="#br0" timeOffset="3287">913 754 21398,'8'-43'336,"-5"9"-358,-18 33 22,-7 1 0,-10 0 22,-2 6-22,-2 7-56,7 9 56,7 7 0,7 3 45,8 4-45,4 3 0,6 3 11,11 4-11,10-2 0,14 3 0,3-2 34,2-1-34,-5-5-12,-6-7 12,-10-9-22,-8-6 0,-8-1-23,-4-4-78,-2 3 44,-6-3-145,-7 0 112,-11-6-157,-4-2-437,-1-4-482,4-15-784,7-3-1299,3-15-4237,9 2 7508,2 3 0,4 13 0,0 4 0</inkml:trace>
  <inkml:trace contextRef="#ctx0" brushRef="#br0" timeOffset="3903">1016 1098 17700,'11'14'2533,"-3"-2"-7858,68-74 5426,-30 16-62,7-3 0,2-4 1370,7-20-1543,-4-7-135,-28 39 0,-2-2-151,-3-3 0,-3-1-174,-4-1 0,-3 0 609,-4-3 0,-5 1-216,-3-46 111,-22 8 90,-10 16 471,-15 19 403,-2 15 44,3 16-122,0 10 3145,3 7-3201,-11 11-595,14 15 91,-8 20 144,21 23-156,13-4 0,3 4-134,2-11 0,1 1 0,3 20 0,3 0 33,5-18 0,3-2-106,2 2 0,1 1-386,3-2 0,2 0 352,0-1 1,-1-2 16,13 42 89,-1-14-470,-6-18 381,-5-16-45,-6-17 23,-2-14-102,-6-8 57,1-5-146,-3-13-224,2-13 718,3-20-695,2-16-606,17-29 729,-1 25 279,12-7-21,-9 42 456,2 15-401,-3 9 79,3 15 56,0 14 369,11 44-379,-9-9-80,2 25-22,-16-31-12,-5-2 1,-5-9-12,-3-9-22,-2-7-560,-2-14-336,0-4-6097,0-11 6993,0-14 0,0 9 0,0-9 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4T02:51:01.675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251 3 20759,'36'-3'-22,"-7"18"-12,-21 55-22,-4 9 45,-5 5-191,-15 8-2216,-11 3 2138,7-47 1,-4-1-405,-26 39 112,-3-12-784,4-20-2263,8-21 3706,13-16 1,14-12 0,9-5-1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4T02:51:06.04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0 132 19919,'90'2'451,"-1"0"0,-18 0 0,2 0 0,4 1-362,16 4 1,5 1 0,3-1-562,-14-3 0,3 0 1,1 0-1,3-1 478,-13-1 1,2 1 0,1-1 0,0-1 0,1 1-634,3-1 1,1 1-1,0-2 1,0 1-1,0-1 582,-1-1 0,-1 0 0,1-1 1,1 0-1,3-1-687,1-1 0,4-1 0,2 0 0,0-1 0,-3-1 0,-6 1-1726,13-3 0,-6 1 1,-1-2-1,2-1 2453,-4 0 0,5-2 0,-1 0 0,-7 0 0,-15 2 0,6-3 0,-14 1 0,-16 0 0,-1 0 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4T02:51:10.709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0 18272,'51'4'119,"0"0"1,3 2-1,0 3-186,4 10 0,1 3-1458,5 0 0,2 1 567,5 0 0,1-2-3037,5-2 1,1-3 3994,4-4 0,-4-4 0,14 1 0,-20-9 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4T02:51:15.066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647 89 21387,'-72'63'67,"0"1"0,6-2 0,9 3-50,25-7 0,8 1 22,0 0 0,1 1-39,1 1 0,1 1-1164,2-2 1,1 1 1028,-1 0 1,0 1-186,2-2 1,-1-1 280,1-3 1,0-2-791,-11 34-718,4-25 995,6-28-99,7-20-2497,5-33-1648,3-31 4796,16-42 0,-10 33 0,10 0 0</inkml:trace>
  <inkml:trace contextRef="#ctx0" brushRef="#br0" timeOffset="220">544 55 16748,'3'13'2790,"0"-2"-997,-3 81-1648,0-22-111,0 4 0,0 5-1,-1-25 1,2-1-29,4 1 1,2-1-322,2 0 1,2-1 303,7 0 1,2-2-6,1-2 1,2-1-791,23 42-212,-2-14-1111,-10-13-43,-14-17-1838,-11-15 4011,-19-15 0,7-9 0,-9-6 0</inkml:trace>
  <inkml:trace contextRef="#ctx0" brushRef="#br0" timeOffset="383">97 775 20669,'67'-8'-1065,"0"-1"1,2 4 0,1 7-2132,-2 11 0,1 5 3196,-1-2 0,-5-1 0,11 3 0,-23-8 0</inkml:trace>
  <inkml:trace contextRef="#ctx0" brushRef="#br0" timeOffset="640">1024 981 21891,'-9'65'164,"0"0"0,1 1 1,2-1-143,5-7 0,2-1-22,-2 1 0,2 1 17,2-3 0,0-1-17,0-2 0,1 0-123,9 45-370,-3-10-201,-4-15 10,-2-15-11,-4-22 146,0-17-358,0-13-1671,-5-37-4806,-5-28 7384,2 4 0,1 0 0,-4-12 0,3 0 0</inkml:trace>
  <inkml:trace contextRef="#ctx0" brushRef="#br0" timeOffset="865">990 638 18227,'7'1'1994,"-1"0"-1938,-6-1-56,0 0 0,92 37-11,-40 0-56,9-2 0,-2 4-168,-10 29-157,-21 2 44,-13 2-22,-23-1 68,-15-6-101,-13-8-113,-6-15-313,7-13-1155,11-15-2083,12-7 4067,7-16 0,5 6 0,0-7 0</inkml:trace>
  <inkml:trace contextRef="#ctx0" brushRef="#br0" timeOffset="1232">1642 741 20849,'-55'12'145,"-1"0"1,-36 15-67,65 7-57,12 3 1,9 4-23,15 1-4308,13-1 3804,17-6 56,15-9 343,24-13-242,-22-19 201,7-16 135,-37-14 56,-11-15 291,-9 17-11,-4 0-145,-4 24 3312,-2 5-3447,-3 4 0,-2 1 45,-2 9 78,4 25-124,2 2 12,3 19-56,6-12-44,5-5-808,4-3-1299,3-7-3003,-2-10 5154,-2-7 0,-7-9 0,0-2 0</inkml:trace>
  <inkml:trace contextRef="#ctx0" brushRef="#br0" timeOffset="1816">2500 672 19975,'-85'-17'310,"0"-1"0,7 2 0,11 14-221,12 48 13,15 6-91,20 4 67,18 5 57,30 2-124,24 2-11,28-6 0,-32-34 0,3-3-152,0-5 1,2-4-174,0-4 0,0-3-697,-1-7 0,-1-5-1511,36-22-4414,-14-22 6998,-26-23 1,-22 30 0,-15 5 0</inkml:trace>
  <inkml:trace contextRef="#ctx0" brushRef="#br0" timeOffset="2535">2500 501 20277,'-11'-16'1939,"2"3"-1939,93-37 0,-26 18-261,5-5 0,2-1-30,9-9 25,-16-3-126,-18-1-35,-21 0 383,-11 6-57,-19 10 101,-8 11 134,-15 12 349,-30 13-159,13 23-66,-18 17 156,26 26-223,6 17-141,24-36 1,3 4 44,2 3 1,3 1-400,2 4 0,3 0 326,1 2 1,3 1-6,2-2 0,3 0-12,2-1 1,2-2 5,3-5 0,0-2 1,16 37-203,-4-24-78,-6-21 247,-7-22-45,-1-12-90,-1-28-224,3-21 157,3-31 23,-3-16 66,-1 5 135,-7 16-11,-3 24 866,-4 22-1259,-1 12 619,0 42-148,4 6 34,4 38 34,11-1-68,11 1 123,11-8-123,14-10-67,9-17 56,9-18-56,7-14-471,0-25-537,-3-20-683,-9-31 1276,-39 24 0,-4-4 202,-4-2 0,-5-2 213,3-43 202,-11 13 436,-17 17 494,-13 18-437,-13 17-45,-13 14-90,-2 8-201,2 19 11,5 13 89,8 24-157,9 19 69,13 16-63,17-16 0,9 1-224,2-19 0,6-2-168,10 16 0,9-6 95,2-26 0,4-9-11,5-4 0,3-5-202,2-5 1,1-3-214,1-3 0,-1-5 141,-5-5 0,-1-4-4130,43-20-5427,-46 2 9658,-24-1 0,-27 22 1,-8 6-1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4T02:51:02.875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516 453 22193,'2'53'71,"1"0"0,-1-2 0,0 0-4,1 37-669,2 1 602,3 0 185,3 2-286,-3-7-470,-1-7-236,-4-17-11,-2-15-208,-1-17-509,0-14-180,-6-7-3159,-5-24 4955,-6-23 0,5 14 0,3-10 0</inkml:trace>
  <inkml:trace contextRef="#ctx0" brushRef="#br0" timeOffset="202">241 110 16535,'-30'-31'4482,"6"7"-4403,24 24-79,20-24 33,24 18-33,32-19-247,-27 26 1,3 6-354,1-1 1,1 3-819,1 3 1,-1 3-2791,-3 1 1,-2 2 4207,38 21 0,-39-18 0,-18-3 0</inkml:trace>
  <inkml:trace contextRef="#ctx0" brushRef="#br0" timeOffset="1083">1202 865 21947,'-54'11'16,"-1"0"1,-34 19 6,78 20-1,4 3 1,5 2-1,17-2-22,10-5-426,18-8-66,11-11-35,-1-13-201,2-8-91,-10-22-144,-6-17 548,-13-25 337,-10-16 78,-9-7 78,-6 8 337,-12 13 190,-4 13-11,-12 15-191,-1 13-44,3 7-146,2 7-157,9 3 100,2 0-133,8 7 122,1 6-133,12 10 66,14 5-78,16 1 0,13-4-504,28-6-22,-24-9 256,11-5 46,-38-5 11,-10 0 68,-11 0-46,-5 0 113,-3 6 67,0 6 11,0 11 78,0 13-67,0-8 225,1 1 133,8-19 24,6-5-203,9-3-55,3-2 21,-1-9-144,4-35-225,-13 2-22,-3-26 55,-13 26 1,-1 9-90,-3 14 168,-6 9-22,-3 8 56,-7 22 67,11 0 0,-1 20 56,13-3 0,11 2 33,10-2 12,37 0 22,-12-19-100,15-3-23,-30-29-415,-10-14-212,-12-22 537,-8-11 23,-4-2-22,-3 10 9,-4 13 24,-4 17-44,3 12 100,1 7 236,6 14 44,0 11 22,5 16-145,10 9-112,9 4 33,29 13-78,-14-21-515,13 3-1278,-23-28-3877,-6-8 5670,-2-5 0,-11-4 0,-1 0 0</inkml:trace>
  <inkml:trace contextRef="#ctx0" brushRef="#br0" timeOffset="1353">2918 865 21611,'-77'-32'26,"0"1"0,5 7 0,8 14-15,5 35 68,7 20-68,14 6 23,15 4 22,14 1-34,11 2-22,23-1-112,16-5-762,28-7-583,11-12-1591,9-15-5344,-1-9 8392,-3-32 0,-39 17 0,-13-17 0</inkml:trace>
  <inkml:trace contextRef="#ctx0" brushRef="#br0" timeOffset="1731">3124 899 17879,'-12'-2'3441,"-70"18"-3430,59 2 45,-52 16 11,70 0-33,7-2-1,15 1-33,8-1-325,19-6-448,6-6-236,3-10-167,-2-6 470,-9-22 146,-12-34 560,-14 1 258,-8-18 549,-8 33-158,-3 13-44,-1 12-335,-1 5-147,0 6 45,3 3-101,1 10 11,1 9 68,0 14-101,14 3 11,8 2-280,40 3-695,-11-20-818,19-3-1333,-20-23-4852,0-24 7922,0-26 0,-22 17 0,-6-6 0</inkml:trace>
  <inkml:trace contextRef="#ctx0" brushRef="#br0" timeOffset="1986">3811 41 23045,'2'84'627,"0"-1"1,0 1-1,-2-1 1,3 0-621,7 0 1,3 7-1,0-10 4,-1-9 0,-1-6 6,0 1 1,0-3-18,-1-5 0,0-2 0,9 36-23,-3-23-515,0-15-44,-8-26 21,-2-8 79,-4-17-784,-4-20-381,-12-22-661,-11-35 498,4 24 0,-2-2 1810,-4-8 0,2 3 0,-6-11 0,5 14 0</inkml:trace>
  <inkml:trace contextRef="#ctx0" brushRef="#br0" timeOffset="2145">3433 556 23706,'75'-40'115,"0"0"1,7 3 0,2 11-105,4 21 1,1 8-313,2-4 1,-1 2-159,-5-1 0,-3 0-1280,-10 0 1,-5 0-789,-12 0 1,-5 0 2637,12 0 0,-32 0 0,-22 0 0</inkml:trace>
  <inkml:trace contextRef="#ctx0" brushRef="#br0" timeOffset="3750">69 2375 18776,'87'-1'560,"-1"1"0,-15-1 0,3 0 1,3 1-2388,16 0 0,4 1 0,4-1 1843,-14 0 1,3 0 0,1 0 0,1 0-17,5 0 0,2 0 0,1 0 0,-1 0-368,-18 0 0,1 0 0,0 0 0,-1 0 1,0 0-381,16 0 0,0 0 0,-1 0 0,-2 0-1710,-7 0 0,-2 0 1,-1 0-1,-2 0 2428,16 0 1,-3 0 0,-9 0 0,-8 0 0,-10 0 0,26 0 0</inkml:trace>
  <inkml:trace contextRef="#ctx0" brushRef="#br0" timeOffset="10221">1 2272 17442,'63'24'398,"0"1"0,0-1 0,32 12 0,-3-5-242,-20-11 1,0-2-888,16 0 1,5-1 782,-22-5 1,2-1-1,3-1-936,7-1 0,3-1 0,2-2 884,8 0 0,2-2 0,2 0-17,-22-2 0,0 0 0,1 0 1,1-2-136,2-1 0,0-2 0,1-1 0,0 0-151,-2 1 1,0-2-1,-1 0 1,0-1-206,-4-1 1,1-2 0,-2 0 0,-2-1-2265,17-4 1,-3-1 0,-3-2 2771,-10 0 0,-4 0 0,-6 0 0,-5 1 0,-9 1 0,15-11 0</inkml:trace>
  <inkml:trace contextRef="#ctx0" brushRef="#br0" timeOffset="11873">5424 1311 17218,'16'68'-131,"0"1"1,0-1-1,-6-2-317,-19 31-665,0-44 0,-5 0 715,-4-2 1,-5-2-371,-3 0 0,-3-2-2481,-29 30 3296,10-23 1,22-26 0,11-17 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4T02:51:18.604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59 20322,'65'-33'571,"20"7"-464,-29 27 0,5 6-2065,15 0 1,6 1 1957,-18-1 0,2 1 0,3 1 0,7-1 0,3 1 0,1 0-83,6 0 1,2-1 0,0-1-325,4 1 0,1-1 0,-1 0-684,-2 0 0,0 0 1,-2-1-2187,-6-1 0,-1 0 0,-3-1 3182,22 1 1,-10 0-1,-36-4 1,-6 0 0,9-1-1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4T02:51:24.80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381 1 19505,'46'52'153,"1"1"0,1 7 0,0 4-97,-2 10 0,-1 4-648,-12-21 0,-1 3 0,-1 0 599,1 3 1,-2 1-1,0 2-4,-2 0 1,-2 2 0,-2 0-4,-2-1 0,-2 1 0,-4 0-366,-2-1 0,-4-1 1,-2 1 353,2 29 1,-8-2-6,-12-5 1,-9-2 10,-5-5 1,-8-4-79,-14-2 0,-10-5-158,-7-3 1,-7-3-190,-5-2 0,-4-4-236,-1-4 0,-2-3-980,5-8 0,2-4 1647,8-8 0,6-6 0,-9 4 0,28-18 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4T02:51:29.205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0 15695,'77'10'261,"0"0"1,2-1-1,-1 0-244,-12-5 0,1-1-874,9 1 1,3 1 514,6 0 1,1 0-2148,2-1 0,1 1 2489,0-2 0,-5 0 0,13 1 0,-25-4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4T02:22:52.339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52 114 15784,'-29'-43'729,"6"9"-584,23 31 1,0 2-146,0-2 0,0-1-22,7-1 33,10 1-22,14-2-57,12 3-683,8-1-918,5 2-2297,1 1 3966,2 1 0,-27 0 0,-6 0 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4T02:51:32.336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66 83 20916,'-36'-46'247,"6"10"-247,36 36 0,18 4 0,22 4 45,30 6-45,23 1-337,-41-8 1,1-2-2163,4-1 1,-1-1 2498,2-4 0,-5 0 0,11 0 0,-21-4 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4T02:51:34.88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416 172 21790,'-10'-6'-78,"-8"32"78,2 25 0,-1 11 28,-3 1 0,0 1-34,-1 3 0,-1-1-201,0-2 0,0-1 207,1-3 0,0-1 0,0-3 0,0-1-135,1-2 1,-1-3-314,-15 36-57,7-18 14,9-25 54,8-21-133,8-13-1670,3-31-3856,2-26 6096,12-43 0,-8 33 0,8-1 0</inkml:trace>
  <inkml:trace contextRef="#ctx0" brushRef="#br0" timeOffset="221">416 0 18642,'34'58'1350,"-1"0"0,12 19-1350,-7 11 0,-2 4 0,-14-37 0,-2-2 5,10 24 1,0-1-1409,-8-20 1,1 0 1363,7 16 0,0-4-567,10 14 489,-6-13-3828,-5-5-458,-15-28 4515,-7-6 1,-7-25 0,-1-5 0</inkml:trace>
  <inkml:trace contextRef="#ctx0" brushRef="#br0" timeOffset="418">245 790 21342,'50'-40'-695,"1"1"0,4 2 1,3 7-769,11 17 1,2 6-2386,1-3 0,0-1 3848,0-1 0,-5 1 0,10-3 0,-21 1 0</inkml:trace>
  <inkml:trace contextRef="#ctx0" brushRef="#br0" timeOffset="788">1446 172 21409,'-66'-31'194,"1"1"0,5 0 1,7 11-162,9 27-89,8 8 90,10 13-68,13 13 68,7 10-1,32 11-33,19 10-22,-7-35 0,4 0-122,5 1 0,1-2 110,2-1 1,0-2-18,-3-2 1,-1-1-6,37 24 45,-18-8-68,-16-12-167,-13-2 67,-20-13 179,-23 13 231,-21-16-163,-20 5-102,-10-15 34,-4-3-34,-7-4-280,-6-8-358,1-6-280,7-13-852,14-7-987,19-8-3898,16-5 6689,12-5 0,6 23 0,0 5 0</inkml:trace>
  <inkml:trace contextRef="#ctx0" brushRef="#br0" timeOffset="1034">1721 206 17431,'3'8'4437,"0"-1"-4381,-3-7 124,0 0 66,1 55-162,9-6 0,3 5-67,-2 6 0,2 3-231,8 12 0,3-3 231,-5-21 0,0-2 23,0-1 0,-2-1-153,14 37-380,-8-14-224,-7-14-1121,-9-16 931,-3-18-4897,-22-36 5804,-2-29 0,-2 7 0,7 0 0</inkml:trace>
  <inkml:trace contextRef="#ctx0" brushRef="#br0" timeOffset="1268">1652 206 20300,'57'-25'-4,"0"0"0,-3 3 1,-3 7-87,20 30-403,-7 12-157,-13 15 168,-16 13-100,-20 6 122,-15 8 180,-23 3-78,-13-2-685,-18-3-2329,1-10 3372,4-8 0,23-25 0,8-7 0</inkml:trace>
  <inkml:trace contextRef="#ctx0" brushRef="#br0" timeOffset="1465">2510 995 14406,'0'0'0</inkml:trace>
  <inkml:trace contextRef="#ctx0" brushRef="#br0" timeOffset="1742">2750 446 22496,'-18'75'44,"6"-3"-77,31-6-23,-1-2-314,-1-6-313,-2-6-158,-4-9-346,-3-8-662,-4-12 157,-3-10-4269,-2-17 5961,-4-29 0,2 16 0,-2-13 0</inkml:trace>
  <inkml:trace contextRef="#ctx0" brushRef="#br0" timeOffset="1955">2751 172 19437,'17'6'2510,"-4"-1"-2107,-13-5-201,87 98-5828,-29-36 5631,8 8 1,2 1 5,-27-31 0,0-3 518,14 11 0,0-2-787,21 18 241,-29-26 0,-3-4-1227,2 1-851,-13-11 134,-15-12-2835,-9-9 5606,-7-30 1,-2 17-1,0-16 1</inkml:trace>
  <inkml:trace contextRef="#ctx0" brushRef="#br0" timeOffset="2154">3403 275 22272,'-9'61'41,"0"0"0,1-4 0,5-4-108,23 16-258,-1-3-773,4-4-919,-2-6-1266,-1-9-4829,-2-15 8112,0-15 0,-9-10 0,-1-7 0</inkml:trace>
  <inkml:trace contextRef="#ctx0" brushRef="#br0" timeOffset="2389">3952 343 21398,'2'100'179,"2"-8"-168,4-27-11,4-3-11,4-4-414,-1-3-629,-6-7-122,-4-6-572,-4-12 56,-1-14-2645,-5-9 4337,-2-37 0,0 20 0,0-20 0</inkml:trace>
  <inkml:trace contextRef="#ctx0" brushRef="#br0" timeOffset="2571">3883 137 18384,'-11'-11'2476,"2"2"-2285,9 9-146,0 0-12,71-17-55,23 12-1032,-19-4 1,0 1-73,-17 7 0,-6 4-2774,21 10 3900,-51 6 0,-13-4 0,-9-2 0</inkml:trace>
  <inkml:trace contextRef="#ctx0" brushRef="#br0" timeOffset="2700">3986 412 8266,'0'0'0</inkml:trace>
  <inkml:trace contextRef="#ctx0" brushRef="#br0" timeOffset="3109">4020 687 21980,'68'-39'68,"8"8"-80,14 26-641,4 1-75,-6 3-964,-13-1-1294,-22 2-4263,-23 0 7268,-17 7 0,-12-6 1,-1 6-1</inkml:trace>
  <inkml:trace contextRef="#ctx0" brushRef="#br0" timeOffset="3320">3952 1201 20479,'61'-24'138,"1"0"0,0 1 0,-2 4-138,39 5-6,-47 6 1,0 1-947,47-5-2327,-8 4-1282,-16 4 4609,-19 1 0,-28 3 0,-13-2 0</inkml:trace>
  <inkml:trace contextRef="#ctx0" brushRef="#br0" timeOffset="3640">4947 34 21566,'-10'61'186,"0"-1"1,4-1 0,4 0-97,16 38-74,-3-48 1,1 0 39,15 47-531,1-4 475,-4-6-11,-1-8-157,-8-13-437,-5-13-147,-6-14-323,-3-13-1,-1-13-683,-13-5-1883,-8-11 3642,-16-20 0,15 14 0,2-13 0</inkml:trace>
  <inkml:trace contextRef="#ctx0" brushRef="#br0" timeOffset="3828">4638 69 18686,'3'1'2936,"-1"0"-2959,39-13 1,16-5-112,7 10-477,9-8 0,3 2-2347,15 23-4180,-1 3 7138,-7 10 0,-37-10 0,-14-3 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4T02:51:39.676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0 378 22070,'68'-34'33,"-1"0"1,2 3 0,0 7-18,-5 18 1,1 5-1099,2-1 0,0 0 1082,-1 0 0,-1 1-191,-2-1 1,0 1-208,-7 1 1,-2 0-836,41-1-1300,-22 1-945,-26-2 3478,-24-3 0,-15 2 0,-8-2 0</inkml:trace>
  <inkml:trace contextRef="#ctx0" brushRef="#br0" timeOffset="236">687 0 21712,'76'27'18,"1"-1"1,-4 1 0,-6 2-87,-23 0 1,-6 3-314,30 33-190,-25 6 156,-21 1 270,-51 3-259,-32-1 51,9-36 0,-7-3-1120,-6 1 1,-2-2-909,-2-2 0,1-2 2448,1-3 1,5-3 0,-8 2-1,20-12 1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4T02:52:47.765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310 207 15919,'16'-36'1232,"-2"7"-918,-14 28 336,0 1-504,0 9 145,0 6-134,0 14-68,0 7 1,0 6 89,0 5-112,0 3-55,0 2-1,1 3 0,3-1 0,2-1-11,4-2-22,-2-3 11,2-4-90,-4-4-123,-1-6-34,0-6 12,-2-8-79,-2-6-57,0-6 24,-1-4-90,0-3-4796,0-1 5244,0-13 0,0 10 0,0-10 0</inkml:trace>
  <inkml:trace contextRef="#ctx0" brushRef="#br0" timeOffset="2151">1 139 17801,'60'2'437,"-1"1"-291,-18-3-112,3 0 10,1 0 57,1 0-101,1 0 11,-2 0 1,-1 0-12,-2 0 11,-1 0-11,-4-1-34,-5-1-313,-2 0-247,-6 1-269,-3 1-694,-2 0-1267,-4 0-1647,-1 0 4471,-4 3 0,-4-3 0,-2 3 0</inkml:trace>
  <inkml:trace contextRef="#ctx0" brushRef="#br0" timeOffset="2920">104 996 18944,'59'-24'639,"0"1"-572,-12 16 34,5-2-67,-2 0-23,0 1 45,-2-1-56,-6 2 11,-1 1-11,-1 2 0,3 2 0,-1 1-11,-5 1-494,-5 0-368,-6 0-629,-4 0-1087,-5 0-3058,-2 0 5647,-5 0 0,-6 0 0,-1 0 0</inkml:trace>
  <inkml:trace contextRef="#ctx0" brushRef="#br0" timeOffset="5284">1305 138 14933,'-20'36'952,"3"-1"-762,15-8-44,1 5 56,1 4-79,0 5 101,0 2-89,0 3 10,0 3 91,0 3-192,0-1 35,0 0-46,1-6-33,1-3 23,-1-5-23,2-1 0,-3-4 22,3-2-22,-2-4 0,1-4-33,-1-2 21,-1-5-100,0-1 0,0-5-22,0-1-45,1-2-34,0-3-22,0 0-6601,-1-3 6836,0-5 0,0 4 0,0-5 0</inkml:trace>
  <inkml:trace contextRef="#ctx0" brushRef="#br0" timeOffset="5803">996 35 18026,'51'-20'1086,"2"6"-896,9 33-10,-1-5-169,3-1 23,-4-3-34,-5-2 0,-4-3-11,-8-2 11,-5-1-326,-5-2-312,-3 0-348,-4 2-325,-2 1-1490,-7 6-886,-8 0 3687,-4 3 0,-5-5 0,0 0 0</inkml:trace>
  <inkml:trace contextRef="#ctx0" brushRef="#br0" timeOffset="6216">996 1065 17924,'71'21'1637,"-8"-5"-1357,-32-15 33,3-1-100,2 0-112,3 0 67,2 0-123,-1 0-23,3 0-22,2 0 11,3 0-11,0-1-11,-3 0-235,-7-1-393,-5 1-851,-10 1-494,-4 0-2228,-9 0 4212,-4 0 0,-5 0 0,-1 0 0</inkml:trace>
  <inkml:trace contextRef="#ctx0" brushRef="#br0" timeOffset="7107">2198 70 19717,'-41'2'482,"0"1"-336,6 0-12,-1 10 23,-1 5-124,2 11 35,1 0 21,7 1-78,6 1 12,8-4-12,8 2-11,4 1 78,1 2 46,10 4 33,8-1-23,14 2 1,7-2-124,3 0 0,2-3 0,-4-1-11,1-3 23,12 16-23,-11-11 0,13 13 22,-15-14-22,-3 1 0,-1-3 0,-8-1 23,-5-5 10,-4 0-111,-9-10 55,-2 1 23,-7-7 0,-1 1 0,0 1 34,-2 0-45,-11 3 11,-6-2-45,-14-1 45,-5-3 0,-4-3 45,-4 2-45,-1-3-34,-2 0 12,3-2 22,1-1 0,5 0 33,2-2 23,3-4-44,5-3-12,2-1-79,8 1-10,4 3-225,6 2-247,6 1-626,1 1 488,3 1 1,0 1-1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4T02:52:59.834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66 18798,'72'-9'707,"-4"1"-651,-20 8-56,3 0 11,-2 0-11,0-1-594,3-2-628,-3-1-582,-2-3-4011,-4-2 5815,-9-3 0,-15 6 0,-7-1 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4T02:53:13.52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46 22182,'60'-26'404,"9"6"-359,14 20-34,5 0 0,-3 0-22,-11 0-23,-16 0-392,-18 0-156,-14 0-281,-15 0-684,-6 0-1186,-5 2-3554,-5 2 6287,-8 1 0,5-1 0,-3-1 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4T02:53:14.42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0 22518,'55'0'220,"1"0"1,0 2 0,-1 1-199,38 9-716,4 3 694,-4 0-90,-9 0-582,-13-2-247,-15-4-336,-18-1-1331,-15-1-4631,-14-1 7245,-11 1 1,1-4 0,-5 0 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4T02:53:10.55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320 90 21510,'-51'-28'140,"-1"0"0,-40-5-129,44 65 12,8 12 10,15 6-33,13 7 11,12 4 68,21 6-79,17 4 0,26 6 11,-25-37 0,3-1-588,2 3 0,0 0 577,2-1 0,-1-1 0,-4-1 0,-2-1 291,22 28-291,-22-10-11,-21-11 11,-12-7 0,-22-6 11,-12-1-44,-51-5-12,16-12 34,-24-4-157,33-17-157,5-11 661,8-12-3103,3-37 245,20 11-5500,5-19 8022,36 23 0,-15 23 0,14 7 0</inkml:trace>
  <inkml:trace contextRef="#ctx0" brushRef="#br0" timeOffset="370">801 914 19773,'71'-16'93,"0"0"1,-6 0-1,-7-2-93,2-17-403,-13-4-90,-16-4 235,-14-2 146,-12 1 101,-14 2 11,-14 10 146,-16 6 290,-17 14 2,-5 6-113,-1 6-79,5 7-44,7 7-34,13 11-101,14 8 78,12 6-21,11 7-101,19 7 33,10 2-45,20 1 22,3-5-33,3-8-549,-3-8-784,-4-11-662,-3-12-2442,-6-5 4437,-4-11 0,-17 3 0,-5-3 0</inkml:trace>
  <inkml:trace contextRef="#ctx0" brushRef="#br0" timeOffset="725">1453 639 21331,'-14'52'84,"0"-1"0,0 39-84,28-53 0,7-3-67,2-5-169,-5-8-33,-5-6 146,-5-7 123,-4-5 0,-1-2 0,0-12-56,0-15 0,0-21 45,-2-14-45,1-5-101,0 4 22,2 6-100,3 9-90,3 7-157,3 9 113,4 8-315,3 8-560,6 7-1187,4 4-2499,5 8 4930,3 7 0,-17-4 0,-4 3 0</inkml:trace>
  <inkml:trace contextRef="#ctx0" brushRef="#br0" timeOffset="1119">2002 605 22115,'23'46'173,"0"0"1,21 38-118,-9-30-45,-2-2 12,-5-6-23,-1-7-79,-8-8-66,-1-12-23,-5-10 168,-2-5 11,-3-4 0,-2-5-11,0-14-11,1-16-68,0-17 57,-1-7-23,-2 1-168,-2 5-156,-2 11-136,0 11-357,0 12-920,0 8-1064,1 6-2443,3 4 5289,6 5 0,-4-3 0,2 3 0</inkml:trace>
  <inkml:trace contextRef="#ctx0" brushRef="#br0" timeOffset="1353">2517 674 21320,'-14'81'190,"3"-7"-190,11-28-11,0-5-90,0-5-426,0-10-828,0-8-685,0-10 326,0-6-4270,0-11 5984,0-20 0,0 13 0,0-10 0</inkml:trace>
  <inkml:trace contextRef="#ctx0" brushRef="#br0" timeOffset="1504">2517 90 18720,'27'67'-1468,"-5"0"0,-16-33 0,-2-5 0</inkml:trace>
  <inkml:trace contextRef="#ctx0" brushRef="#br0" timeOffset="1800">3066 708 21835,'-65'-19'171,"0"0"1,5 5 0,7 8-94,3 22-66,10 15 66,11 3-78,13 3 0,9-1 22,6 2-22,16-2 0,11 0-100,21-4-516,11-4-303,7-7-684,2-9-1657,-1-5 3260,-10-6 0,-24-1 0,-13 0 0</inkml:trace>
  <inkml:trace contextRef="#ctx0" brushRef="#br0" timeOffset="2353">3100 880 17935,'-15'-17'2141,"3"4"-1850,12 13-123,81-14-168,-25 0 0,6 1 0,1-3-157,12-13-336,-8-6-134,-11-5-247,-11-24 796,-22 12 78,-7-12 134,-24 25 448,-8 4-21,-13 10 55,-9 5-45,-4 10 180,-21 5-404,17 16-11,-10 11-78,25 19 168,10 10-11,10 11-124,7 4-45,16 4-100,9 0-90,18 0-34,-4-28 1,4-1 11,21 14 22,19 3-45,-28-34 0,-7-9 23,-10-5-23,-9-5 12,-10-1-23,-6-4 0,-5 1 0,-2-1-5995,-2 0 1994,-7 0 4001,-7-1 0,4 1 0,-3-2 0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4T02:53:04.35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207 210 21846,'-20'65'489,"1"1"0,3-2 1,4-1-367,8-11 0,4-2-56,-1 1 1,2 0-1,3 1 0,1-1-62,0-1 1,2 0 39,15 44-22,0-7-23,-3-13-168,-5-15-280,-4-14-280,-4-15 44,-3-13 236,-2-8 78,-1-7-661,0-9-750,-9-18-730,-4-24-3125,-10-23 5636,2-18 0,8 37 0,6 8 0</inkml:trace>
  <inkml:trace contextRef="#ctx0" brushRef="#br0" timeOffset="201">1 278 21488,'78'-25'56,"0"6"-325,-11 14-538,1 3-1299,0 1-942,-8 12-4941,-10 6 7989,-11 11 0,-19-10 0,-9-5 0</inkml:trace>
  <inkml:trace contextRef="#ctx0" brushRef="#br0" timeOffset="784">69 1445 22484,'63'-9'34,"3"3"-34,7 10-594,3 2-638,-3-2-1065,-7-1-2353,-16-2 4650,-14-1 0,-20 0 0,-9 0 0</inkml:trace>
  <inkml:trace contextRef="#ctx0" brushRef="#br0" timeOffset="1384">893 896 21432,'-27'87'403,"9"-7"-314,28-30-89,5-1 0,5-6 23,0-3-23,1-7-56,-4-5-235,-1-8-1,-4-8 225,-5-7 22,-3-5-325,-3-16 146,-1-9 11,0-20 34,-5-6-78,-1-3 156,-4 3 0,2 4 56,4 6 45,3 6 0,1 9-123,1 10 123,7 8 134,6 17 180,10 13-34,4 19-168,4 10 56,-3 4-157,-4-3 12,0 9-23,-10-24-247,2 3-324,-9-27-426,-2-6-147,0-5-2553,5-8 3697,8-15 0,-8 10 0,2-8 0</inkml:trace>
  <inkml:trace contextRef="#ctx0" brushRef="#br0" timeOffset="1730">1923 107 21387,'-82'-35'246,"1"0"1,6 7-1,13 20-190,17 55 0,10 29 146,14 21-939,15-42 1,1 1 937,3 4 1,3 1-135,4 2 1,3 1 4,1 0 1,2 0-23,4 1 1,1-1-40,0-1 1,-1-1-7,-2-4 1,-2 0 5,-1-5 0,-1-1-33,4 37 213,-7-16-314,-1-18 39,-3-18-588,-1-15 100,1-13 68,-2-5 716,0-4-2127,0-12 132,-8-8-3416,-6-13 5199,-9-9 0,8 19 0,2 2 0</inkml:trace>
  <inkml:trace contextRef="#ctx0" brushRef="#br0" timeOffset="1899">1339 1034 21252,'58'-18'-273,"1"0"1,-2 2-1,-1 4-1956,36 11-1595,-2 1 3824,-10 0 0,-36 0 0,-14 0 0</inkml:trace>
  <inkml:trace contextRef="#ctx0" brushRef="#br0" timeOffset="2213">2129 999 22204,'-64'-4'97,"0"-1"0,4 1 1,12 9 14,25 33-78,4 3-12,10 3-22,5-1 23,13-1-23,10-5-23,12-6-168,9-7-33,-1-12 34,-2-5-34,-3-11 89,-5-15-279,-7-14 224,-8-22-69,-7-12-917,-10-29-45,-11 31 11,-7-5-471,-6 50-2207,4 11 3888,6 10 0,10 0 0,3 1 0</inkml:trace>
  <inkml:trace contextRef="#ctx0" brushRef="#br0" timeOffset="2580">2061 931 21532,'43'54'28,"0"-1"0,1 1 0,18 20 0,-20-11-16,-42-28-24,4-3-111,1-8-213,2-6 89,-1-10 135,-1-4 34,0-6-213,2-16 67,0-13 112,1-19 112,-1-8-23,-1-1 68,1 4-45,1 3 11,4 8-22,4 4 11,3 9-34,5 4-145,2 10-829,4 5-438,1 7-1007,1 3-3083,-4 5 5536,-6 4 0,-11-3 0,-6 2 0</inkml:trace>
  <inkml:trace contextRef="#ctx0" brushRef="#br0" timeOffset="3233">2850 1034 22025,'-19'50'347,"3"-1"-291,20-4-56,5-3 0,6-5-56,4-7-380,0-10-113,-3-5 190,-4-10 90,-3-2-437,-4-16 56,-3-11 269,-2-18 169,0-9 122,0-1 45,-1 5 34,-1 8 11,-1 11 146,2 10-68,0 8-67,1 6 0,0 2 191,3 13 100,9 9 304,12 40-393,-2-9-157,5 17-34,-14-26 12,-3-8-34,-3-11-56,-2-6-90,-3-10-78,0-5-426,-2-18 314,0-14-157,1-15 157,2-4 202,1 6 99,3 6 35,-1 13-11,2 10-90,0 8 146,10 16 11,1 10 135,7 15 78,-5 4 22,-2 2-56,-2-6-223,-1-5-12,-4-9-807,1-6 213,-6-9-1143,5-2-3708,3-15 5445,12-10 0,-12 5 0,3-2 0</inkml:trace>
  <inkml:trace contextRef="#ctx0" brushRef="#br0" timeOffset="3615">3674 999 21532,'-51'8'235,"1"0"1,-36 11-191,48 9-45,11 3 0,8 1-12,10-2-32,6-1-124,12-3-269,11-3 11,15-4-45,13-8-290,4-5 133,1-10 34,-6-15 57,-9-11 211,-9-18 304,-12-3 22,-8 2 493,-5 7 101,-4 11-191,-4 11-56,-5 12-33,-3 4 78,-5 4-22,4 15 33,0 38-313,7 4 11,6 28-90,13-24-11,7-5 0,8-11-415,4-6-369,3-14-123,8-10-1133,0-8-3764,-2-17 5804,-8-20 0,-15 12 0,-7-9 0</inkml:trace>
  <inkml:trace contextRef="#ctx0" brushRef="#br0" timeOffset="3915">4154 107 22518,'-6'68'437,"1"-1"0,-1 1 0,2-2-353,4-7 0,0 0-1583,0 1 1,0 1 1531,0 0 1,0-1-34,1-2 0,0 0 5,0-2 1,1-2-6,2 44 471,-1-13-595,0-18 258,-3-17-929,0-17 67,1-13-1636,-1-12-594,2-39-1480,-6-8 4438,-5-34 0,3 34 0,-1 8 0</inkml:trace>
  <inkml:trace contextRef="#ctx0" brushRef="#br0" timeOffset="4099">3879 759 21062,'69'-22'-105,"0"-1"0,-6 4 1,-5 5-927,13 10-1434,-10 4-2543,-9 0 5008,-14 6 0,-18-4 0,-9 4 0</inkml:trace>
  <inkml:trace contextRef="#ctx0" brushRef="#br0" timeOffset="4315">4532 828 21275,'-4'62'89,"0"0"1,0-4 0,2-6-34,2-3-56,0-4-23,4-7-358,3-4-370,6-9-5120,17-7 5871,-7-19 0,1 2 0,-15-11 0</inkml:trace>
  <inkml:trace contextRef="#ctx0" brushRef="#br0" timeOffset="5015">4943 793 18821,'-2'-3'3686,"-72"14"-3629,45 5-46,-53 17 34,66-1-12,9 3-33,3 2-22,19 15-23,6-13-370,18 5-33,3-26-90,3-9-22,-2-7-1267,8-45 1200,-23 4 380,-1-37 247,-23 20-11,-14 9 44,-8 11 58,-13 14-35,-3 9 246,4 9-212,8 3 22,10 1 157,7 2 22,5 9 101,19 6 135,13 9-438,25-1-66,8-2-1,0-7-22,-11-5-56,-14-6 45,-17-3-23,-12-2 12,-7 0-79,-4 2 101,0 3 0,-4 7 157,-6 7 112,-9 23-45,6-7-179,0 14 156,11-17-145,2-6 46,8-6-91,2-7 101,10-7-112,-1-3-79,2-16-257,-2-12 22,-3-25 57,-3-11-102,-4-8 214,-5 5 145,-1 12-23,-3 16-134,0 15-112,0 12 269,3 16 146,4 14 157,4 19-1,8 12-67,3 7-145,3-2-45,-2-6-23,-1-10-22,-8-11-123,-2-15-1087,-8-7-606,-14-22-1478,-16-12 3294,-20-22 0,16 20 0,3 1 0</inkml:trace>
  <inkml:trace contextRef="#ctx0" brushRef="#br0" timeOffset="5183">4703 141 12972,'21'20'0,"-5"-4"0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4T02:53:00.386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278 207 20692,'-2'88'257,"1"-3"-234,2-24-1,2 2 1,3-1-12,-1-1-11,1-6 0,-2-2 12,0-7-24,-1-3-123,-2-7-44,2-4-123,-3-6-169,3-6-44,-3-4-124,3-7-134,-3-4 123,3-3-3888,-3-2-762,1-6 5300,-5-10 0,3 7 0,-2-7 0</inkml:trace>
  <inkml:trace contextRef="#ctx0" brushRef="#br0" timeOffset="271">3 207 15919,'5'14'2823,"-1"-2"-2207,-4-12-369,0 0-258,-12-24 0,24 19 11,-1-18 34,31 23-34,7 0-56,6 0-382,2 3-256,-2 9-181,-3 6-268,-6 11-638,-5 5-1704,-9 5 3485,-8 2 0,-12-19 0,-5-4 0</inkml:trace>
  <inkml:trace contextRef="#ctx0" brushRef="#br0" timeOffset="536">175 1065 19459,'59'2'158,"-4"-1"-158,-11-1-247,0 0-560,4 0-213,1 0-1008,3 0-3507,-2 0 5535,-5 0 0,-20 0 0,-9 0 0</inkml:trace>
  <inkml:trace contextRef="#ctx0" brushRef="#br0" timeOffset="988">827 790 21387,'-11'62'22,"2"-5"-22,9-21 0,5-1-201,3-5-69,4-2-155,-1-7-68,0-3 190,-4-9 68,-2-4 179,-2-5 56,-3 0-605,3-14 213,-2-6-113,1-18 68,-1-1 213,-1-2 179,3 3 45,0 6 12,3 4 21,1 7 46,-1 6 55,2 5-100,0 5 33,4 2 56,6 6 56,4 9 46,4 9-12,6 25-213,-8-8-23,2 8-100,-13-19-774,-1-5-682,-5-5 1579,1-8 0,-4-4 0,0-5 0</inkml:trace>
  <inkml:trace contextRef="#ctx0" brushRef="#br0" timeOffset="1317">1308 104 21005,'-14'68'119,"1"0"1,1-1 0,3-2-47,6-13 0,2-1-381,0 2 0,1 1 325,-1 1 0,2 0-17,1 0 0,1-1 5,1-2 1,1 0 28,10 44-34,0-12-90,-1-15-123,-4-15 2,0-16-305,-3-14 38,-1-12-72,-3-8-357,-2-3-1861,-1-17-2559,-8-13 5327,-2-24 0,0 20 0,1 3 0</inkml:trace>
  <inkml:trace contextRef="#ctx0" brushRef="#br0" timeOffset="1495">1102 687 18541,'55'8'-916,"1"0"1,-4 2 0,-4-1-4250,5 2 5165,1 3 0,-25-8 0,-6 0 0</inkml:trace>
  <inkml:trace contextRef="#ctx0" brushRef="#br0" timeOffset="1879">1685 1168 18877,'41'-40'-228,"1"0"0,-5 2 1,-4 3-581,-1-9 159,-15 1 391,-6-1 67,-11 5 191,-13 7 23,-7 6 190,-12 11 168,-4 7 11,0 5 11,-2 3 1,3 7 33,3 7-236,9 9 1,7 7-135,9 2 79,4 1-12,24 19-22,5-15-33,23 8-79,0-22-359,0-12-694,-2-4-740,-8-5-2621,-6-11 4414,-8-8 0,-12 5 0,-5-2 0</inkml:trace>
  <inkml:trace contextRef="#ctx0" brushRef="#br0" timeOffset="2264">1960 790 18597,'0'98'190,"0"-15"-190,0-50-11,1-3-112,5-1-224,-1-5-125,3-2 92,-3-8 44,-2-5 268,-2-5 68,-1-3-44,0-7 21,0-11-33,0-11 56,0-10 0,0-4 56,0 1-56,0 1 0,0 2-22,0 6 22,0 3 33,3 7 1,2 5-12,6 3-22,6 6 0,5 3-22,5 4 22,4 1-325,-1 2-1467,-2 8 1792,0 11 0,-14-8 0,-2 4 0</inkml:trace>
  <inkml:trace contextRef="#ctx0" brushRef="#br0" timeOffset="3078">2303 928 21118,'24'65'291,"-2"-5"-257,-3-18-12,-1-1-22,-4-4-213,-1-4-157,-3-6-167,-3-8 44,-1-8 235,-3-5 146,-2-5-863,-1-15 78,0-13 505,0-20 213,0-8 101,0 0-1,0 6 79,-1 8 0,0 9 45,0 9 269,1 10-157,0 6-90,0 6 134,8 2 248,8 15-12,9 11-123,6 20-158,-5 7-44,-4 1 0,-7-3-89,5 6-46,-7-21 57,9-1 11,-2-24-45,10-7-23,9-3-33,35-22-44,-19-2-68,18-24-112,-37 0 44,-7-5 136,-12 0 44,-8 4 44,-5 7 136,-23-2 178,-2 19 34,-17 0 157,2 19-179,0 3 67,1 6-180,3 7 1,6 12-23,8 9-22,7 8 45,9 24-168,17-15-1,11 12-10,17-29-23,8-8-45,8-9-1501,33-9-337,-19-20-1355,19-19 3238,-33-29 0,-28 23 0,-6-1 0</inkml:trace>
  <inkml:trace contextRef="#ctx0" brushRef="#br0" timeOffset="3397">3470 1 21353,'-20'80'403,"1"0"1,1-3 0,5-3-304,11-18 1,5-2 33,0 1 1,1 1-68,0-1 0,1-1-22,1-1 0,0-1-34,0-2 0,0 0-11,5 44 23,-2-7-23,2-9-34,-4-11 34,5-15-369,-4-12-248,1-13-78,-2-11 90,-2-7 224,-2-7-1915,-2-2-629,-1-12-2801,-5-11 5726,-7-18 0,4 16 0,-2 2 0</inkml:trace>
  <inkml:trace contextRef="#ctx0" brushRef="#br0" timeOffset="3563">3092 859 19572,'86'-30'-553,"-1"-1"0,-5 4 0,-6 6-3393,16 9 3946,-10 1 0,-38 6 0,-14-2 0</inkml:trace>
  <inkml:trace contextRef="#ctx0" brushRef="#br0" timeOffset="14852">209 1614 21555,'87'8'201,"-1"0"-201,1 2-604,-5 1-1021,-5 1-2084,-10 0 3709,-19-4 0,-20-5 0,-15-3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4T02:22:53.556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0 240 18474,'1'89'313,"-1"9"-291,2-48 1,1 2-6,1 1 0,0 0 5,3-1 0,1-1-10,6 46-12,1-5 56,-2-11-56,-1-12 0,-1-16-12,0-15-100,-3-16 12,-4-10-382,0-7-325,-2-4-1131,0-10-2612,0-14 4550,-1-19 0,-1 14 0,0 0 0</inkml:trace>
  <inkml:trace contextRef="#ctx0" brushRef="#br0" timeOffset="350">103 68 15616,'8'4'2106,"-2"-1"-1904,-6-3-67,0 0-157,29-43 22,3 34-23,29-14 1,-3 58 22,-1 30 11,-28-25 0,-3 4-474,-2 3 1,-3 3 462,-1 3 0,-2 1 0,-5-1 0,-3 0 17,-2-1 0,-3-1 5,0 47-479,-8-5 401,-9-8 56,-7-3-236,-12-11-122,-2-8-146,-1-12-169,0-11-335,3-11-695,0-11-1536,4-9 3239,8-5 0,8-4 0,7 0 0</inkml:trace>
  <inkml:trace contextRef="#ctx0" brushRef="#br0" timeOffset="700">755 892 18754,'-68'42'11,"13"-2"-11,48-11 11,5 1-11,12 0-11,11 1-12,14-5-167,10-4-292,3-12 168,-3-3 157,-5-7 90,-6-13 22,-12-7 0,-10-19-78,-6-5-280,-12-4 157,-12 5-1,-10 8-145,-14 10-2298,-21 14 483,20 7-1255,-5 14 3462,33 5 0,9-3 0,6-1 0</inkml:trace>
  <inkml:trace contextRef="#ctx0" brushRef="#br0" timeOffset="1480">1201 823 19246,'-2'43'68,"4"2"-35,15 2-22,2-2-11,-2-5-123,2-7-179,-4-8 22,-2-9 45,-6-6 223,-3-6 12,-1-2-112,-3-14-190,1-9 66,-1-17 34,0-6 57,0 1-68,0 3 146,0 9 44,0 8 1,0 7 22,0 9-34,0 3-89,0 2 56,11 2 56,0 11 22,11 4 56,-2 14-33,1 3-1,-1 3-21,0-4-12,-7-4 22,0-4-246,-7-12 134,-1-2-156,-3-9-718,-1-9 258,-1-9 437,3-10 168,-1-4-134,6-3 235,-2 14 11,4 0 101,0 17-33,3 1 89,2 3 650,12 18-527,-6 0-201,9 16 33,-10-7-101,-1 1-22,-1-5-11,-3-3-1076,-3-3-2375,-4-7 3462,-2-4 0,-3-4 0,0-2 0</inkml:trace>
  <inkml:trace contextRef="#ctx0" brushRef="#br0" timeOffset="1921">2128 892 19470,'-53'-1'157,"-1"-1"1,-34 0-170,62 5 12,9 5 0,5 5-22,7 6 22,3 6 34,5-3-34,10 4-68,9-6-179,11-4-223,6-7 44,0-5-10,2-4 121,-6-13 192,-6-4 56,-8-14 33,-8-10 45,-6 15 1,-4-3 122,-3 21 214,0 4-281,0 2 45,0 2-78,-1 11 11,0 1-12,0 14 46,2-1-68,7 2-11,3-2-493,8-2-773,-1-5-2028,-1-8 3294,1-5 0,-9-5 0,0 0 0</inkml:trace>
  <inkml:trace contextRef="#ctx0" brushRef="#br0" timeOffset="2104">2369 892 17039,'3'7'1255,"-1"-2"-1154,-2-5-67,0 0-157,7 40-797,-2-22-413,8 30-1793,-4-37-3350,-1-5 6476,1-4 0,-6-2 0,1 0 0</inkml:trace>
  <inkml:trace contextRef="#ctx0" brushRef="#br0" timeOffset="2265">2403 446 13880,'3'52'0,"0"-10"0</inkml:trace>
  <inkml:trace contextRef="#ctx0" brushRef="#br0" timeOffset="2801">2643 824 17566,'0'16'1356,"0"-4"-1312,0-12 203,0 0-135,0 57-67,5-20-12,3 45 113,13-15-90,-6-32-11,11 7 22,-7-50-111,6-41-12,-7-1 44,-3-24-88,-8 28 88,-1 9-44,1 11-45,-1 8 79,2 7-102,0 6 12,0 4 112,5 1 0,2 9 12,4 6 55,1 14 56,-2 7-67,-1 6 45,-4 3-68,-3-1 2,-3-4-13,-3-8 12,-2-7-34,0-10 0,-1-6 112,1-5-101,-1-3-1524,1-1-1075,-1-3 2588,0-5 0,-1 3 0,0-2 0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4T02:58:26.515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1 476 14686,'78'4'747,"1"0"0,9 0 0,3-1-422,5 0 0,4-2-1313,-22 1 1,4-1-1,2-1 1092,9-1 1,1 0 0,3-2 7,-19-1 0,1-1 0,1 0 0,0-2-98,4 0 0,1-1 0,0 0 0,1-2-324,3-1 1,0-1 0,1-1-1,0 0 341,2-1 0,-1 1 0,1-1 0,0 0-225,0 0 1,1-1 0,0 1 0,-1-1 196,0 1 0,0-1 0,-1 1 0,0-1-385,-3 0 1,-1 1-1,-1-1 1,0 1 386,-3 1 1,-1-1 0,-1 1-1,-1 1-16,18-4 0,-3 2 0,-2 0 156,-9 2 0,-1 2 0,-4 0-184,22-1 0,-7 2-124,-19 4 1,-5 2-295,25-1-921,-43 4 1038,-30 4 340,-40 25 0,12-18 0,-18 17 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4T02:58:28.08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1642 370 15583,'-47'-26'509,"1"-1"1,-35-19-140,52 33-370,-2 3 56,-9 4 0,-6 4-56,-11 5 45,-12 15-34,-13 11-6,35-8 1,-2 4-301,-4 3 1,-1 1 282,-2 3 1,0 1 11,0 1 0,2 3 61,2-1 1,2 2-62,4 0 0,0 1 34,3 1 0,2 2-6,1 2 0,1 2-23,0 0 1,1 2 55,2 2 1,1 0-57,2 0 1,3 1 11,4-1 0,2 0 39,5-1 0,2 0-45,5 0 0,3 0-22,-1 50 11,7-48 0,2 0 0,5 1 0,4 0-1534,1 3 1,4-1 1533,5 0 0,3 0 0,5 1 0,3-1-404,3 0 1,4 0 431,3 1 0,3-2 39,7 1 1,2-1 10,5 1 1,3-2 16,7-1 1,2-3 21,4-2 1,3-3-96,2-3 1,6-3-109,-4-7 1,8 0 0,2-3 183,-15-8 0,1-3 0,2 0 0,0-1-73,0 1 0,0 0 1,1-2-1,-1-2 0,1-2 0,1-2 1,-2-2-1,-4-1 53,4-1 1,-5-2 0,0-2-23,1 1 0,-1-2 0,1-1-15,-2-2 0,-1-1 0,0-2 32,30-5 0,-3-3-45,-8-4 0,0-8 65,-19-3 0,2-6 1,-6-1-61,7-9 1,-6-4 63,-12 4 0,0-4 0,-8-1-86,-4-13 0,-8-2 11,-1-5 1,-4-4-23,-5-5 0,-3-3 11,-2-7 1,-4-3-20,-6 28 1,-3-1-1,-2-5 5,-1-2 0,-2-7 1,-2 0-1,-2 4 6,-3-4 1,-3 4 0,-2-3-119,1 6 1,-2-5 0,-3 2 0,-3 7 86,-19-25 0,-8 9 0,-6 2 0,-6 5 5,-8 4 1,-5 4 18,18 25 0,-4 2 1,-2 3-76,-5 1 1,-2 2 0,-9 4-144,-13 4 1,-10 2 0,-3 4 0,4 2 19,14 5 0,2 3 1,0 2-1,-6 0 31,-2 0 1,-6 1 0,-2 0-1,1 3 1,5 5-113,-2 5 0,4 4 1,1 2-1,0 3-126,-3 0 0,1 1 0,1 4 0,0 3-550,2 4 1,2 4 0,0 3 0,2 2 958,0 3 0,0 3 0,4 0 0,7-3 0,-19 10 0,11-2 0,17-5 0,0 1 0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4T02:58:31.35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6056 40 12232,'25'-22'-112,"-4"4"-67,-17 18-146,-1 0 146,2 0 100,-2 0 79,-2 0 6409,0 0-6409,-1 4 67,-7 8-67,-9 9 23,-14 14-1,-10 10 1,-9 9 89,-13 8-112,25-28 0,-4 1-874,-6 4 0,-3 0 874,-8 4 0,-3 1 5,-9 4 1,-3 0-6,-7 4 0,-3 0 0,24-16 0,-1 1 0,-2-1 15,-1 1 0,-1-1 0,-1 0-8,-1 1 1,-1-1-1,0-1-7,1 0 0,0-1 0,-1 0-30,2 0 0,0-1 1,1 0 17,3-2 1,1-1 0,2 0-45,-24 13 0,3-2 39,10-5 0,2-2-97,10-6 1,3-2-257,-31 12-672,11-16 34,36-11-1278,9-8 2286,25-19 0,4 11 0,0-11 0</inkml:trace>
  <inkml:trace contextRef="#ctx0" brushRef="#br0" timeOffset="520">3825 864 17420,'-29'69'112,"0"1"-112,-6-5 56,0 6-56,0 3 0,0 3-393,0 1 472,0-4-124,2-5 79,4-11-34,3-10 0,4-11 136,7-11-170,5-6 34,6-8 0,3-5 22,1-2-22,0 1 279,0 3-279,4 2 23,6 3-12,6 0-11,7 1 45,3 0-34,4 1-11,4 2-11,3 0 11,20 8 33,-13-6-66,12 5-662,-23-4-1120,0 4-2006,-7 6 3821,-2 3 0,-13-14 0,-4-3 0</inkml:trace>
  <inkml:trace contextRef="#ctx0" brushRef="#br0" timeOffset="1837">461 2512 18866,'-22'-36'-146,"5"31"258,17 58-56,0 32-45,1-35 0,1 2-224,2 5 1,1-1 217,2 2 1,0-1 11,2-2 0,1 0-17,0-2 0,-1-1 67,8 43-67,-1-12 0,-1-13-33,-4-16-3,-2-16-715,-3-14 79,-3-13-79,-2-7-1569,-4-20-1982,-13-13 4302,-9-29 0,4 23 0,2-1 0</inkml:trace>
  <inkml:trace contextRef="#ctx0" brushRef="#br0" timeOffset="2072">15 2374 14630,'-8'-13'2174,"1"2"-2062,7 11 358,29-7-313,6 2-123,31-4-34,-1 6-23,3 1-357,-4 6-663,-1 13-1960,-8 13-3607,-9 19 6610,-17 13 0,-13-27 0,-11-3 0</inkml:trace>
  <inkml:trace contextRef="#ctx0" brushRef="#br0" timeOffset="2303">152 3953 18283,'53'-7'145,"0"0"1,46-3-146,-33 10-796,4 0-828,5 1-2197,3-1 3821,-3 1 0,-32-1 0,-12 0 0</inkml:trace>
  <inkml:trace contextRef="#ctx0" brushRef="#br0" timeOffset="2738">1113 2512 19953,'0'81'227,"0"1"1,1-5 0,-1-5-217,-1 21 11,1-3-22,3-6 68,6-6-57,5-7-11,6-8-90,1-9-347,-5-11-291,-2-11-179,-7-13 88,-2-9-290,-4-8-1927,-14-19-2444,-9-18 5480,-18-30 0,15 24 0,3 0 0</inkml:trace>
  <inkml:trace contextRef="#ctx0" brushRef="#br0" timeOffset="2938">667 2340 15403,'2'7'2230,"0"-1"-2185,65-42-1,-16 22-27,4-6 0,4 2-51,25 12-951,1 6-1660,-4 17-4044,-16 13 6689,-14 24 0,-26-22 0,-12-1 0</inkml:trace>
  <inkml:trace contextRef="#ctx0" brushRef="#br0" timeOffset="3169">1079 3610 18474,'57'44'231,"0"1"0,-3-4 1,0-11-232,20-32 0,-2-7-672,-2-5-1659,-10-8-5109,-10-3 7440,-9-4 0,-20 12 0,-7 2 0</inkml:trace>
  <inkml:trace contextRef="#ctx0" brushRef="#br0" timeOffset="3836">2212 2546 18574,'-71'-24'429,"0"0"1,5 2 0,6 6-385,2 12 224,-1 4-258,4 14 0,3 8 45,7 17-34,8 3 1,11 6-23,13 2 11,7 5 123,10 4-100,17 5 112,15 2 10,26 1-245,-25-33 0,2-1 117,3-1 0,3-1-28,3 0 0,0-1 28,1-1 0,0 0-45,0-2 0,-1 1 34,-4-2 0,-1 0-17,28 21 0,-15-1-56,-18 13-79,-19-14 135,-14 10-22,-24-18 100,-16-5-67,-21-5 23,-13-13-34,-12-5-112,20-17 0,0-6-403,-27-15 189,34 7 1,7-5-1468,8-25-1546,19 3 3339,14 0 0,6 22 0,0 6 0</inkml:trace>
  <inkml:trace contextRef="#ctx0" brushRef="#br0" timeOffset="4322">2829 2271 20602,'-21'56'187,"0"-1"0,2 1 0,6-1 70,10 44-755,2-48 1,2 0 564,2 2 0,0 0 34,2 0 0,1-1-90,2 1 0,2-1 39,0-1 1,0-1-51,9 44 11,-1-9 23,-1-11-12,0-12 12,-1-14 300,-2-13-334,1-12 150,-5-9-150,1-7 0,1 0 56,2-3 444,11 3-511,-4-2 11,8-1-34,-7-1-134,2 0-313,2 1-1043,15 9-168,-9-3-594,10 2-4146,-12-6 6432,2-3 0,-14-3 0,-3 0 0</inkml:trace>
  <inkml:trace contextRef="#ctx0" brushRef="#br0" timeOffset="4658">3619 3301 19908,'-63'-4'365,"-1"0"1,6 2 0,9 6-242,11 27-124,9 1 0,13 2-22,8-2 22,6 3 157,18-1-157,8-1 44,24-2-111,5-10 34,5-8-147,-9-8-89,-7-11-33,-12-11-382,-11-35 314,-9 1 34,-20-21-313,-10 17-13,-17 7-44,-2 10-403,0 12-829,3 15-1390,5 6 3328,11 8 0,9-2 0,7 3 0</inkml:trace>
  <inkml:trace contextRef="#ctx0" brushRef="#br0" timeOffset="4989">4065 3061 20233,'-44'31'168,"-1"0"0,-29 27-112,54-17-12,7 2-44,7 2 68,5 3-35,12-1 57,8 1-90,13-4 0,7-6-11,2-10-572,3-9-22,-1-9-694,-2-6-281,-4-10-975,-7-13-3418,-4-13 5973,-7-15 0,-9 20 0,-3 2 0</inkml:trace>
  <inkml:trace contextRef="#ctx0" brushRef="#br0" timeOffset="5471">4648 3198 19505,'-53'-4'341,"-1"1"1,-40 4-241,59 16-101,2 9 89,5 3-78,8 4-11,10 0 0,5 2 34,9 1 11,13-4 11,11 1-56,15-8-191,5-6 35,1-9-528,0-6 135,-5-9-45,-6-12 101,-12-10 381,-10-13-67,-10-3 212,-8-13-10,-7 19 21,-6-3 136,-2 25-56,-1 8 144,3 5-200,1 2-24,4 8 35,4 6 10,4 13 169,4 7-146,12 6-22,14 18-90,-1-15 0,5 6-336,-15-23-1088,-3-8-1590,-2-8 3014,-2-5 0,-5-5 0,-1 0 0</inkml:trace>
  <inkml:trace contextRef="#ctx0" brushRef="#br0" timeOffset="5736">4751 3507 14551,'-15'-7'2096,"2"2"-1917,13 5 1,0 0-203,0-4 23,0 3 0,0-4 0,0 5-1823,0-2 0,0 2 1</inkml:trace>
  <inkml:trace contextRef="#ctx0" brushRef="#br0" timeOffset="6532">4786 3541 19314,'50'-57'269,"-3"2"-191,-13 9-44,3-8 0,5-16-12,5-11-502,-24 35 1,0-2 479,0-3 0,-1-1-28,-1-1 0,-3-1-90,-3-1 0,-2 1-95,-2 2 0,-4 0-11,1-45 12,-6 11 200,-11 14 306,-9 17-271,-12 13 201,-10 16 224,-4 12-89,-1 7 307,-3 6-397,4 17-34,1 12 78,7 23-166,4 13 200,10 11-101,14-14 1,4 2 44,4 37-110,7-32 1,4-2-13,19 28-124,-9-47 0,2-2-23,25 40 56,2-7-66,1-10 44,18 2-56,-22-29 0,10-3-12,-27-28 264,-3-6-308,-4-3 45,-4-1 11,-5 0 56,-2 0-56,-5 0-22,-1 0 22,-2 0 33,-2 0-851,-1 0-796,0 0 23,1 0-1686,-1 0 0,1 0 0</inkml:trace>
  <inkml:trace contextRef="#ctx0" brushRef="#br0" timeOffset="7506">289 4571 16838,'88'1'522,"0"-1"1,5 1 0,0-1-221,-3-1 1,1-3-1803,-21 0 0,3-2 0,1-1 1571,8-1 0,2-1 0,1-2-38,5-1 1,3-2 0,0 1-23,4-2 0,1 1 0,1-1 0,-23 4 1,1 1-1,0-1 1,1 1-371,0 0 0,0 0 0,1 0 0,-1 1 356,-2 0 0,1 1 1,-1-1-1,-1 2-39,22-3 1,0 1 0,-3 2 38,-7 0 1,-2 2 0,-2 0-331,-8 2 1,-1 0 0,-3 1-285,20 0 1,-4 2-650,-17 1 0,-6 3-4875,28 9 6141,-41 9 0,-28-7 0,-18-1 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4T02:59:00.994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3718 2044 18630,'72'2'399,"0"0"1,-1 1 0,-3-1-361,-17 0 1,-2 0 72,50 0-112,-7-2-471,-14-1-985,-15-5-786,-19-3-2822,-19-6 5064,-13-6 0,-9 10 0,-3-1 0</inkml:trace>
  <inkml:trace contextRef="#ctx0" brushRef="#br0" timeOffset="299">4233 1769 19426,'36'14'79,"5"5"-79,12 8-91,-7 5-267,-11 3 67,-17 6 246,-9 8-56,-27 15 68,-20 15-12,5-33 0,-4 0-236,-8 4 1,-2 0-1193,-4-1 1,-1-2 116,1-4 0,0-2-2656,4-7 1,1-3 4011,-34 15 0,38-24 0,12-10 0</inkml:trace>
  <inkml:trace contextRef="#ctx0" brushRef="#br0" timeOffset="964">1315 1460 20076,'-10'80'515,"3"1"-470,15 2-45,3-1 0,8-1 0,1-3-34,1-5-347,-1-7-167,-3-9-327,-5-12-257,-4-12 236,-5-16-280,-1-7-1827,-2-13 3003,-9-21 0,6 14 0,-6-13 0</inkml:trace>
  <inkml:trace contextRef="#ctx0" brushRef="#br0" timeOffset="1190">869 1254 15527,'-18'-10'4011,"4"1"-4000,11-28 12,23 19-34,15-31 33,34 32-44,13 3-192,6 7-883,-3 5-1060,-29 19 0,-3 7-3603,17 18 5760,-30 3 0,-6 1 0,-14-4 0,-10-1 0</inkml:trace>
  <inkml:trace contextRef="#ctx0" brushRef="#br0" timeOffset="1401">1109 2627 19729,'75'-4'-4,"0"-1"0,-5 0 0,-4-2-1284,21-13-1099,-4-7-4022,-9-9 6409,-9-10 0,-33 18 0,-9 2 0</inkml:trace>
  <inkml:trace contextRef="#ctx0" brushRef="#br0" timeOffset="1683">1659 1391 21185,'4'81'149,"0"-1"1,1-3-1,3-5-104,19 21-45,2-5 0,0-10 0,-1-10-291,-3-9-259,-5-11-301,-6-12-538,-4-10-158,-5-14-77,-3-6-4035,-2-25 5659,-10-19 0,7 10 0,-7-5 0</inkml:trace>
  <inkml:trace contextRef="#ctx0" brushRef="#br0" timeOffset="1903">1556 1082 17196,'-6'-1'2376,"100"-14"-2365,-24 12-17,4 0 1,3 5-522,-18 13 0,-7 6 102,14 22 222,-6 25 136,-48-6-11,-26 10-213,-17 9-2881,6-37 0,-3-1 1844,-4 1 0,-2 0 1572,1-3 0,2-4 0,-6 8 1,11-17-1</inkml:trace>
  <inkml:trace contextRef="#ctx0" brushRef="#br0" timeOffset="2720">1521 1289 17879,'9'55'-161,"0"0"1,0 1 0,3-2-1655,17 32-4371,3 0 6186,1-10 0,-14-35 0,-5-14 0</inkml:trace>
  <inkml:trace contextRef="#ctx0" brushRef="#br0" timeOffset="4702">1212 156 12154,'-65'14'369,"-1"1"1,0 0 0,-29 9 0,10 6-314,34 3 0,4 4-1436,-9 7 0,-2 5 1458,-5 9 1,0 4 89,-5 8 0,2 5-37,22-21 0,2 1 0,1 3-16,4 1 1,1 3 0,4 0-8,4 2 0,3 0 1,3 1-5,5 1 1,4 1-1,3 1-63,1-1 0,3 1 0,5 0 41,6 1 0,5 2 1,4-1-23,2 2 0,3 1 0,6-1-23,7 2 0,6-1 1,4-1-5,5 2 1,4-1 0,4-3-27,4-1 0,3-2 1,4-3 22,2-2 0,2-3 0,9-2-22,-13-16 1,6 0 0,3-2 0,0-1 0,-3-4-589,1-1 1,-3-3-1,1-3 1,3 1 601,19 4 0,6 0 1,-1-4-1,-5-6 19,0-6 0,-5-7 1,-1-4 159,1-3 0,-1-5 0,0-3-82,-1-6 1,0-4-1,-2-5-22,1-4 1,-2-5-1,-1-6-23,-2-3 1,-2-6 0,0-9-22,-18 5 1,0-8 0,1-5 0,-3 0 0,-5 2-215,0-2 1,-4 1-1,-3-2 1,0-5 180,-1-1 0,1-5 0,-1-2 0,-5 0 1,-7 3 1,1-23 0,-10 3 1,-5-1-16,-1-2 1,-5-1-1,-6 0-208,-6 2 0,-5 0 0,-4 1 193,-6 0 1,-4 0 0,-5 3-23,-4 3 0,-6 2 0,-10 0-190,-9 7 1,-10-3 0,-6 4 0,2 7 56,10 16 1,0 5-1,-3 4 1,-5 0 16,-2 3 1,-5-1-1,-3 3 1,-1 5-1,1 9-260,-7 8 1,1 8 0,-1 8 0,-2 3-268,-8 7 1,-1 5 0,-1 6 0,0 3-285,13-1 0,0 3 0,-1 3 0,1 2 1,-1 2 958,-4 5 0,-3 4 0,2 2 0,4 0 0,6-5 0,-9 5 0,7-3 0,4 0 1,11-3-1,1 0 0,-1 0 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4T02:59:08.962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1361 31 12848,'-79'-9'470,"1"0"1,3 0 0,8 5-79,3 14 113,-5 9-79,-3 12-158,-2 12-178,-2 15-23,36-21 0,0 3-276,-2 9 1,0 3 230,-2 7 1,-1 4-301,-3 6 0,0 4 295,1 2 0,0 2-771,0 2 0,2 1 844,5-1 0,5 0-51,4 0 0,6 0-410,8 3 0,6 1 483,0-1 0,10 6-30,15 1 0,9 8 0,1-5-79,-6-20 1,1-2 0,4 2 7,3-1 0,4 3 1,2 0-1,1-7-294,4-2 0,2-4 0,2-3 294,2-1 0,2-2 1,3-2-1,2-3 0,3-2 0,2-2 56,3-3 0,2-3 1,2-2-68,3-1 0,1-3 0,1-2 48,2-3 1,0-3 0,2-1-16,-1-3 1,0-1-1,5-4 26,-1-4 0,5-3 0,1-2 0,-5-1 12,5 0 0,-5-2 0,4-2 11,19-5 0,3-3 0,-7-5 41,2-7 1,-7-8-29,-2-7 0,-5-7 6,-5-1 0,-5-5 16,-3-5 1,-5-4-67,-3-2 0,-4-11-533,-8-12 1,-4-12-1,-4 0 489,-8 14 1,-6 0 0,0-6 0,-4-1 0,0-7 1,-3-2-1,-4 4-203,-4-12 0,-5 3 0,-4-1 195,-6 20 0,-2 0 0,-3-1 0,-1 1-31,0 0 0,-1 1 1,-3-1-1,-7-2-1,-6 2 1,-7-4 0,-3-1 0,-3 4 0,1 6-152,-1 4 0,-1 5 0,-2 3 0,-6 0-123,-12-11 1,-5 0 0,-4 6-1,-3 15-112,-9 14 0,-4 16 0,-3 9-456,14 10 0,-2 8 0,-2 4 0,-1 4 874,-10 5 0,-4 5 0,3 3 0,8-2 0,8-1 0,7 0 0,2 2 0,-25 13 0,1 1 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4T02:59:13.302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1153 19975,'32'-60'108,"-1"1"0,4-1 1,4 5-87,3 10 1,3 2-473,4-5 1,0-1 432,2-3 1,-2-1-7,0-2 1,-3-1-146,-3 2 0,-5-1-34,-7 2 1,-6 0-226,5-39 259,-19 15 436,-26 18-436,-7 20 168,-18 14 0,-6 16 160,-6 7-26,-2 22 57,-3 17 10,6 28-10,8 21-96,24-36 1,4 2-40,4 4 0,2 1 44,3 0 1,2 3-51,6 18 1,3 1-703,1-21 1,3-1 673,3 14 1,2-2-255,17 16 254,0-8-22,2-12-22,5-8 11,-15-24-57,-1-10 68,-16-19 1374,-2-12-1520,1-17 443,-2-20-690,2-17-223,4-24 359,0 30 77,2 1 113,1 39-79,-3 10 34,1 3 67,2 3 11,2 12 34,4 6 23,0 14-23,1 4 22,-2 1-22,5 10 34,-4-13-34,3 5-504,-7-18-628,2-6-1064,1-6 2196,18-12 0,-20 2 0,9-6 0</inkml:trace>
  <inkml:trace contextRef="#ctx0" brushRef="#br0" timeOffset="314">1099 981 18978,'-53'34'22,"0"-1"0,4-2 1,14 0 10,37 9 1,11-3-34,7-3 0,14-8 0,4-7-67,1-11 44,-2-4-55,-7-14-68,-7-11-33,-11-17 11,-5-8-78,-11-5 55,-11 4 79,-8 8-68,-10 11 46,0 11-202,5 10-392,4 5-953,8 2-437,8 5-370,4 4 2488,14 4 0,-7-3 0,7-4 0</inkml:trace>
  <inkml:trace contextRef="#ctx0" brushRef="#br0" timeOffset="633">1408 981 13387,'6'6'5176,"-2"-1"-4974,-4-5-157,-67 17 11,48-3-56,-48 17 0,64-6 67,21 1 34,12 0-90,28-1 11,13-5 1,7-2-23,-7-6 0,-14 1-68,-20-4-55,-18 3 34,-11 17 89,-19-2 0,-11 17 56,-15-11-56,-8-6-23,3-9 1,2-10-90,5-5-919,-3-18 23,15-7-1200,3-23-2476,21-14 4684,20-16 0,-11 31 0,9 3 0</inkml:trace>
  <inkml:trace contextRef="#ctx0" brushRef="#br0" timeOffset="898">1682 260 21196,'3'75'232,"0"0"1,-1 0-1,5 14 1,2-3-228,6 7 1,3-5-280,0-28 1,2-4 278,-2-6 1,1-2 27,16 33-33,-6-16-161,-7-17-500,-6-18-281,-8-12 90,-4-14-1220,-15-25-909,-13-23-3305,-18-27 6286,15 26 0,1 2 0,-5-8 0,6 8 0</inkml:trace>
  <inkml:trace contextRef="#ctx0" brushRef="#br0" timeOffset="1047">1442 672 15090,'-7'0'4000,"2"-1"-3877,46-15 0,24-5-123,12 1-488,4-4 0,3 1-649,-30 13 0,-5 1-5474,39-10 6611,-19-1 0,-33 7 0,-16 3 0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4T02:59:17.636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74 98 12456,'-41'-27'717,"10"4"-549,30 23-55,1-3-113,0 2 0,0-5 0,0-1 11,5-3-11,8-1 0,9 5-11,8 2 11,9 4-79,6 0-1243,12 4-4000,8 1 5322,8 0 0,-32-1 0,-6-4 0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4T02:59:20.375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1271 18888,'85'-24'123,"0"3"-89,-7 11-34,7 0 0,6-2-11,2-1-1003,-3 1-118,-9 0-504,-14 4-2196,-19 0 3876,-19 5 1,-17 0 0,-8 2-1</inkml:trace>
  <inkml:trace contextRef="#ctx0" brushRef="#br0" timeOffset="276">584 893 16670,'62'50'112,"-5"0"-112,-12 4 0,-12-2 11,-14 1-11,-10 2-56,-17 7 56,-17 3-123,-15-2-91,-14-4-480,4-13-1267,12-13-2017,15-17 3978,14-9 0,6-7 0,3 0 0</inkml:trace>
  <inkml:trace contextRef="#ctx0" brushRef="#br0" timeOffset="845">1442 722 18742,'3'94'728,"10"-2"-604,31-12-90,6-2 44,2-6-1005,0-6 938,-4-10 304,-6-13-304,-7-7 34,-8-14-45,-8-6 171,-5-11-148,-1-2-23,-1-17-12,3-15 358,1-28-492,0-16-56,-1-5 191,-4 6-12,-2 17 41,-3 17-18,-2 16-23,-2 12-145,-1 5-67,0 7 224,1 16 22,3 16 34,5 22-45,6 13 0,6 2 78,3-3-66,0-10-12,-1-14 0,-4-12 33,-3-12 46,-6-11 10,-5-5-33,-1-9-11,2-19-45,0-16 11,0-24-33,-5-11-45,0-5-594,-2 2 123,0 7 201,-2 13-66,2 15-280,-1 16-841,1 16-460,0 6-603,2 6 2587,11 10 0,-8-7 0,7 6 0</inkml:trace>
  <inkml:trace contextRef="#ctx0" brushRef="#br0" timeOffset="1261">2781 927 18037,'-43'-57'582,"1"-1"1,1 7 0,2 14-483,-5 30-55,-2 12 22,4 12-67,5 13-33,11 12 33,12 5 67,7 0-22,16-2-12,14 0-21,17-2-1,18 0 67,8 0-78,6-3 0,-3-4-22,-7-1-1,-13-6-122,-16-4-90,-16-4 223,-9-5 1,-19 1 0,-19 0 22,-21 1 34,-20-1-23,-2-6-346,-16-4-1324,30-6-1904,-2-10 3552,32-10 0,13 6 0,6-4 0</inkml:trace>
  <inkml:trace contextRef="#ctx0" brushRef="#br0" timeOffset="1813">1682 1 17487,'-98'-1'433,"-1"1"1,3 6-1,7 13-260,25 21 1,6 12-403,-5 5 0,2 6 335,2 8 1,2 5-372,4 5 0,4 4 337,4 3 1,7 3-409,7-1 1,7 1 385,5 0 1,9 0-1,17-4 1,12-1 16,8 0 0,12-4-502,-2-26 1,5-3 0,4-2 434,6 1 0,4-3 0,3-2 18,5 1 1,3-3 0,2-3-440,3-1 1,4-3-1,0-3 436,3-2 0,2-4 0,0-3 15,0-3-1,0-4 1,1-2-4,-3-5 0,1-2 1,-1-4-24,-5-2 1,-1-2 0,-1-5 7,-4-4 1,-1-4-1,-3-4-11,23-11 0,-5-8 57,-9-12 0,-8-8-108,-8-9 1,-10-8 220,-8-10 1,-10-6-212,-13 22 0,-4-2 0,-5-7-274,-6-11 0,-4-8 0,-4-2 0,-2 5 300,-5-3 0,-4 3 0,-3-2 3,0 3 1,-2-5 0,-4 4 0,-6 11 47,-9 12 1,-6 9-1,-5 9-227,-7 7 1,-4 9 0,-5 6-837,-11 5 0,-5 9 0,-3 8 581,12 9 1,-2 7-1,-2 3 1,-2 2-1312,-7 3 1,-3 2 0,-1 3 0,0 2 1716,13 0 1,-3 3 0,0 2-1,4-1 1,6-3 0,-9 3-1,7-2 1,3-1 0,-20 10-1,0 1 1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4T02:59:27.92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1 15851,'34'25'426,"10"4"-370,22 1 202,18 7-346,-31-17 1,2 0 205,8 2 0,3 1-557,8-1 0,2 1 534,5 1 0,1 0-78,1 1 0,1 0 5,1 1 1,0 0-23,0 0 0,1 0 5,0 0 1,1-1-1,3 0 1,1 0-379,3 0 1,2-1 383,-30-7 0,0 0 0,0 0 0,3 0 0,-1 1 1,1 0-12,0 1 0,0 1 0,0 0-8,-2 1 1,0 1-1,-1 2 0,-1-1 1,-1 2 0,-1 0 7,29 14 0,-1 0 22,-5-1 1,3 2-23,-12-9 0,4 1 0,-4-2 0,9 3 0,0-2 15,-16-7 0,4 1 0,-6-4-15,-2-3 0,-2-3 11,17 2 0,-1-3-11,-25-4 0,-2-2-207,10 0 1,-6-2 83,-5-2 94,-20-2-128,-15-1 646,-12-1-1240,-4 0 8,-1 0-3235,-3 0 4103,-7 0 0,4 0 0,-3 0 0</inkml:trace>
  <inkml:trace contextRef="#ctx0" brushRef="#br0" timeOffset="381">4154 825 18429,'59'29'672,"14"6"-656,-27-10 1,1 2-17,6 0 0,0-1 17,-1 1 0,-1 0-321,-2 1 1,-3 0 303,32 29 0,-25 4 0,-24 5 0,-17 6 34,-26 3-34,-20 7 0,3-38 0,-5-2-79,-10 2 1,-5-1-34,-9 1 0,-3-2-202,-7 1 1,-1-3 116,-3-2 1,-1-2-134,5-4 0,1-4-701,10-5 0,4-4-6711,-26 1 7780,37-24 0,25 1 1,14-10-1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4T02:59:58.395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272 1 19706,'13'82'67,"1"-5"1,-10-16-68,2-6 0,3-3-325,-1-7-415,2-6-134,-3-4-762,-1-6-1198,-4-5-2355,-1-8 5189,-4-8 0,3-5 0,-3-3 0</inkml:trace>
  <inkml:trace contextRef="#ctx0" brushRef="#br0" timeOffset="218">37 352 14796,'-20'-16'1165,"3"3"101,59 41-1154,-6-8-89,40 23 78,-19-20-101,1-2-896,22 3-415,-19-7-1933,18 2 3244,-29-13 0,-22-3 0,-9-3 0</inkml:trace>
  <inkml:trace contextRef="#ctx0" brushRef="#br0" timeOffset="408">858 235 17734,'-45'49'-643,"0"0"1,3-3 0,5-3-2182,1 7 2824,3-6 0,14-19 0,4-9 0</inkml:trace>
  <inkml:trace contextRef="#ctx0" brushRef="#br0" timeOffset="1097">1679 509 21644,'46'45'52,"0"1"1,-1-3-1,0-2-7,30 21-1594,4-3 1549,1-1-104,-3-8 104,-13-8-34,-11-12 0,-13-9 394,-11-9-360,-4-7 101,-9-8-101,2-23 744,-4-22-766,-1-29-90,-5-18 33,-2-3 371,-4 4-437,0 16 55,-2 18-112,0 19-101,0 18-201,0 10-560,1 10-572,4 2 437,8 8-5490,30 34 6689,0-5 0,-1 9 0,-18-26 0</inkml:trace>
  <inkml:trace contextRef="#ctx0" brushRef="#br0" timeOffset="1535">3359 391 20378,'-67'-6'86,"-1"0"0,4 3 0,7 7-86,-2 21-45,7 8 23,14-3-12,15-2 12,14-5-1,6 0 23,9-2 11,13 4 12,16 0-23,21 1 89,13 0-77,9 1-7,-20-10 1,0 1 16,23 7-33,-31-9 0,-5-2 11,-5 3 0,-14-3 0,-16 0 11,-6 5 23,-13 4-34,-15 7 44,-18 3 12,-48 4-44,17-15-12,-23-2 11,33-17-22,4-3-180,6-12-425,7-4-762,16-13-875,12-4-5298,12-3 7551,27-2 0,-16 16 0,15 4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4T02:23:00.24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0 10933,'5'78'-792,"1"-28"0,-10-29 0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4T02:59:33.64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530 611 19885,'-27'-19'-22,"6"29"78,21 85-56,0-39 0,0 3 5,0 5 1,1 1 11,3 1 0,0 0-793,2-4 0,1-1 793,1-5 0,1-2 39,9 36-45,-4-16-22,-2-19-314,-2-16-103,-4-18-468,-2-8-101,-2-11-180,-1 0-1103,0-16-2605,-2-21 4977,-11-28 1,8 22 0,-8 0 0</inkml:trace>
  <inkml:trace contextRef="#ctx0" brushRef="#br0" timeOffset="206">84 268 19246,'-30'-47'56,"0"0"0,6-28 0,98 75-56,-24 0 0,2 1-190,6 2 0,2 2-457,2 2 0,0 2-42,-4 4 0,-2 3-316,-4 5 0,-4 4-3085,29 33 4090,-24 17 0,-27-32 0,-14-4 0</inkml:trace>
  <inkml:trace contextRef="#ctx0" brushRef="#br0" timeOffset="424">153 1709 17476,'86'15'422,"0"1"0,-18-5 0,0-5-422,13-9 0,-4-7-162,-20 0 0,-3-1-673,-2-1 0,0-1-2257,44-10-4315,-9-1 7407,-9-3 0,-35 11 0,-14 1 0</inkml:trace>
  <inkml:trace contextRef="#ctx0" brushRef="#br0" timeOffset="734">1526 439 19941,'-26'53'194,"-1"1"0,4 0 1,6 2-195,13-3 0,5 1 16,-2 2 1,2 0 0,3-1 0,1-1-922,0-3 0,1 0 905,13 45-22,0-8-106,-4-11-814,-4-11-537,-5-14 504,-3-17-672,-3-16-1300,-4-11-1715,-9-29 4894,-8-17 1,6 9 0,1-5 0</inkml:trace>
  <inkml:trace contextRef="#ctx0" brushRef="#br0" timeOffset="946">1080 233 14171,'-44'-80'5647,"56"50"-5624,3-61 21,76 75-44,-35 10 0,3 2-1220,4 0 1,2 2 552,0 4 1,-1 3-169,-1 3 1,-3 6-777,-5 5 1,-5 6-1444,-8 6 1,-5 6 2995,-9 8 1,-6 0 0,0 6 0,-14-3 0</inkml:trace>
  <inkml:trace contextRef="#ctx0" brushRef="#br0" timeOffset="1153">1217 1675 18888,'71'-3'224,"0"-1"0,-1 1 1,-1 0-225,-14 1 0,0-1-275,0-1 0,-1-2-678,-1-2 1,-1-2-3070,40-13 4022,-16-5 0,-34 12 0,-17 1 0</inkml:trace>
  <inkml:trace contextRef="#ctx0" brushRef="#br0" timeOffset="1967">2590 62 19639,'-44'-33'112,"-6"18"-67,1 39-34,-8 21 23,2 18-23,10 8-11,15 4 45,16-2-45,7-1 0,24-3 44,13 1-21,27 0-7,-22-35 1,3-1-11,4 1 0,2-1 16,2-1 0,1-1-22,0 0 0,0 1 0,-3-1 0,-1-1 0,35 30 0,-15-3-56,-20-6-22,-18-4 56,-15-4 33,-22 1-22,-20 0-34,-24-1 45,-20-6 33,-5-11-21,-3-12 32,32-11 1,0-3-157,-20-13-448,-6-6-762,47-17-763,15-6-3529,9-9 5614,28-8 0,-16 25 0,16 4 0</inkml:trace>
  <inkml:trace contextRef="#ctx0" brushRef="#br0" timeOffset="2301">3688 234 20524,'-22'81'141,"0"1"1,3-4 0,4-5-97,12 20 12,3 1-57,1-3 0,7-2 45,4-4-68,4-9 23,3-8-224,-3-13-314,-3-10-336,-1-12-470,-7-12-102,-2-10-963,-1-7-3071,-5-20 5480,-5-16 0,3 10 0,-3-7 0</inkml:trace>
  <inkml:trace contextRef="#ctx0" brushRef="#br0" timeOffset="2497">3517 268 16221,'-11'-25'1356,"48"-4"0,20 5-1356,16 15-384,7-8 0,5 1-64,-31 14 0,-2 4-2149,-1 0 0,-2 2 467,36 12-1119,-21 15-675,-23 14 3924,-22 11 0,-12-23 0,-7-3 0</inkml:trace>
  <inkml:trace contextRef="#ctx0" brushRef="#br0" timeOffset="2675">3757 851 17543,'62'-8'-8,"1"1"1,-4 0 0,-2 5-139,27 12-974,-11 3-998,-18 6-2330,-18 1 4448,-19 6 0,-12-11 0,-6-2 0</inkml:trace>
  <inkml:trace contextRef="#ctx0" brushRef="#br0" timeOffset="18529">3640 1271 18093,'83'-26'280,"-4"5"-247,-30 21 23,7 0 34,5 3-90,5 0-112,0 2-718,0-1-312,-5-3-3206,-8-1 4348,-12 0 0,-19 0 0,-10 0 0</inkml:trace>
  <inkml:trace contextRef="#ctx0" brushRef="#br0" timeOffset="19197">4538 919 18003,'69'40'493,"3"1"-381,0 2-112,7-4 67,4-1-984,-4-6 671,-9-6-489,-16-8-1047,-16-5-1226,-17-8 3008,-11-2 0,-7-3 0,-3 0 0</inkml:trace>
  <inkml:trace contextRef="#ctx0" brushRef="#br0" timeOffset="19428">5164 880 16277,'-82'34'-202,"0"-1"1,4-1-1,11 3-896,8 31-336,-2 2-1009,-2-3-1747,7-8 4190,7-12 0,22-21 0,10-11 0</inkml:trace>
  <inkml:trace contextRef="#ctx0" brushRef="#br0" timeOffset="19815">5554 685 16266,'-17'-1'1008,"3"1"-436,14 0-191,0 0-56,-7 108-112,5-43-129,-3 12 0,3 3-73,9 8 23,8-1-34,9-1 11,7-7 56,-3-7-67,0-12-112,-6-14-258,-7-15-448,-7-13 292,-5-10-2601,-12-9-1433,-5-18 4560,-8-17 0,8 11 0,4-3 0</inkml:trace>
  <inkml:trace contextRef="#ctx0" brushRef="#br0" timeOffset="20084">5476 646 18485,'86'-22'-56,"-11"19"-79,-39 34-89,-7 20 213,-11 6-102,-9 5 113,-9 1-67,-14-7-90,-2-5-201,-9-13-280,4-11-517,4-11-1433,4-10-4661,3-3 7249,5-19 0,2 12 0,3-12 0</inkml:trace>
  <inkml:trace contextRef="#ctx0" brushRef="#br0" timeOffset="20456">5867 529 15235,'14'13'3160,"-3"-3"-2958,-11-10 44,13 76-167,-1-33-51,-1 8 0,2 2-4190,8-4 4218,-1-4 686,2-7-742,-6-7-123,-1-11-213,-7-7 224,-3-9 112,-3-2 3317,-2-11-3351,-6-12 23,-12-44 11,4 8 22,-6-23-22,15 27-44,2 5 258,3 4-236,0 7 22,0 8-112,7 5 33,5 13 12,13 2-404,5 9-515,4 12-1311,1 7-1759,0 12 4056,-5 3 0,-13-15 0,-5-6 0</inkml:trace>
  <inkml:trace contextRef="#ctx0" brushRef="#br0" timeOffset="20866">6219 880 17790,'61'-26'44,"1"-1"1,-6 2 0,-12-1 1,-21-12-46,-12 2 0,-6 2-12,-5 3 12,-12 4-12,-6 8 12,-14 6 0,-6 9 158,-5 2 66,0 6 0,1 9-78,6 8-90,9 7 0,8 3 67,11 2 0,3 5 112,10 3-112,40 24-32,-1-17-63,-4-16 0,2-4-17,24 2-11,0-10-460,-5-11-1848,23-12-493,-23-16-1782,15-14 4583,-30-15 0,-21 18 0,-8 5 0</inkml:trace>
  <inkml:trace contextRef="#ctx0" brushRef="#br0" timeOffset="21170">6922 607 20557,'-55'18'90,"1"0"0,-34 16-90,78-6 0,6 2-23,7-2 23,15 3 90,14-1-45,19 1-12,5-3-22,-2-1-11,-6-4 0,-11-5-134,-13-3 89,-12-6-145,-8 1 134,-4-2 45,-16 1-180,-6-1-44,-19-5-123,3 0-371,-1-3-122,7-4-203,7-9-738,10-10-1077,8-9 2869,24-26 0,-12 32 0,14-12 0</inkml:trace>
  <inkml:trace contextRef="#ctx0" brushRef="#br0" timeOffset="21530">7274 568 14753,'-68'23'5155,"49"-7"-5166,-61 23 11,74-13 78,4 1-67,18 1 12,9 1 66,62 20-100,-31-21 11,28 14 0,-52-27 0,-12-1-11,-5 1-12,-10 2 23,-2 4 34,-37 21 11,1-8-90,-31 14 135,15-22-146,6-6 56,10-6-34,10-7-78,7-2-684,9-3-8482,3-2 9278,23-12 0,-15 9 0,15-9 0</inkml:trace>
  <inkml:trace contextRef="#ctx0" brushRef="#br0" timeOffset="23300">709 2248 18933,'59'-17'11,"1"0"0,2 2 0,1 2 6,-4 7 0,2 2-891,9 0 1,3 0 873,7 2 0,3 0 17,7 0 0,1 0-17,7 1 0,2 0-8,-32 0 1,0-1 0,1 0-27,0 1 0,0-1 1,0 0-281,31-3 1,-2-1 105,-4 1 1,-2-2 72,-9-1 1,-2-2-113,-10 3 1,-4-1 31,-9 0 1,-3 1-1892,28-1-718,-24 3 354,-22 2 2470,-14 0 0,-13 1 0,-4-1 0</inkml:trace>
  <inkml:trace contextRef="#ctx0" brushRef="#br0" timeOffset="23733">3366 1935 10977,'76'-8'947,"-1"0"1,0 0 0,0 0-1,7 1 1,2 0 0,-1 0-1,1-1-824,-2 0 1,0 0-1,-1-1 1,-3 2-471,12-1 1,-4 0 0,-4 2 346,21 0 0,-12 1 179,-38 2 0,-4 1-269,8 1 0,-2 1-246,21 0 269,13 0 55,-28 0-55,7 0 246,3 0-224,-2 0-1221,20 0 650,-25-2 67,15-2 437,-28-3 101,-5-2 11,-5 0 0,-11 2 11,-7-1 592,-7 1-479,-4 2 111,12-4-157,-3 3 34,18-3 123,11 0 830,23 1-925,-24 4 0,3 0-56,6-1 0,1 2-638,2 0 1,0 0 609,-5 0 0,-1 0-227,32 0 103,-26-1 35,-27 3-326,-18 1-459,-12 0-784,-19 0-719,-9 0 2321,-19 0 0,17 0 0,3 0 0</inkml:trace>
  <inkml:trace contextRef="#ctx0" brushRef="#br0" timeOffset="24235">3249 2091 16042,'-55'-25'291,"11"5"-269,52 20 46,21 0 246,30 0-186,-11 0 1,5 0 78,15 1 1,6-2-1364,16-1 1,7-2 1308,-22 0 0,2-1 0,3-2-93,10-1 0,3-1 0,2-1-30,-16 1 1,1 0 0,1-2 0,0 1-29,7-1 1,0-1 0,1 1 0,1-1-3,5 0 0,1-1 0,1 1 0,0-1 16,1 0 1,1 0 0,-1 0 0,0-1-15,0 1 1,-1 1 0,0-1 0,-2 0-3,-5 1 0,0 0 0,-2 1 0,-1 0-23,-10 1 1,-2 0 0,-1 0 0,0 2-860,24-3 1,-2 2-1,-9 1-1028,-7 0 0,-8 2 1910,-4 2 0,-15 1 0,-35 3 0,-18 0 0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4T03:00:11.4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1666 919 24575,'-25'7'0,"-13"-2"0,-26 0 0,-18-1 0,31 1 0,-1 1 0,-1 0 0,-1 0 0,-8 4 0,1 1 0,7-2 0,2 2 0,-1-2 0,1 2 0,-41 14 0,13-1 0,31-8 0,-1 2 0,4 3 0,0 0 0,-3 3 0,0 0 0,-38 26 0,19-5 0,19-9 0,10-4 0,9-2 0,2 1 0,3 3 0,1 4 0,3 10 0,-1 4 0,2 8 0,5 0 0,5 5 0,5-5 0,2 10 0,1-6 0,0 13 0,2 7 0,0 5 0,0-37 0,2 2 0,2-3 0,1 0 0,3 7 0,2 1 0,2-2 0,1-1 0,0-7 0,0-1 0,1 4 0,0 1 0,1-3 0,0 0 0,0 4 0,0 0 0,2 2 0,0-2 0,0-2 0,1-1 0,-1-4 0,4 0 0,7 9 0,5 0 0,3-1 0,4 0-524,11 6 0,4-2 524,6 0 0,3-4 0,0-7 0,4-4 0,10 3 0,3-3 0,4-3 0,3-1-747,-19-11 0,4 0 0,1-1 747,10 5 0,3-1 0,3-1-668,-15-7 1,2-1-1,1-1 1,0-1 667,-1-1 0,0 0 0,1-1 0,3-1-817,12 0 0,3-1 0,3-1 1,-1-2 816,-18-2 0,-1-2 0,2 0 0,1 0 0,2-2-483,-2 0 1,2-2 0,2 1 0,1-2 0,1 0 0,0 0 482,6 0 0,1-1 0,1 0 0,1-1 0,-2 0 0,-2-1 0,-7 0 0,-2 0 0,0-1 0,-1 0 0,0 0 0,1-1-190,3-1 0,1-1 0,1 0 0,-2 0 0,0 0 0,-4 0 190,4 2 0,-3-1 0,-2 1 0,1-1 0,1-1 0,6-1 0,2-1 0,0 0 0,-2 0 0,-1 1-67,11 1 0,-2 1 0,-1-1 0,1-1 67,-16-2 0,2-1 0,0 0 0,-3-1 0,-3 0 0,24-1 0,-5 0 0,2-2 142,-10-1 1,3-1-1,0-1 1,-4 0-143,13-3 0,-4 0 0,0-2 424,-24 4 0,1-1 0,0 0 0,-1-1-424,3 0 0,1-1 0,-2 0 0,-3-1 489,5-3 1,-3-1 0,3-2-490,15-6 0,4-2 0,-3-1 0,-10 1 0,-2-2 0,-1 0 0,-3-2 0,0-1 0,0-1 0,6-5 0,2-3 0,-5 0 0,-15 3 0,-2 0 0,-2 0 540,1 0 1,0 1 0,-4-2-541,-4-1 0,-4-2 0,-3 0 0,6-13 0,-6-1 956,-3 1 1,-4-3-957,-5-11 0,-6-3 0,-8 5 0,-5-2 0,-2-7 0,-4-3 0,-2-10 0,-7-1 0,-10 9 0,-5 1 0,2 3 0,-6 0 0,-14-1 0,-10 4 482,-13 7 0,-8 4-482,16 19 0,-3 1 0,-7 1-390,-4 1 1,-7 1-1,-5 0 1,-2 3 389,-10-2 0,-4 3 0,-3 1 0,-1-1-628,14 6 0,-1 0 1,-1 1-1,-3 0 1,-4 0 627,-2 3 0,-4 0 0,-4 1 0,0 1 0,1 0 0,4 3-599,-2-2 1,4 3-1,0 1 1,-2 0 0,-5 0 598,11 3 0,-5 0 0,-1 0 0,-2 0 0,-1 1 0,2 0 0,2 1 0,6 2 0,1 1 0,1 0 0,0 1 0,0 0 0,1 0 0,-1 0 0,-13-2 0,0 0 0,0 1 0,0 0 0,0-1 0,-2 1 0,8 0 0,-2 1 0,0-1 0,-1 1 0,1-1 0,1 1 0,2 0 0,-4 0 0,0 0 0,2 0 0,1 0 0,0 0 0,0 0 0,3 1 0,1-1 0,0 0 0,0 0 0,0 1 0,0-1-205,-1 1 0,-1-1 0,1 0 0,0 1 0,2 0 0,4 1 205,-21-1 0,4 0 0,3 2 0,0-1 85,4 0 1,0 0-1,2 0 1,0 2-86,3 3 0,1 1 0,2 1 0,2-1 553,-9-1 0,4-1 0,1 2-553,7 2 0,1 2 0,2-1 1001,1 0 1,1 1 0,3 0-1002,-14 1 0,5 2 1564,7 0 1,2 0-1565,3 0 0,4 0 2778,-31 0-2778,8 3 1862,9 2-1862,24 4 1129,-10 6-1129,10 4 307,2 3-307,3 7 0,19-10 0,0 5 0,17-12 0,2-1 0,10-8 0,1-2 0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4T02:33:26.56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593 358 18832,'-40'31'28,"1"1"0,-35 34-28,21 6-1293,-1 2 1282,-1 3 22,2 1-22,2-1-202,5-2-258,5-10 0,6-10 363,12-14-463,5-15 104,12-12-384,2-9-1312,4-10 2163,19-64 0,-14 45 0,14-44 0</inkml:trace>
  <inkml:trace contextRef="#ctx0" brushRef="#br0" timeOffset="253">490 255 15851,'8'4'1894,"-2"0"-1669,1 73-102,2-20-877,-1 3 1,2 2 865,6 18-45,4-5 336,1-6-403,-2-5 0,3-8 0,-2-5-124,1-9-425,1-5-170,-2-8-1131,2-4-928,-7-9-1782,-3-7 4773,-7-6 0,-3-3 1,-2 0-1</inkml:trace>
  <inkml:trace contextRef="#ctx0" brushRef="#br0" timeOffset="473">181 838 17711,'49'-17'-33,"10"4"-1076,17 10-1547,10 0-3585,6-1 6241,0-6 0,-39 4 0,-12-1 0</inkml:trace>
  <inkml:trace contextRef="#ctx0" brushRef="#br0" timeOffset="855">1279 495 19516,'-67'-19'7,"-1"1"1,7 1-1,9 9-7,15 21 0,11 9-45,9 9-11,10 6 22,3 4 12,13 7 22,14 5 78,18 3-78,18 0 0,9-6 11,1-5 12,-4-9-23,-11-7 12,-9-6-24,-16-6 12,-9-4-459,-11-1-90,-6-2 504,-9-1 45,-15 2-168,-15-5-11,-13 0-46,-9-5-357,3-5 100,0-7-381,7-8-683,10-10-1513,12-5 3059,13-3 0,8 16 0,5 3 0</inkml:trace>
  <inkml:trace contextRef="#ctx0" brushRef="#br0" timeOffset="1139">1588 358 17678,'2'7'2566,"-1"-2"-2566,-1-5-146,0 0 101,-4 35 90,3 7 0,-3 34-34,4-2-11,0-3 0,4-4 0,3-9 0,2-5-190,3-11-528,-4-6-458,-2-10 22,0-9 213,-5-8-1121,1-5-3731,-2-21 5793,0-13 0,0 7 0,0-2 0</inkml:trace>
  <inkml:trace contextRef="#ctx0" brushRef="#br0" timeOffset="1398">1520 289 18082,'51'-22'-169,"-4"14"158,-14 29-169,-5 16 91,-3 13-158,-11 4 113,-5 2-12,-7-2 46,-8-4-315,-7-3-661,-7-4-985,-6-7-1839,3-1 3900,4-8 0,7-11 0,7-6 0</inkml:trace>
  <inkml:trace contextRef="#ctx0" brushRef="#br0" timeOffset="1589">2035 1010 14260,'0'0'0</inkml:trace>
  <inkml:trace contextRef="#ctx0" brushRef="#br0" timeOffset="1919">2378 529 20759,'-12'50'67,"3"3"-67,14 7 11,1 0 12,6-1-23,-2-4-146,0-7-335,-2-6-1,0-10-415,-2-8-89,-2-8 146,-3-6-157,1-6-718,-2-2-4929,0-15 6644,0-15 0,0 9 0,0-5 0</inkml:trace>
  <inkml:trace contextRef="#ctx0" brushRef="#br0" timeOffset="2168">2446 358 16031,'8'2'2398,"-1"-1"-2398,-7-1 145,0 0 113,15 39-124,3-1-111,15 37-1,-3-10 34,2 0-56,-2 0 45,1-2-34,-2-7-11,-4-5-157,-4-11-806,-4-8-270,-2-6-1243,-2-12-2712,0-5 5188,1-17 0,-6 6 0,0-7 0</inkml:trace>
  <inkml:trace contextRef="#ctx0" brushRef="#br0" timeOffset="2410">2858 358 18675,'5'69'448,"4"-3"-425,3-17 77,5 0-100,-1-1 12,0-4-24,0-3-548,-2-6-717,-2-3-247,0-7-2319,-5-8 3843,3-7 0,-7-6 0,3-4 0</inkml:trace>
  <inkml:trace contextRef="#ctx0" brushRef="#br0" timeOffset="2697">3236 461 17857,'-18'-9'717,"3"2"-571,15 7 650,0 0-707,0 88 23,0-36-90,0 10 1,0 2 0,4 4-12,2-1 45,3-6-34,1-8-22,-1-9-45,-2-12-504,0-11 303,-2-9-482,-1-7 346,-1-4-704,-1-6-1570,-1-17-1703,-1-17 4359,0-24 0,0 25 0,0 3 0</inkml:trace>
  <inkml:trace contextRef="#ctx0" brushRef="#br0" timeOffset="2917">3305 289 19919,'57'-32'-45,"-3"6"-11,-17 26-583,2 6-672,1 2-33,-4 7-1524,-7 4-2858,-9-1 5726,-10 3 0,-6-11 0,-4 0 0</inkml:trace>
  <inkml:trace contextRef="#ctx0" brushRef="#br0" timeOffset="3112">3270 632 15023,'-16'-12'2397,"3"2"-2139,13 10-158,0 0-111,56 1 11,-21 3-11,49 5-829,-36 4-1816,-3 6-3954,-5 0 6610,-12 3 0,-12-11 0,-10-2 0</inkml:trace>
  <inkml:trace contextRef="#ctx0" brushRef="#br0" timeOffset="3326">3270 1216 19538,'59'-19'-460,"-2"4"-1131,-15 17-1434,5-2 3025,2 1 0,-22-1 0,-5 0 0</inkml:trace>
  <inkml:trace contextRef="#ctx0" brushRef="#br0" timeOffset="3627">3991 358 20367,'-9'81'437,"2"4"-392,7 4 89,3 1-123,0-3 0,4-8-11,-1-10 12,1-12-46,-2-15-504,-1-12-335,-1-11-1,-2-10-34,1-5-1120,-2-16-2297,0-19 4325,0-28 0,0 21 0,0-2 0</inkml:trace>
  <inkml:trace contextRef="#ctx0" brushRef="#br0" timeOffset="3802">3888 15 15963,'3'8'2644,"0"-2"-1984,-3-6-660,0 0-11,73-19-180,-25 14-700,6 0 1,1 6-1838,1 25-4376,-17 22 7104,-18 10 0,-14-24 0,-7-4 0</inkml:trace>
  <inkml:trace contextRef="#ctx0" brushRef="#br0" timeOffset="4562">2927 324 19067,'3'52'157,"0"1"0,0 0 0,0-2-101,3 35 23,1-1-1,2-4-67,-1-8-11,0-11 0,-1-9 56,-1-11-22,-3-6-34,1-10 22,-4-4-22,1-6-11,0-6-224,1-3-12,0-3 224,0-2-111,-2-1-1536,2-1 1670,0 0-33,-1 0-146,2 0-538,-2 0-2791,0-3 3508,2-11 0,-1 7 0,-1-7 0</inkml:trace>
  <inkml:trace contextRef="#ctx0" brushRef="#br0" timeOffset="5609">2412 632 17174,'50'19'829,"-5"7"-526,-18 18-135,1 5 67,3 3-90,3 1-100,3 0 22,2-4-22,2-2-34,-3-6 1,-2-4-12,-7-4 11,-2-7 67,-5-3-55,-2-6-23,-3-2 44,-2-4-44,-4-1 34,-1-4 22,-2 0-56,-3-5 0,-2 2 11,-1-3-11,-2 2-11,2-1 11,1 0 0,2 2-22,-1-1 100,-2-1-2749,-1-1 1,-1 0 0</inkml:trace>
  <inkml:trace contextRef="#ctx0" brushRef="#br0" timeOffset="6337">2446 358 17375,'23'54'254,"-1"-1"0,0-4 1,-1-5-31,10 2-135,-1-5 23,-1-2-78,-4-6 22,-4-1-56,-2-5-79,-3 2-985,1-4-740,-4 1-2757,0-8 4561,-3-5 0,-5-8 0,-1-4 0</inkml:trace>
  <inkml:trace contextRef="#ctx0" brushRef="#br0" timeOffset="6951">2412 324 17801,'-24'81'650,"0"4"-538,10-4-524,0 6 412,5 1 22,0 0 0,4-1-22,-2-6 79,3-6-23,-2-10-45,1-8 136,0-15-125,3-10 52,-1-13-74,3-7 0,0-5 11,0-4-6486,0-2 6475,0-14 0,0 10 0,0-10 0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4T02:33:37.079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21 148 15863,'12'-41'-45,"-5"8"34,-10 32-12,-1 1-44,2 0-213,1 0 314,7 0-1,1 0-33,3 0-112,-3-7-449,-4-2 214,-1-7 146,-2 0-146,-2 3 44,-4 5 180,-1 5 67,-4 3-34,3 0-22,4 5 100,1 0 12,3 7 337,0 0-68,1 3-101,6-2-79,2-2-55,3-3-23,-2-4 112,-5-3 12,-3-1-393,-2 0-89,0-2 78,-1 1 157,-4-1 112,-2 2-56,-1 0-12,2 5 46,3 0 22,2 5 22,1-2 69,0 0-2,3-1-10,2-4-1,3 0 79,-1-3-202,-4-7-348,-1-2-167,-2-7 280,0 2 124,-5 3 100,-4 7 56,-3 1 89,-6 7 57,8 2-23,1 6 79,6-1 66,3 2-144,0-1-80,0-3 69,0-2-1,1-4-112,2-2-247,0-3-201,0-7 11,-1-3-135,-2-3 91,0 2 302,0 7-191,0 2-1782,0 4 2152,6 2 0,-4-2 0,4 1 0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4T02:33:40.14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0 704 18798,'68'-27'153,"-1"-1"0,2-1 1,1 2-143,-4 1 0,2 0-1591,5-4 0,3-2 1597,5-4 0,3-1-6,3-1 0,1-1-11,0 0 0,0 1 28,-4 3 0,-3 2-11,-7 3 0,-3 2-12,-12 4 1,-4 2 67,33-10-61,-29 9 187,-21 9-243,-17 8-416,-13 2-728,-3 4 1137,-3 0-3086,1 0-2997,0 0 6134,0 0 0,-2 0 0,1 0 0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4T02:33:44.022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34 16502,'44'-10'-68,"9"1"68,14 9 79,17 0 150,-33 0 1,3 0-777,11 0 1,3 0 590,11-1 1,3 1 11,7-2 0,1 1 0,2-2 0,0 1-814,-1 0 1,-2 1 757,-5-1 0,-1 1 0,-3 1 0,-1 0 128,-4 0 0,-1 0-122,0 1 0,-1 0-6,-2 2 0,0 0 5,1 1 1,1-1-6,1 2 0,1 0 5,0-2 1,1 0-12,-1-1 1,-1-1 10,-2 0 1,-2-1-1,-7 0 1,-1 0-6,-6 0 0,-1 0-45,37 0 45,-14-1-200,-12-2 200,-12-2 0,-11 1-11,-10-2 592,-8 3-581,-4 0 1528,-10 1-1528,0 1 602,-10-1-602,1 2-1121,-2-2 1,0 2 0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4T02:33:50.026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32 62 18798,'-9'52'108,"1"0"1,0 0-1,3-2-74,4 36-23,1 2-11,0 0 11,4-7 23,0-10-34,5-13-34,-2-12-481,-1-13-281,0-10-89,-4-8 101,2-10-45,-4-2-4168,1-20 4997,0-18 0,0 11 0,0-7 0</inkml:trace>
  <inkml:trace contextRef="#ctx0" brushRef="#br0" timeOffset="181">66 62 17174,'48'-18'-6,"0"0"0,39-8-801,-38 40-1321,-6 8-1940,-11 13 4068,-13 6 0,-10-18 0,-8-4 0</inkml:trace>
  <inkml:trace contextRef="#ctx0" brushRef="#br0" timeOffset="365">66 473 15639,'-7'-5'2050,"1"0"-1871,6 5-89,0 0-102,56-5-301,-11 4-1323,49 1-3776,-29 10 5412,-4 6 0,-28-4 0,-9-3 0</inkml:trace>
  <inkml:trace contextRef="#ctx0" brushRef="#br0" timeOffset="695">650 576 19381,'-75'6'-135,"14"8"135,53 28 0,3 4-11,5-1 11,6-1 0,9-8-470,7-7-79,8-10-68,1-9 46,-1-6-124,-1-12-481,-5-12 302,-8-15 213,-8-13 67,-5-6-157,-3 0-1142,-21 1 1097,6 23-683,-17 6 1479,15 28 0,7-3 0,6 5 0</inkml:trace>
  <inkml:trace contextRef="#ctx0" brushRef="#br0" timeOffset="1094">890 577 16927,'1'7'2163,"-1"-1"-2163,0-6-258,0 0 236,-3 4 10,3 12 12,-4 10 0,4 12 12,-2 1-12,2-1-258,0-6-291,0-5 156,3-9 192,-1-6 201,1-7 22,-2-2 90,-1-3-78,1-6-34,1-12 0,2-12 22,1-16-33,2-5 11,0-4 0,3 6-11,2 3 0,1 11-101,1 9-303,-1 9-425,0 9-1311,0 4-1200,0 8 3351,0 10 0,-5-7 0,-3 6 0</inkml:trace>
  <inkml:trace contextRef="#ctx0" brushRef="#br0" timeOffset="1870">1165 542 18317,'-1'66'112,"0"-7"-90,3-20-11,4-3-11,2-2-156,2-6-282,-3-4 91,0-10 201,-2-4 146,-1-7 23,-1-2 21,2-12-44,3-10-44,1-18 21,-1-6-33,-1-1 56,-2 6 0,-2 6 23,-1 9-35,0 7 12,0 9-67,0 4-34,-2 3-78,2 2 78,-1 11 146,4 27-11,2 1 22,3 21 56,0-21-79,-1-1-33,-1-9 12,1-6-24,-4-7 248,1-9-158,-4-3 79,3-8-90,0-16-67,4-16 0,1-19-67,0-4 44,-1 4-21,-1 15 44,-2 15-202,5 12 101,0 9 90,6 16-23,2 7 57,4 19-23,0 4 0,2 5 0,-2-1 56,8 17 11,-10-19-22,2 9 33,-14-26-55,-5-6-23,-3-5 0,-1-6 22,0-4-22,0-2-11,0-4-2409,0 2-180,-2-2-3697,-3 0 6297,-2 0 0,2 0 0,1 0 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4T02:33:48.052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1 241 19157,'27'81'112,"2"0"-90,4-12 12,3 5-12,3 0 1,3-6-23,-1-8 0,-1-14 11,-2-13 45,-6-10-34,-4-10-22,-7-6 46,-4-4-13,-4-3 79,0-9-11,4-13-90,2-22-11,5-21-33,0-16 10,-1-7 12,-4 1 11,-3 8 11,-6 17 34,-2 13 22,-3 13-67,-2 19-33,-2 5 10,-1 12-145,0 0-12,2 4 180,3 14 0,5 12 91,3 18-91,4 7-23,13 25 23,-6-22 34,9 9-34,-9-33 0,0-12 22,-2-7 1,-3-9-1,2-3 112,6-30-134,-4-4 0,5-31 56,-10 3-100,-5-5 44,-2 0-202,-4-17 56,-1 23 67,-3-6-145,-2 36-436,-1 10-506,0 10-1255,0 5-446,0 17-2434,0 11 5301,0 19 0,0-17 0,0-1 0</inkml:trace>
  <inkml:trace contextRef="#ctx0" brushRef="#br0" timeOffset="800">1442 619 17118,'29'-30'582,"-8"4"-392,-18 6-43,-3 4 66,0 1-191,0 0-22,-9-1-22,-4 3-23,-10 0-11,-3 6 56,-3 2-11,-3 4-124,2 13 102,-1 7 33,5 19 0,7 7 33,5 9-10,8 1-23,4 3 67,2-4 34,10-3-79,9-6 56,17-6 46,12-8-124,6-11-987,28-10-929,-20-13-4616,13-12 6532,-29-13 0,-22 9 0,-6 1 0</inkml:trace>
  <inkml:trace contextRef="#ctx0" brushRef="#br0" timeOffset="1536">1854 1 18877,'-31'79'302,"6"4"-257,25 4 22,0 3-67,3 1 0,4-3-754,2-5 776,5-7-102,-2-11 80,1-11 23,-3-12-12,-1-13-11,-3-11-56,-3-8 610,-1-6-498,-1-2 404,1-2-460,-2-16-113,4-12-10,-2-23-134,4-13 33,-1-6-45,4 5 22,1 5 247,3 15 0,-2 12-11,-1 14-213,2 10 123,0 6 101,8 8-101,6 11 101,1 12 22,6 15 12,-5 9-23,-2 7-11,-8-1 0,-7-2 0,-7 14 34,-20-19-34,-9 10-34,-18-25 12,-9-5 22,-4-7-863,-23-8-470,26-7-2174,-6-6 3507,40-18 0,10 10 0,8-9 0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4T02:33:53.446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0 18082,'41'39'313,"0"-1"1,0 1-1,0-3-279,28 18-571,-26-24 0,4 0 649,10 4 1,4-1-490,12 4 0,4-1 489,10 3 0,5-1-30,-26-11 0,2 0 0,1 0-15,2 1 0,2-1 1,-1 1-27,1-2 0,-1 0 0,1 0-34,-3 0 1,-1 1-1,0-2 15,-4-2 1,-1-1-1,-2 0 12,24 8 0,-4-2-29,-11-4 1,-3-2 16,-12-5 1,-4-1-23,25 9 552,-28-11-564,-21-6 24,-14-5-12,-8-1 581,-4-2-356,-2 0-3434,2 0 0,-1 0 1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4T02:33:59.26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326 0 19493,'-16'71'79,"-8"0"-23,-20-5-45,-4-2 0,1-2-22,5-9 45,6-9-34,9-10 22,8-11-22,6-9 0,8-8 0,2-4 34,1-2-124,2 2 0,0 3 46,0 4 44,2 9 0,7 6 11,4 6 78,9 5-89,4 4 12,5 4 100,5 7-23,2 1-66,2 2-23,1-2 33,-5-4-10,-1-2-23,-6-7 0,-3-5-23,-5-7-78,-2-4-1064,-6-5-23,-4-3-851,-5 1 2039,-3-4 0,-1-3 0,0-3 0</inkml:trace>
  <inkml:trace contextRef="#ctx0" brushRef="#br0" timeOffset="531">875 447 21947,'-10'51'-101,"1"-6"101,13-23 0,7 0 0,8-2 0,8 1 11,2-4-22,-1-1 22,1 1-11,-1 0 0,-1 4-33,-2 0 33,-2 0-12,-4 0 12,-2-2-11,-5 0-78,-3-3-191,-4 0 123,-3-3-202,-1 2 247,-4-4 78,-9-1-11,-6-6-190,-12-3-482,-2-6-1905,-15-25 146,16-2-2286,-4-23 4762,24 9 0,5 20 0,6 4 0</inkml:trace>
  <inkml:trace contextRef="#ctx0" brushRef="#br0" timeOffset="753">1013 241 20345,'36'0'33,"3"1"-55,8-1-695,-1 0-1054,1 0-996,-4 0-6331,-3 0 9098,-2 0 0,-17 0 0,-6 0 0</inkml:trace>
  <inkml:trace contextRef="#ctx0" brushRef="#br0" timeOffset="1316">1699 0 21062,'61'58'90,"0"-3"-90,-10-16 11,4 1-11,-3-5 0,-1-3 33,-2-4-33,-7-7 12,-4-3-12,-7-5 0,-9-6-12,-5-2-21,-8-2 33,-5 0 0,-3-1 0,-1-1-79,0 0 35,0 5 9,0 4 35,0 9-33,0 7 22,-1 9 22,-8 8 68,-17 38-57,0-12-45,9-23 1,-1 1 45,-6 18-1,-6 13-22,11-29 34,0 1-68,13-34-34,5-8 24,1-5-5962,0-2 6006,2-4 0,-1 2 0,2-3 0</inkml:trace>
  <inkml:trace contextRef="#ctx0" brushRef="#br0" timeOffset="1819">875 309 19807,'10'68'-449,"-1"-1"-1321,-9-15-2162,0-1 3932,6-9 0,-4-18 0,4-11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4T02:23:05.40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1 10081,'4'55'0,"0"-10"0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4T02:33:56.944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0 114 20031,'8'-20'-213,"-1"17"202,-7 30 22,0 23 0,0 17 1,0 11-12,0 1 0,0-1 22,0-6-56,0-9-246,0-10-280,2-11-168,0-8-57,4-13 404,-3-8 303,1-7-426,-1-11-3049,2-21 3553,3-22 0,-3 15 0,0-1 0</inkml:trace>
  <inkml:trace contextRef="#ctx0" brushRef="#br0" timeOffset="462">172 80 15941,'7'-3'1546,"-1"1"-1210,-6 2-77,0 0-4209,-4 30 4130,6 1 713,3 27-882,11-6 23,7-1 33,8-2-67,6-5 0,5-8-213,5-9-269,3-13 56,1-7-44,-1-13-34,-2-17 10,-6-19-32,-6-22 313,-10-9 3605,-8-1-2249,-7-9-415,-7 33-34,-1 4-312,-3 36-326,0 7-11,0 3 112,0 18 391,0 10-223,0 25-257,0 9 66,0 6-122,1 0 10,5-4-11,3-3-11,5-5 11,3-3-11,4-5-392,-1-6-392,-1-9 77,-3-10 2,-6-10 190,-3-7-24,-3-5-3595,-1-9 4134,0-12 0,-1 8 0,-1-6 0</inkml:trace>
  <inkml:trace contextRef="#ctx0" brushRef="#br0" timeOffset="864">1030 114 20445,'22'84'79,"0"-4"-79,-4-25 0,1 4-11,-1-1 11,1-1 56,-3-8-56,0-7 22,-3-13-56,0-9 46,-3-10-12,0-6 268,4-5-212,2-18 45,10-15-67,2-24 0,1-15-34,-2-7 0,-5 0-11,-3 7-35,-6 10 46,-5 14-100,-3 16-460,-4 11-807,-1 14-829,0 4 145,-8 16-952,-7 11 3003,-7 19 0,6-15 0,5-1 0</inkml:trace>
  <inkml:trace contextRef="#ctx0" brushRef="#br0" timeOffset="1505">2266 286 21084,'-67'-45'82,"-1"1"0,4 2 1,4 13-601,-11 34 529,-6 17-11,1 17-67,11 16 55,17 8 174,19 1-162,17 3 23,8 0 115,22 1-116,12-3 57,24-4 21,10-8-44,4-9 90,-1-14 33,-4-12-67,-5-10 101,-9-7-90,-7-1-56,-13-3 241,-7 0-274,-11-3-23,-5 1 0,-2 0-11,-4 1 0,1 1-11,-1 1 11,0 1 57,0 0-80,0-1 35,0 1-1,0-2 0,0 3-673,0-3 203,0 2-751,0-6-583,-2 0-840,-8-3-6544,-1 1 9177,-2 1 0,6 2 0,4 3 0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4T02:34:04.064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40 84 18149,'-22'-47'873,"4"11"-761,18 36-56,0 0-56,22 0 213,26 0 12,40 0-341,-33-1 0,4 2 144,2 0 0,1 0 0,-2 0 0,-1 0-22,-4 1 0,-2 1 5,45 3 0,-12 0-11,-13 3-482,-17-3-952,-19 3-404,-14 4-1960,-11 7 3798,-8 4 0,-3-8 0,-1-4 0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4T02:34:06.029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12 18810,'69'-9'-12,"2"7"12,-2 13-11,6 6 11,3 1-1255,3 5-1030,5 0-3475,-6 0 5760,-6-6 0,-34-8 0,-13-6 0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4T02:34:12.416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434 184 21532,'-41'73'79,"-6"-1"-34,-10-12-45,-1 1-23,5-6 12,5-3 22,8-8-22,7-8 11,8-7-78,9-10 78,6-9 11,6-5 0,2-5-22,2 0 0,4 0 11,14 0 33,12 0-33,18 0 0,7 0-11,4 0 0,6 0 11,0 0 0,3 0 0,-4 0-493,-8 0-348,-13 0-402,-14 0-696,-11 0-1433,-9 0 3372,-5 0 0,-3 0 0,-1 0 0</inkml:trace>
  <inkml:trace contextRef="#ctx0" brushRef="#br0" timeOffset="239">571 390 18597,'-26'-30'2341,"4"6"-2116,7 96-12,7-11-185,-1 3 0,-1 4-23,7-14 1,2-2 33,-1 2 0,1 0-11,1-2 0,0-2-28,0 40 23,0-14-68,0-17-258,0-16-470,0-10-840,0-9-1032,0-9-3260,7-5 5905,9-17 0,-7 5 0,6-7 0</inkml:trace>
  <inkml:trace contextRef="#ctx0" brushRef="#br0" timeOffset="416">1086 733 13958,'47'14'0,"-9"-3"0</inkml:trace>
  <inkml:trace contextRef="#ctx0" brushRef="#br0" timeOffset="786">1498 252 20770,'44'58'56,"-2"-3"-101,-14-13 45,2 0 12,-2 2 55,-4 0-56,-2 1-11,-3-2-78,-3 2 78,-1 1 0,-1 2 56,-4-2-168,-3-4 11,-4-8-146,-2-11 68,-1-9 134,-2-8-44,-13-4-169,-11-2-1053,-14-13 123,-7-9-1501,-2-24 2689,21-6 0,3-2 0,-3 6 0,2-32 0</inkml:trace>
  <inkml:trace contextRef="#ctx0" brushRef="#br0" timeOffset="1123">1498 252 19729,'51'-64'623,"-1"0"1,-3 4 0,-2 15-512,4 35-45,3 4-67,6 4 78,0 2-123,-3 0 57,-4 0-12,-6 0 0,-13 0-68,-8 0-77,-10 0 66,-8 0 1,-2 0 78,-4 0-3003,2 0-224,-2 5-1726,1 2 4953,-1 5 0,0-4 0,0-3 0</inkml:trace>
  <inkml:trace contextRef="#ctx0" brushRef="#br0" timeOffset="1484">1601 12 19302,'-15'90'-4268,"-5"-5"-4763,-7-18 9031,-3-9 0,14-26 0,3-11 0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4T02:34:06.895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83 21331,'1'66'78,"0"-3"-67,-1-13-11,3 2 12,1 5-12,3 2 0,3 4 0,-1-1 0,1-2-168,-1-6 22,-2-6-213,-1-8 124,0-9-101,-3-11-90,0-9-22,-1-7-392,-1-2-483,0-2-2924,-1-6 4247,0-14 0,0 10 0,0-9 0</inkml:trace>
  <inkml:trace contextRef="#ctx0" brushRef="#br0" timeOffset="224">70 14 18686,'60'-10'-280,"-4"7"-650,-23 16-392,1 4-975,-2 3-2051,-4 0 4348,-7-2 0,-10-8 0,-6-4 0</inkml:trace>
  <inkml:trace contextRef="#ctx0" brushRef="#br0" timeOffset="469">69 391 15280,'-16'-3'2655,"4"0"-2318,12 3-113,0 0-224,21-4 11,9 3 0,23-2-11,4 3-852,1 0-582,2 1-1658,-4 6 3092,-5 1 0,-23-1 0,-9-1 0</inkml:trace>
  <inkml:trace contextRef="#ctx0" brushRef="#br0" timeOffset="1769">344 529 19516,'10'66'89,"0"-3"-89,-3-15-11,4-3-11,3-7-45,-1-9-1,-2-10 68,-3-8 68,-4-7 122,1-2-11,1-13-179,2-12 0,6-21 34,0-11-34,0-6 11,-1 4-11,-3 9-34,-1 9-66,-1 12-371,-2 7 56,4 8-346,0 6-159,7 4 1,8 2-974,6 11-673,7 13-2902,1 13 5468,5 11 0,-23-22 0,0-5 0</inkml:trace>
  <inkml:trace contextRef="#ctx0" brushRef="#br0" timeOffset="2175">962 700 19112,'-98'-3'-90,"17"8"46,65 25-68,7 3 112,6 5-34,5 2-100,13 1-898,9-3 192,16-10 11,6-12 247,2-11-35,-2-25 359,-7-10 258,-4-24 45,-11-4 22,-8-1 684,-6 9-258,-7 11 348,-2 11-382,-1 13-134,0 7-157,0 6-56,0 2-23,0 11-77,0 5-1,0 14 68,0 2-79,0 1-393,4-2-704,2-6-854,6-3-2048,1-11 3999,1-4 0,-6-5 0,-1-2 0</inkml:trace>
  <inkml:trace contextRef="#ctx0" brushRef="#br0" timeOffset="2722">1237 597 8197,'10'19'1816,"-2"-4"749,-8-15-2565,0 0 1398,-2 24-1398,2-1 938,-1 21-938,3-9 3347,4-5-3863,4-4 34,2-7-89,0-7 515,-2-7 34,0-6 33,1-15-11,2-12 11,1-15 0,-3-5-11,-4 5 11,0-1 113,-4 19-102,0 4-22,-1 18-78,-2 2-46,1 1 113,2 5-34,3 9 90,0 10-22,1 9 33,0 20-34,-1-13-22,1 8 0,0-23 0,0-8 0,0-6 90,-1-6 22,0-2-101,4-12-11,3-13-23,3-15 23,-1-8 0,-1-2 0,-5 11-11,-2 10 11,-4 10 0,-2 10-145,-1 4-12,0 2 123,0 5 23,0 10-23,2 11 34,-1 10 12,2 3-1,1-1-11,1-2 0,1-3-1580,-1-1-2241,-1-3 3821,-2-4 0,-2-12 0,0-5 0</inkml:trace>
  <inkml:trace contextRef="#ctx0" brushRef="#br0" timeOffset="3154">1511 941 19358,'59'-28'7,"0"0"1,-4 3 0,-7 2-221,-2-2-313,-9 0 257,-10-5 90,-13-1 100,-7 2 46,-6 4 10,-8 7-44,-8 7 67,-11 6 0,-4 4 11,1 1 12,7 7-23,9 7 11,6 11 56,6 6-22,10 7 67,14 3-67,19 0-45,19-2-449,14-7-1265,8-9-3810,2-10 5524,-7-8 0,-34-5 0,-15 0 0</inkml:trace>
  <inkml:trace contextRef="#ctx0" brushRef="#br0" timeOffset="3670">2335 563 20109,'17'58'56,"3"-2"-56,7-4 0,2-4-22,-1-4-213,-4-11-146,-2-11 324,-3-11 57,-2-7 0,0-18 23,1-13-11,-2-18-1,-2-9-22,-4 1 55,-3 10-66,-4 11 33,-1 12-22,-2 11-34,0 5-538,0 4 583,0 21 0,0 7 0,4 23-67,2 1 67,6-1 45,6-6-45,4-9 22,0-10 23,2-11 67,-4-8 78,3-15-111,0-16-46,2-18-21,-1-14-12,-6-6-56,-5-12-404,-7 28-122,-3 0-628,-3 36-1334,0 6 516,0 8-337,0 11 2365,0 9 0,0-6 0,0-1 0</inkml:trace>
  <inkml:trace contextRef="#ctx0" brushRef="#br0" timeOffset="3992">3296 666 20121,'-55'-3'22,"1"1"0,-33 8-22,77 34 56,5 5-44,4 5 32,8-3-44,6-4 0,10-9-67,6-12-34,5-10 57,-1-12-80,-1-19 24,-2-14 77,-8-17-78,-6-6-526,-9 2-247,-4 4 134,-6 13-190,-5 12-953,-6 12-402,-2 9-852,0 15 3137,9 4 0,1-1 0,6-2 0</inkml:trace>
  <inkml:trace contextRef="#ctx0" brushRef="#br0" timeOffset="4321">3262 632 19157,'55'76'37,"0"0"0,-3-7 1,-16-9-38,-35-22-11,2-8-135,0-9 101,2-11 45,-3-7 112,3-9-78,0-16-68,3-18-89,2-21-67,-1-8-113,1 0 46,0 8 156,-1 13 67,1 15-78,-2 13-202,0 11-392,1 5-493,0 4-918,3 9-1503,-1 9 3620,-3 10 0,-2-9 0,-5-3 0</inkml:trace>
  <inkml:trace contextRef="#ctx0" brushRef="#br0" timeOffset="4754">3639 906 20983,'39'-70'82,"1"-1"1,-2 4-1,4 10-1065,26 9 949,6-3 34,-3-4-370,-3-7-145,-11-4 22,-12-4 347,-15 4 146,-16 5 94,-7 15-94,-7 12 316,-7 15-227,-3 9 146,-7 5-223,-3 4 525,-1 2-526,-1 15 160,-4 10-104,4 23 146,4 10-3493,6 12 3437,7 6-157,3-1-571,2 0 627,0-6-45,0-3 22,2-3-171,3-6 138,1-5 0,1-8-359,-3-7-268,1-10-303,-4-10 3080,2-8-3304,-3-4 381,4-5-3138,2-3 3981,9-17 1,-7 10 0,4-9 0</inkml:trace>
  <inkml:trace contextRef="#ctx0" brushRef="#br0" timeOffset="5002">4394 529 21073,'-60'12'-157,"11"5"157,30 12-34,9 7 45,4 2-11,5 7 90,6-3-79,9 2-22,9-5-56,9-3-504,4-6 67,1-4-628,3-7-650,-1-5-1646,-1-8 3428,4-2 0,-19-4 0,-2 0 0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4T02:34:14.879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46 20378,'54'-28'90,"8"10"-90,15 33-695,4 2-1255,-2-1-1781,-6-4 3731,-8-2 0,-31-7 0,-11-2 0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4T02:34:16.184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0 20210,'78'0'134,"0"0"1,4 1-1,2 1-89,3 2 0,2 1-1682,2 1 1,1 2 1507,-2 0 1,-1 2-444,-4 3 0,-3 3-666,-9 3 1,-3 2-1882,-9-2 0,-6 2 3119,26 18 0,-40-20 0,-22-6 0</inkml:trace>
  <inkml:trace contextRef="#ctx0" brushRef="#br0" timeOffset="2184">0 69 18362,'36'0'33,"20"2"-33,42 10-516,-43-6 1,1-1-2573,1 0 1,0-1 3087,-2 1 0,-4-1 0,8-1 0,-18-1 0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4T02:34:25.46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1 122 11997,'38'-6'-1076,"-8"0"1233,-30 1 785,0-3-315,0-6 247,-2-2 89,-3-1-234,-2 1-57,-2 3 23,3 3-236,0 4-33,5 3-146,-1 2 1031,2 1-1221,-2 0-68,1 0-156,-1 0 44,2 5 168,0 3-78,0 5 12,0 0-1,2 0 0,3-1 191,2-1-135,3 2 135,2 1-124,3 2 12,4 4 33,7 4-11,5 4 34,6 6-124,9 6 12,5 5 111,11 7-111,2 4 22,7 5-45,0-1 23,2 0-12,5-3-11,5-2-5,-39-29 0,1 0 5,1-1 0,1 0-11,-1-1 0,3 3-1691,22 13 1,0 2 1695,-14-7 1,-1 1-6,20 13 0,-1 1-126,-18-9 1,-1 2 125,-5-1 0,3 4 0,-2-2 11,7 8 0,-1 1 15,-9-7 0,1 1 0,-4-2-20,2 1 0,-4-2 5,-1-2 0,0 0 6,-1-4 0,-1 0-17,-4-3 0,0 0 0,34 27 22,-7-6-22,-2-7 0,-4-6-22,-8-6 55,-1-3-33,-20-14 0,-2-2 3245,-18-12-3222,-1-4 364,-2 1-364,-2-1-23,-1-1-12,0 1 124,-3-2-1220,3 0-1089,-3 6 57,1 7-5681,-7 3 7821,-2-2 0,0-7 0,1-6 0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4T02:34:30.37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69 85 11852,'16'-30'1781,"-3"4"-1232,-13 16 89,0 1 125,0 3-394,0 3 438,0 2-796,1 1 135,16 0 369,18 6-358,32 3-23,27 2-123,-36-6 1,3-1-198,7-1 0,2 0 152,3-1 0,0 2-739,-1 2 0,-2 1-2213,-8 1 0,-2 2 2986,32 17 0,-44-13 0,-23 0 0</inkml:trace>
  <inkml:trace contextRef="#ctx0" brushRef="#br0" timeOffset="787">1 222 17846,'87'-24'191,"2"7"-191,-3 26-203,6 6-1388,4 12-2924,-2 3 4515,-8-1 0,-38-12 0,-16-7 0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4T02:34:34.49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96 462 19538,'40'-45'-11,"9"11"22,8 30-11,10 4 0,5 0 0,0 9-33,3 1 21,0 10-907,3-3-22,3 3-930,-2-1-3777,-6-1 5648,-17-4 0,-24-6 0,-16-4 0</inkml:trace>
  <inkml:trace contextRef="#ctx0" brushRef="#br0" timeOffset="651">473 84 19941,'0'-47'90,"-1"10"-213,1 37 67,0 0 56,0 12 0,-1 5 22,-6 16 1,-9 5-23,-10 2 56,-12 2-45,-7-4 45,-4-3-56,1-8 11,2-4 23,7-8-34,4-4 0,3-5-12,6-2 46,3-2-34,6-1 0,4-1 11,7 1-33,2 0-79,4 1 79,0 0 10,0 1-44,0 2 45,0 3 11,0 6 23,4 3 21,7 8 46,21 15-56,1-5 33,17 14 11,-6-10-78,7 5 0,4 1 23,-1-2 10,-3-2-22,-2 2-11,-17-17 0,-5 1-56,-17-18 56,-4-3 12,-2-2-12,0-2-157,-2 0-336,0 0-661,-1 1-404,0 0-1254,-1 0-4875,4-2 7687,5 0 0,-4-1 0,3 0 0</inkml:trace>
  <inkml:trace contextRef="#ctx0" brushRef="#br0" timeOffset="1202">199 496 17823,'-20'-90'651,"9"17"-439,21 61-178,10 3 33,11 2-44,6 4-23,12 2 0,8 1-12,5 11-693,9 10-1167,-1 17-4336,2 6 6208,-3-3 0,-30-17 0,-10-10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4T02:23:05.582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1 18754,'14'10'1501,"-3"-2"-1501,-11-8-2723,0 0-2353,4 5 5076,0 0 0,0 1 0,-1-2 0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4T02:34:37.88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237 1 15851,'-30'63'-940,"3"-7"580,7-25-479,-1-1-92,3 1-548,-4-1-146,2 1-559,-5-2 2184,-1-5 0,12-10 0,1-5 0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4T02:34:46.036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0 17734,'46'6'-885,"1"-2"-964,-5-4-2386,1 0 4235,0 1 0,-19-1 0,-4 2 0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4T02:34:53.31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0 15347,'67'1'-11,"-2"5"-302,-22 10-1043,8 4-2544,2-4 3900,3-2 0,-25-7 0,-6-5 0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4T02:35:36.855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56 16692,'72'-34'-885,"5"13"-1502,19 37-406,-41-7 1,3 1 2792,9-2 0,-3 0 0,12 1 0,-10-9 0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4T02:35:40.826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48 120 17599,'-26'-66'179,"4"13"-223,22 53 44,16 0 11,16 0 78,28 0-66,20 0-23,11 0-23,7 0-701,-45 0 1,1 0-375,2 1 0,2 2-830,5-2 1,1 1 1927,3 1 0,-4 0 0,13 0 0,-18-2 0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4T02:35:49.249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1 16546,'22'89'90,"8"5"5,-9-47 0,4 1-534,3 7 1,3 0 572,7 7 1,2 1 5,4 3 0,1 2-34,5 6 0,0 1-67,1 4 1,1 2-898,-17-23 1,-1 1 0,1 0 857,0 4 0,0 0 0,0 1 0,0 2 0,0-1 0,1 1 15,0 1 0,0 0 0,1-1-15,0-2 0,1 0 0,0-1 0,0 0 0,1 0 0,0 0 86,1-2 1,0-1 0,1 1-54,-2-2 1,1 1 0,-1-1-8,0 0 0,1 1 0,-1-2-8,-2-1 1,0 0 0,-1-1-19,17 27 0,-2-1 56,-2-4 0,-2 0-545,-4-4 0,-1-1 489,-4-3 0,-2-1 6,-4-6 0,-2-1 172,-5-5 1,-1-2-179,16 36-11,-7-17 11,-5-22 11,-5-14 2046,-6-16-2013,-4-10 788,-5-7-787,-4-3 1527,-3-2-1572,0 0-920,1 0-7573,0-13 8493,-1-16 0,-1 10 0,0-7 0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4T02:35:57.98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0 120 17286,'60'-2'14,"0"0"1,3 1 0,0-1-15,2 2 0,1 0-2206,9 0 1,2 0 961,9 0 0,2 0 1244,7 0 0,-6 0 0,-33 0 0,-4 0 0,32 0 0</inkml:trace>
  <inkml:trace contextRef="#ctx0" brushRef="#br0" timeOffset="1085">344 189 15415,'-36'-54'784,"7"9"-740,26 43-44,-3-1 12,-2 0-12,-5-2 0,-5 1 0,-1-3 0,-1 0 22,0-2 12,2 0-34,1 1-45,3-1 34,-1 1-45,-1 1 56,3 4 0,0-1 0,4 4 33,4-1-33,2 1-67,1 0 67,11 0 123,17 0-56,25 0-67,27 2 0,-28 2 0,3 2-162,6 1 1,3 2-763,6 4 0,1 0-2981,2 1 1,1-1 3904,4-2 0,-6-1 0,12 2 0,-18-8 0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4T02:36:03.89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8 121 16535,'-4'-67'11,"1"13"-11,20 54-112,22 0 11,41 0-543,-24 3 0,5 0-1766,11 0 0,4 0-923,5 0 0,1 0 3333,2 0 0,-6 0 0,15-3 0,-25 0 0</inkml:trace>
  <inkml:trace contextRef="#ctx0" brushRef="#br0" timeOffset="516">214 155 16826,'81'-44'6,"-34"23"0,5 5-102,11 10 1,4 4-2973,8-1 0,0 1 703,2 2 0,0 0 2365,-1 0 0,-5 0 0,10 0 0,-23 0 0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4T02:36:07.01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1377 353 17095,'3'-26'381,"-4"4"-370,-10 9 112,-7 0-123,-5 0 0,-4 0 56,-5 2-11,-7 3-22,-4 3-23,-11 3 11,-5 2 0,-6 0 23,-5 7-34,-1 7 0,2 9-12,2 5 12,7 1 12,3 2 21,4 1-22,1 4 45,2 2 91,0 1-80,3 3-45,-1 0 23,-16 21 0,17-14-11,-10 18-34,24-16 33,1 0 57,8 0-57,3-3 1,7-2-23,2 22 56,6-16-22,2 19-45,4-20 23,0-1-12,8 1 34,4-6-34,11-3 11,5-9-11,4-4 12,24 7 111,-6-10-78,21 9-33,-9-12 89,4-2-79,6 1 28,-18-9 1,3-1-39,34 9-23,-30-10 0,0 0 56,30 6-34,1-2-592,5 1 575,-47-9 1,0 0 16,2 1 1,0 0-23,0 0 0,0 1 5,-1 1 1,2 0-1,15 4 1,0 1-6,-17-5 0,-1 1 0,11 1 0,-3 0-279,16 1 279,-8-2-23,-6-2 12,-3-3 11,-1 2 0,7-3 0,11 1 22,10 0-10,7 1-40,-20-1 0,1 0 13,-17-1 0,-1 0 15,18 2 0,-1 0 33,26 2-33,-2-2-130,2 0 158,-26-5 0,1 0-28,-17 0 0,0-1-6,18 0 1,0-1 5,25 2 0,2 1 22,-1 3-22,-49-3 0,0 1-6,0 1 1,1 0 16,21 3 0,0 0 6,-18-2 0,0 1-17,16 0 0,-1 0 11,26-1-441,3-4 436,-47-2 0,1 0-6,1 0 0,-1 0 0,1 0 0,0 0 22,-1 0 1,0 0-14,48 0-9,-31-4 0,1-1 0,-18 2 0,1-1-6,15-5 1,0 0 5,28-6 5,-46 5 1,0 0 11,2 0 0,-1-1-17,1-1 0,0-1 5,-1 0 1,2-2 5,20-7 0,1-2 0,-20 6 1,0-1 4,14-5 1,-3 1 544,14-9-550,-10 3-11,-8 3 87,-7 3-53,-4 0-57,-4 3 829,-2-2-772,14-11-34,-14 8 0,11-11 22,-19 13-11,0-2 23,-1 2-23,1 1-11,0-2 34,2 2 33,-3-2 571,4-7-582,-12 7 90,1-6-1,-12 5-77,-3-4-46,0-7 0,-3-3 24,0-8-46,-2-22 89,-3 12-89,-1-16-11,-14 20-45,-16-3 23,-23-2-13,-23-4 29,31 32 1,-5 1 44,-14-10 0,-1 1-28,15 12 0,1 1-23,-10-8 1,1 2 22,-18-8 56,-8 0-56,34 18 0,-1-1-160,-6 0 1,-2 1 119,-7-3 1,-3 1-247,-7 0 1,-3 0 285,-7 0 0,-7 1-922,0 4 1,-7-1-1,3 3 881,17 2 0,3 3 0,-3-1 10,3 2 0,-5-1 0,1 2 1,5 0-8,-2 2 1,4 1 0,0 1-27,-2 0 1,0 0-1,0 0-109,2 1 0,0-1 0,-4 1 173,-22 1 0,-5-1 0,5 1 7,21 1 1,4 0 0,-2 0-578,-19 0 0,-3 1 0,7 0 570,-5 1 0,5 0 0,-1 0 0,0 0-143,3 0 1,0 0 153,3 2 1,0 1-12,1 2 0,0 1 16,2 1 1,0 1-17,-1 1 0,0 2 0,0-1 0,1 0-17,-3 1 1,0 1 4,0 0 1,1 1 5,1-1 1,-3 0 5,11-1 0,-3-1 0,4 0-6,-7 1 1,2-1 21,-18 2 1,4 0-17,37-6 0,4 0 1585,-42 6-1574,7 0-17,30-3 1,1 0-365,-21 2 22,-14 6-88,42-8 563,10-3-463,9-1 2741,8-2-2720,9 0 1113,5 0-1447,1 2-1649,-2 13-335,-1 2 2633,-2 9 0,5-13 0,2-6 0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4T02:36:13.844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297 309 19078,'73'1'886,"4"-1"-875,3 0 34,1 0-1414,-6 3 1357,-8 2 325,-8 2-291,-7 3 1,2-1 264,4 1-276,6-1-11,2-1 0,0 0-179,-7-3-875,-9 0-290,-12-3-729,-12 1-2043,-12 0 4116,-8 0 0,-6-1 0,0-1 0</inkml:trace>
  <inkml:trace contextRef="#ctx0" brushRef="#br0" timeOffset="886">537 0 18754,'-49'22'67,"0"2"-78,1 5 11,1 0 0,0-3 11,0-2 11,-3 0-22,-1-4 0,6-1-11,7-5 22,10-2-11,10-2 0,6-4 11,7-2-11,3-3-212,2-1 189,0 4 12,1 2 22,8 7 34,6 3-34,10 4 90,5 3-101,4 3 67,2 5-67,2 1 34,-2 5 11,-2 1-34,-2 4-11,0 0 0,-4-1 33,-1-1-10,-3-5 10,-2-2-33,0-7 0,-2-2 34,-1-5-34,-2-2 0,-2-3-437,-4-3-168,-3-4-2768,0 7-1389,-3-7 4762,2 3 0,-4-8 0,-1-2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4T02:21:41.569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1 297 15426,'51'-10'-15,"1"0"0,2 1 0,0 1 9,-2 5 1,2 1-374,7 0 0,4 0 373,4-1 1,3 1 5,3 1 0,1 1-12,-1-1 1,0 1-606,-1 0 0,-1 0 483,-2 0 0,0 0 55,-1-1 0,0-1 28,0 0 1,1 0 44,2-2 1,1-1-46,2-1 1,0 0 50,4 0 0,2-1-11,2 0 0,1-2-789,3 0 1,1 0 799,2-1 0,0-1 11,-1-1 1,1 0-12,0-1 0,0 1-45,-3 0 0,-1-1-22,-1 1 0,0 1 55,-5 1 1,0 1-6,-4 2 1,-1 1-7,-5 1 1,-3 2 27,-4 1 1,-2 1-12,-7 0 1,-2 1 5,40 0-11,-18 0 282,-16 0-282,-12 0 841,-9 0-808,-5 0 2299,-4 0-2321,-7 0 23,-4 0 10,-9 0 12,-3 0 78,-5 0 314,-1 0-437,0-3 0,0 2-1576,0-1 0,0 2 0</inkml:trace>
  <inkml:trace contextRef="#ctx0" brushRef="#br0" timeOffset="1334">2712 91 14383,'90'1'381,"1"-1"-234,-8-4-91,-34 0 0,2 0-17,5-1 0,2-1-28,4 0 0,0 0-11,0 0 0,0 0-22,-1 1 0,0 0-924,-3 2 0,0 0 189,-1 0 1,-1 1-566,-2 0 0,-2 1 1322,44-2 0,-44 2 0,-16-1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4T02:23:04.14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300 138 18104,'-43'33'272,"-1"0"1,1 7 0,6 5-262,10 12 0,5 5-468,0 4 1,2 1 506,6 2 1,3 1-51,3 0 0,3 0 0,2 1 0,4-1 5,8-3 1,5-2-6,0-3 0,6-2-118,7-8 1,5-4-359,0-5 0,2-4-600,42 23-2218,-2-23 3327,0-16 0,-35-15 0,-9-8 0</inkml:trace>
  <inkml:trace contextRef="#ctx0" brushRef="#br0" timeOffset="462">746 516 19561,'18'50'70,"-1"-1"1,2-1 0,1-3-3,26 17-57,2-1 22,2-5-10,-1-6-12,-2-9 34,-7-9-34,-9-9-11,-7-9 123,-7-8-112,0-11 12,-2-18 55,1-19-78,-5-22-56,-1-9-112,-4-1-45,-3 7-213,-2 14 45,-1 14-683,0 15-415,0 12-6835,0 7 8314,0 29 0,0-18 0,0 19 0</inkml:trace>
  <inkml:trace contextRef="#ctx0" brushRef="#br0" timeOffset="767">1810 825 19975,'-56'-21'67,"-1"0"0,4 8 1,4 9-68,-3 32 0,5 18 0,12 5-34,13 1 79,12-2-90,6-5 45,13-5-90,11-7-257,18-8-57,13-12-212,10-6-471,3-20-493,-1-16-1355,-3-24 2935,-25-8 0,-5-2 0,1 8 0,1-35 0</inkml:trace>
  <inkml:trace contextRef="#ctx0" brushRef="#br0" timeOffset="999">1879 1 20053,'-19'72'310,"1"0"0,1-2 0,4-2-276,11-13 0,4-2-394,1 0 0,2-1 399,-1-1 0,3 0-17,13 43-10,2-3-12,1-7-180,-1-8-448,-3-10-627,-2-11-795,-5-12-1670,-2-14 3779,-2-13 1,-5-9-1,1-7 1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4T02:36:19.646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1513 136 14518,'14'-75'1401,"-3"16"-1245,-11 58 349,0 1-438,-5 0-56,-6 0-11,-11 0 34,-6 0-23,-6 0 79,-4 0-12,-4 0-67,-4 0 12,-2 0-23,0 0 22,2 0 23,2 3-23,6 0 79,4 2 56,3-2-146,-1 0 157,-4 0-112,-3 0 0,-6 3-56,-4 2 11,-4 6-11,-4 4 0,-1 2 34,-29 17 67,20-6-12,-19 15-33,23-10 0,1 6 0,2-1 46,7 1-68,9-2-12,-3 19-22,20-14 0,-3 14 22,20-15-22,1 3 0,5 5 124,1 5-113,2 3 56,1 27-22,0-22-45,1 16 89,6-29-89,3-1 0,8 1 112,4 0-56,5 3 23,20 24-46,-9-18 57,13 13-68,-15-30 90,2-7-89,3-8 167,38 7-123,-20-13-11,26 3-33,-33-12 55,-3-3-55,-4-1 112,1-2-135,3 1 56,7 1-23,9 0-33,9 3 11,14 1 34,-15-1 0,4-1-148,-16-1 1,2-1 135,20 3 1,0 0-267,-23-5 0,-4-1 238,-1-1 1,0-1 5,-2-1 0,-1-1-5,0-1-1,0-1 6,-1 0 1,2-1-12,20 0 0,1-1 5,-18-3 1,0 0-472,15-2 1,-2-2 498,25-12 1,-6-6-158,-5-2 135,-11-2 1,-8-5 55,-10-3 383,-1-5-389,-15 4 1,-2-3-50,21-20-7,-21 15 1,-1 0 83,7-17-66,-6-1 33,-9 6 33,-4 4-77,-7 3 77,-2-20-66,-7 15-12,-2-21 11,-5 18 985,-1-3-996,-9-4-11,-3-1-34,-13-1 34,-8-1-11,-13 2-56,-19 0-51,27 35 1,-8 1-292,-40-8 0,-8 4 44,17 10 0,-3 3 148,6 6 1,-6 0 0,4 5-1782,-17 4 1,2 5 1735,26 0 1,-1 2 0,-1 2-105,-2 3 0,-2 2 0,-6 3-1939,-9 2 1,-9 3 0,-1 1 0,5 0 2304,14-2 0,3 1 0,1-1 0,0 1 0,-25 5 0,1 1 0,12-3 0,21-6 0,1 1 0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4T02:35:10.305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557 1166 15213,'0'0'0</inkml:trace>
  <inkml:trace contextRef="#ctx0" brushRef="#br0" timeOffset="629">1073 754 18429,'1'74'22,"0"-1"1,-1-7-12,0 1-11,0-2-11,2-4-460,1-6-258,1-9-279,2-6-819,-2-9-592,2-9-506,-3-11 2925,1-8 0,-2-4 0,-1-1 0</inkml:trace>
  <inkml:trace contextRef="#ctx0" brushRef="#br0" timeOffset="863">1141 754 14126,'13'8'1994,"-2"-1"-1983,-11-7 729,0 0-639,28 54-34,0-16-39,-1 3 0,2 2-5,20 12-23,2-2-23,-4-4-705,0-4-628,-6-6-1243,-2-7-1032,-6-10 3631,-4-11 0,-13-7 0,-6-4 0</inkml:trace>
  <inkml:trace contextRef="#ctx0" brushRef="#br0" timeOffset="1062">1622 720 17689,'-17'65'59,"1"0"1,2-5 0,3-4-38,11 15-22,6-5-414,3-4-1345,9-2-2992,2-14 4751,3-12 0,-10-18 0,-1-10 0</inkml:trace>
  <inkml:trace contextRef="#ctx0" brushRef="#br0" timeOffset="1416">1896 1269 13958,'49'-41'-1229,"0"0"0,-4 4 0,-12 3 1229,-26 1 684,-7 5 739,-14 9-414,-8 6-225,-13 9-381,-5 3 57,3 10-102,1 5-235,9 10 1,7 4-124,11 1 33,6 1 102,10-1-79,13 1 44,15-5-55,17-3-90,10-9-1019,7-6-135,3-4-2678,2-10 3877,-4-12 0,-31 8 0,-11-7 0</inkml:trace>
  <inkml:trace contextRef="#ctx0" brushRef="#br0" timeOffset="1700">2548 514 19067,'-9'54'101,"0"1"0,0-3 0,3-3-68,6 28-33,0-4 11,0-3 1,5-5 55,4 17-67,1-26-336,0 7-437,-4-31-1244,0-9 1165,-3-11-1355,0-5-4438,-3-24 6645,0-10 0,0 4 0,0 0 0</inkml:trace>
  <inkml:trace contextRef="#ctx0" brushRef="#br0" timeOffset="1864">2205 994 18608,'61'-12'-1188,"1"0"0,-2 1 1,-1 3-2393,-7 7 0,-1 2 3580,6-1 0,-4 0 0,9 0 0,-9 0 0</inkml:trace>
  <inkml:trace contextRef="#ctx0" brushRef="#br0" timeOffset="2230">3784 685 20434,'-63'-13'33,"0"0"1,2 5 0,6 10 0,-6 30-34,5 18 0,15 10 22,15 5-11,13 4-11,16 1 11,19-2-22,15-4-134,20-6-1021,9-9-492,6-8-426,4-11-2633,1-15 4717,-3-6 0,-32-9 0,-11 0 0</inkml:trace>
  <inkml:trace contextRef="#ctx0" brushRef="#br0" timeOffset="2548">4093 1097 16692,'-56'10'3014,"39"-1"-3014,-34 31 56,62-8-56,9 0-280,16-5-572,8-7 192,1-10 334,0-6-167,-6-8 0,-6-13 190,-8-9 203,-12-14 100,-6-2-12,-9 4-32,-10 6-1,-3 12 0,-11 7-213,2 9-514,4 3-159,6 3-402,6 9-628,4 6-504,8 6 2465,11-1 0,-7-10 0,6-4 0</inkml:trace>
  <inkml:trace contextRef="#ctx0" brushRef="#br0" timeOffset="2882">4471 1132 19459,'13'58'46,"-2"-7"-46,-11-28-707,6-6 80,1-5 335,6-7 180,0-2 79,-2-9-236,2-14 190,-2-13 79,-3-13 0,-2-3 0,-2 3 23,-1 8 111,0 8-67,0 10-67,-1 8-56,1 7-11,2 4 0,5 1-493,16 20-1917,-2 6-716,12 20 3193,-9-2 0,-13-19 0,-2-7 0</inkml:trace>
  <inkml:trace contextRef="#ctx0" brushRef="#br0" timeOffset="3418">4676 1337 17409,'-3'-2'1871,"1"0"-1770,2 2-101,104-45-11,-51 18-135,14-4 0,-3-3-324,-17-4-12,-17 0 258,-14-1 145,-10 4 79,-12 5 11,-10 5 237,-10 9-69,-7 6 269,0 6-34,5 3-223,7 1 190,2 19-123,11 5-79,2 21-22,6 1 100,13-1-212,5 0 0,18-7 44,9-6-55,7-8-23,9-10 45,-2-6-56,-3-7 157,-14-1 112,-10 0-168,-12 0 22,-10-3-100,-5 1-23,-3-3 33,-2 2-10,0-1-23,0 1 11,0 0 45,0 1-34,0 1-2980,0 0-123,-5 0 3081,-7 4 0,4-2 0,-2 3 0</inkml:trace>
  <inkml:trace contextRef="#ctx0" brushRef="#br0" timeOffset="5323">626 1200 15123,'28'3'68,"-5"0"32,-15-3-100,-3 0-22,-4 0-124,-1-3 34,0-1 45,-3-1 34,-1 1 21,-4 2 12,0 2 0,3 0 0,1 0-90,4 0 180,9 0-90,1 0 0,7 0 90,-2 0-79,-6 0 23,-4 0-34,-3-6 0,-2-1-11,0-6-1,-8 6-44,-3 1 45,-4 5 0,-1 1-35,9 0 46,1 0-33,5 0 224,1 0 179,4 0 33,2 0-112,4 0-213,0-1-33,-1-4-45,-4-1 0,-3-1-157,-2 2-89,0 3-90,-6 2 78,-4 2-302,-6 9-101,3 10-930,4 7-2309,5 5 3900,11-4 0,-6-12 0,6-5 0</inkml:trace>
  <inkml:trace contextRef="#ctx0" brushRef="#br0" timeOffset="6688">626 1166 15706,'15'30'-11,"1"-4"-169,6-18 57,0-3 67,-3-3 56,-2-2 45,-6-3-34,-4-7 34,-5-6-34,-2-4-11,-6 3 0,-5 0 0,-6 6 101,-5 4-101,4 4-11,2 3 0,8 0-1,4 0-32,2 0 10,2 2 23,0 3 11,8 0 67,4 4 67,20-6-122,-7-1 44,6-2-56,-17-4-45,-5 1 34,-5-4-415,-3 4-224,-3 0-639,-17 10-694,8 7-45,-8 8 2028,15 6 0,4-12 0,0-5 0</inkml:trace>
  <inkml:trace contextRef="#ctx0" brushRef="#br0" timeOffset="8039">6736 342 20154,'-74'68'0,"38"-33"0,0 0-22,-28 32 22,8-1-123,5-5-23,12-7-11,5-7 12,6-8 77,5-7-67,7-9 124,6-8-56,6-6 45,3-4-79,1 0 101,0 2 0,0 5-56,0 5 56,0 4-23,5 3 23,6 1 0,9 5 12,8 3-12,6 9 22,5 6 45,3 6-22,1 3 11,-1 2-22,-2-2-34,-2-3 0,-7-6 0,0-6-12,-7-8 12,-4-6 0,-4-4-11,-5-6 22,-2-4-11,-3-3 0,-2-5 0,-2-1-11,-1-4 314,0-1-1591,1 0-1111,3 0-4525,3 0 6924,3-7 0,-4 6 0,-1-6 0</inkml:trace>
  <inkml:trace contextRef="#ctx0" brushRef="#br0" timeOffset="9074">7457 754 18362,'12'-99'2655,"-5"20"-2509,-11 62-146,-1 10-56,0 4-113,-2 12 169,-3 19 0,-5 25 0,0 24 11,4 12-11,2 4 0,6-6 12,2-6-12,1-9 0,0-8-516,0-12-122,4-13-79,-1-12-135,3-12 359,-2-8-22,0-5-2096,1-8-2017,3-19 4628,4-20 0,-5 13 0,1-1 0</inkml:trace>
  <inkml:trace contextRef="#ctx0" brushRef="#br0" timeOffset="9528">7663 548 15739,'-12'-1'4046,"4"1"-4058,-5-8 1,9 30 34,17 38-23,9 10 5,0-23 1,4 1 50,32 30-112,-10-26-438,15 3 35,-16-34-392,23-13 458,-16-24 80,13-19 89,-30-23 212,-11-12 1,-9-5 11,-10 1 179,-4 8 471,-3 13 23,0 17-113,-6 12-235,-1 12-235,-3 7-90,-1 3 0,2 11 134,-5 14-55,-1 20-12,0 14 56,4 12-67,5 2-45,3 4 34,3-2 11,0-1-11,8 15-314,-4-23-527,7 8-425,-5-31-370,0-4-695,-2-8 2286,6-10 0,-7-10 0,3-6 0</inkml:trace>
  <inkml:trace contextRef="#ctx0" brushRef="#br0" timeOffset="9954">8384 960 18373,'-1'65'101,"0"-7"-68,1-22-33,2-4-11,7-2-336,6-5-281,10-5 1,6-9-12,3-5-605,4-8 180,-3-16 122,-4-9 942,-7-15 56,-8-3 964,-9 5 269,-5 7-79,-2 10-392,0 10-179,0 5-303,0 6-336,0 1-79,-1 7 180,-1 10 0,-1 11-101,2 9 90,0 1-68,1 0-11,9 9-751,3-12-570,11 5-1323,3-22-5088,2-7 7721,1-6 0,-13-4 0,-3 0 0</inkml:trace>
  <inkml:trace contextRef="#ctx0" brushRef="#br0" timeOffset="10475">9207 205 20613,'-18'97'219,"10"-46"0,1 2-191,3 6 0,1 1-6,1 1 1,1-1-7,0-1 1,1-2-12,0-1 1,0-1-6,0-4 0,0-1 0,0 42 12,0-14-12,0-9 11,0-11-11,0-11 45,0-11-68,0-12 23,1-9 0,-1-8 0,3-5-56,-1-2-78,0 0-225,1 0-33,0 0-269,3 0-684,0 0 191,5 0-67,-2 0-1009,4 0 2230,-5-9 0,-3 7 0,-2-7 0</inkml:trace>
  <inkml:trace contextRef="#ctx0" brushRef="#br0" timeOffset="11006">8830 1097 20871,'51'-66'101,"6"5"-90,12 22-1332,7-3 1321,7-5-325,-3-4-268,-9-5 77,-11-4-358,-16-3 191,-11-1 313,-14 2 478,-9 5-119,-6 8 311,-6 8-232,-8 11 246,-8 7 123,-9 9 554,-3 6-812,2 4 168,-9 19-325,11 11 0,-6 28 191,16 17-179,6 16 55,4 7-77,5 3-1,1-4-56,0-32 0,0 0-1568,2 25-2029,4 13 3642,6-48 0,-5-26 0,0-11 0</inkml:trace>
  <inkml:trace contextRef="#ctx0" brushRef="#br0" timeOffset="11371">9653 239 19639,'-15'65'261,"-1"0"1,0 1-1,4-3-194,5-8 0,2-1-61,0 2 0,1 0 16,0-2 0,1 0-16,2-1 0,0-2 27,-1 44-33,2-9 11,0-15-11,0-11-44,0-18-270,0-14-492,0-11-69,0-9 158,0-5-2981,0-3-2419,0-14 6117,-2-7 0,2 2 0,-1 1 0</inkml:trace>
  <inkml:trace contextRef="#ctx0" brushRef="#br0" timeOffset="11807">9345 994 21264,'93'-31'-219,"-45"17"0,1 3-486,34 8-472,3 2-45,-12 1 2,-17 4 525,-21 4 627,-17 7 35,-12 5 66,-4 5 191,-4 2 124,-5 7 55,0 1-223,0 2-35,2 1-22,4-3 12,0-3 44,9-6-78,5-6 67,12-6 124,23-6-292,-9-16-259,12-16-502,-23-18 167,-11-13 414,-8-2 124,-7-15 68,-8 28 548,-3-1-22,-1 31 33,2 7-447,4 4-124,2 2-796,1 1-896,0 11-4079,0 1 5771,2 6 0,-1-8 0,1-6 0</inkml:trace>
  <inkml:trace contextRef="#ctx0" brushRef="#br0" timeOffset="11980">10065 617 8266,'16'43'0,"-3"-9"0</inkml:trace>
  <inkml:trace contextRef="#ctx0" brushRef="#br0" timeOffset="13691">11130 479 20412,'-2'82'56,"-1"5"-11,-4 6-471,5-43 0,0 0 431,0 4 1,1-1 28,1 0 0,0 0-29,0-1 1,0-1-17,1 45 44,2-14-22,3-15 12,0-14 252,0-14-219,-1-12 85,-1-5-219,-2-11-225,1-1-178,-3-7 591,3 0-973,-2-3-4717,11-13 5580,2-13 0,-1 7 0,-2-4 0</inkml:trace>
  <inkml:trace contextRef="#ctx0" brushRef="#br0" timeOffset="14194">11198 548 18496,'1'-99'67,"11"20"-145,13 87-23,16 16 79,7 17-12,-1 21 34,-8 11-90,-14 3 90,-13 2-11,-8-7 11,-14-2-22,-7-9-79,-13-6-337,-3-8-536,-1-5-875,7-5-1961,4-7 3810,13-8 0,3-10 0,7-7 0</inkml:trace>
  <inkml:trace contextRef="#ctx0" brushRef="#br0" timeOffset="14594">11404 1097 20513,'56'-51'70,"0"-1"1,-2 3 0,-3 3-59,14-6-2895,6-7 2435,1-7-124,-36 29 1,-3-3 322,-3 0 0,-3-2-782,13-49 325,-20-2 650,-11 0 56,-23 9 583,-10 13 67,-17 16 157,-7 19 77,2 12 80,4 13-728,4 6-147,5 14 79,3 19 11,0 25 1470,4 27-1554,14-7 0,3 5-78,3-18 0,1 1-61,1 21 0,2-1 44,2-27 0,0-3 89,1 49-10,6-9-135,0-36 0,3-2-684,9 20-548,8 5-281,-4-42-963,7-14-3362,6-9 5894,9-18 0,-19 2 0,-3-6 0</inkml:trace>
  <inkml:trace contextRef="#ctx0" brushRef="#br0" timeOffset="14959">12090 926 18754,'-86'33'0,"17"1"44,78-5-44,11-1-504,18-3-348,17-9 24,8-8-69,6-7-134,-7-15 527,-10-9 504,-17-11 347,-17-2 1031,-10 8-246,-7 8-415,-1 7-201,0 9-158,0 1-268,-2 3-90,0 9 67,-2 9-11,2 11-45,1 9 1,1 1-1,8 0 56,4-1-952,25 7-1054,-7-16-3125,13-3 5064,-14-18 0,-13-8 0,-3 0 0</inkml:trace>
  <inkml:trace contextRef="#ctx0" brushRef="#br0" timeOffset="15461">12811 239 19785,'-9'53'437,"-1"-1"0,0 3 0,0-1-376,1-1 1,1-1-360,0 2 1,-1 1 313,3-3 1,0 0-17,-5 46 56,5-8-45,1-10 23,3-11-68,1-12 34,1-10 15,0-14-710,0-7-103,0-11 14,0-8 56,0-5-1346,-5-3-1454,-8-14 3528,-9-7 0,7 3 0,0 1 0</inkml:trace>
  <inkml:trace contextRef="#ctx0" brushRef="#br0" timeOffset="15619">12434 994 21028,'47'-70'-661,"18"13"-762,31 61 145,-39 2 1,1 1-2432,2-2 1,0 0 3708,1 2 0,-5-1 0,9-2 0,-19-4 0</inkml:trace>
  <inkml:trace contextRef="#ctx0" brushRef="#br0" timeOffset="15944">13326 411 21488,'-43'22'-90,"-1"18"79,10 37 11,1 13-751,18-41 1,2 1 739,-9 47 33,11-3-22,4-6 23,5-8 83,2-7-139,0-9-1,2-9-324,3-12-79,2-11-437,1-12-481,-2-7 189,-3-9 95,-2-1-6000,-3-3 7155,-9-15 0,6 11 0,-6-12 0</inkml:trace>
  <inkml:trace contextRef="#ctx0" brushRef="#br0" timeOffset="16162">12949 1029 19874,'65'-12'37,"0"0"1,-5 1-1,-8 3-317,-10 2-1513,-2 3-1389,-6 3-4202,-7 3 7384,-9 4 0,-10-3 0,-5 3 0</inkml:trace>
  <inkml:trace contextRef="#ctx0" brushRef="#br0" timeOffset="16662">13361 1063 16670,'6'17'2487,"-2"-4"-2241,-4-13-122,0 0-124,2-22-45,-2 17 33,1-17-167,-1 22 404,0 0-236,-1 5-12,-4 6 11,-3 10 12,-1 7 102,3 3-102,3 4 0,5 0 45,11 2-34,8-4-11,14-3 67,3-8-33,-2-10 100,0-6-123,-5-8-11,-2-16-11,-7-9-235,-11-19 134,-4-5-135,-12 0 146,-12 4-224,-9 10-583,-9 12 79,-2 11-3328,-4 11-157,16 15 4314,2 6 0,21-3 0,2-2 0</inkml:trace>
  <inkml:trace contextRef="#ctx0" brushRef="#br0" timeOffset="17013">13738 1200 20826,'-5'22'56,"3"6"-56,15 16-11,-3-2-157,-1-6-414,-2-7 22,-2-9 268,-1-9 292,-1-6 0,0-10-101,-2-18-33,2-16 66,-1-21 46,-1-4 22,0 3 0,-1 9 0,3 11-67,3 11-348,4 9-448,6 10-134,4 5-291,6 6-415,5 9-1311,2 8 3014,0 11 0,-14-8 0,-5-5 0</inkml:trace>
  <inkml:trace contextRef="#ctx0" brushRef="#br0" timeOffset="17579">14116 1234 17174,'-11'-17'2611,"3"3"-2611,8 14-135,0 0 135,-1 22 101,0 4-90,1 21 34,4-4-45,1-5-101,1-7-851,-2-8 111,-1-9 841,0-7-135,1-5-861,3-21 760,2-11 192,3-20 44,-1-4 67,0 4 123,-3 8 247,-1 13 134,-2 9-368,-2 13-203,-2 3-57,2 4 57,2 11 236,4 10-113,6 17-89,-1 9 66,6 21-100,-6-19 45,1 12-11,-10-40 55,-1-5 91,-4-13 55,0-7-224,3-15-22,0-12-12,5-17 23,2-5 12,1 5-12,2 10-12,-4 12-88,1 14-124,0 6 201,4 5-10,5 12 21,5 9 12,1 12-11,0 7-34,0 16 45,-10-15 0,1 10 0,-13-22-44,0-3-853,-3-3-1389,0 0-3137,0-5 5423,0-3 0,0-7 0,0-5 0</inkml:trace>
  <inkml:trace contextRef="#ctx0" brushRef="#br0" timeOffset="18061">15145 479 21443,'21'46'11,"1"-1"0,5 4 0,4 0 39,12 9 1,6 0-496,3 0 0,3-1 456,0 0 0,2-2 6,-1-2 0,-1-2-17,-4-3 0,-3-2 0,-4-4 0,-4 0-45,21 32-11,-21-11 45,-21-4 147,-11-2-159,-28 4-10,-14 8 10,-29 7 17,27-36 1,-2 1-29,-2 0 1,0-1 84,3 0 0,1-1-376,-30 33-560,14-6-617,7-10-728,12-5-4201,7-14 6431,13-15 0,5-12 0,8-10 0</inkml:trace>
  <inkml:trace contextRef="#ctx0" brushRef="#br0" timeOffset="18846">8555 2058 17868,'92'-22'302,"0"-1"1,-23 11 0,1 2-1,3 5-220,6 9 0,2 7 1,3 0-846,-10-3 1,2 2 0,3 0-1,1 1 805,8 2 0,3 1 1,1 0-1,2 0-508,-15-3 1,1 0 0,2 0-1,-1-1 1,1 1 476,3-1 0,0 1 0,0 0 1,0-1-1,1 0-11,0 0 0,0-1 0,1 0 0,-1 0 0,0 0-62,0-1 1,0 0 0,0 0-1,-1-1 1,0 0 11,-3 0 1,1 0 0,-2-1-1,0 1 1,0-1-279,15 1 1,-1-1-1,-1 0 1,-1 1-287,-10-2 0,0 1 1,-2-1-1,-3 1-2090,12-1 0,-3 1 0,-5-1 2704,14-1 0,-11 0 0,7 0 0,-49-4 0</inkml:trace>
  <inkml:trace contextRef="#ctx0" brushRef="#br0" timeOffset="20979">1930 1887 16019,'71'-3'105,"0"0"1,-1 0-1,9 0 1,1 0-1,1 1-45,7 2 0,2 2 0,3 0-1283,-14 2 0,3 0 1,1 1-1,2 1 1223,7 1 0,2 1 0,1 1 0,0 1-545,-15-1 1,0 1-1,0 1 1,1-1-1,-1 0 545,3 0 0,1-1 0,0 0 0,-4 0 0,-6-1 0,7 3 0,-6-1 0,-4-2 0,15-1 0,1-1 0</inkml:trace>
  <inkml:trace contextRef="#ctx0" brushRef="#br0" timeOffset="43000">3784 2916 20692,'-54'-35'100,"-1"0"1,3 2 0,4 10-101,-4 26 0,-1 15-45,10 13 23,13 17 44,14 13-44,15 4 56,21 8-23,15 0 5,4-20 1,6 2 0,0-2 1,1-1-18,-1-1 0,-2-1 11,-7-9 0,-7-3-45,-6 3 23,-11-6-68,-7-3-33,-7-6 67,-14-3 1,-33-3-68,2-10-583,-22-3-1142,26-7-360,5-9-4671,13-5 6868,11-10 0,9 9 0,5 2 0</inkml:trace>
  <inkml:trace contextRef="#ctx0" brushRef="#br0" timeOffset="43361">4162 3671 19056,'37'-40'28,"1"0"0,27-33-73,-26 34-134,-14 2 33,-13 6 12,-9 3 44,-18 8 23,-7 5 45,-15 8 22,-4 5-112,3 2 145,6 7-77,7 7 88,10 11-21,7 6-12,5 6 90,12 4-101,9-1 89,11 2-89,13-9 0,2-2-459,7-8-897,2-8-818,-1-7-2756,-2-6 4930,-3-18 0,-22 12 0,-6-13 0</inkml:trace>
  <inkml:trace contextRef="#ctx0" brushRef="#br0" timeOffset="43682">4711 3397 18429,'-34'59'134,"8"-7"-100,26-19-23,4-2-22,6-3 11,3-4-594,6-7 369,-4-7 214,-1-6-56,-2-7-112,-3-18 112,-1-13 67,-5-16 0,0-4 22,-3 6 12,0 8-34,0 7 0,0 9-34,0 6 23,1 5-1020,18 7-504,7 2-784,20 7-2735,2 5 5054,2 2 0,-21-1 0,-6-4 0</inkml:trace>
  <inkml:trace contextRef="#ctx0" brushRef="#br0" timeOffset="44082">5226 3328 20221,'25'51'90,"2"-4"-23,9-7-22,-4-6-45,-1-5 0,-8-8-34,-6-8 34,-4-6 45,-4-4 78,-1-6-111,2-15 10,2-15 0,2-20-10,-1-8 10,-1 1-22,-1 6 11,-2 9-56,1 9 57,-2 12-12,-3 8 0,-2 9-68,-1 4-10,-2 3-706,2 0-706,3 3-404,1 14-1636,2 7 3530,-2 10 0,-1-14 0,-3-6 0</inkml:trace>
  <inkml:trace contextRef="#ctx0" brushRef="#br0" timeOffset="44328">5843 3294 18485,'-14'54'50,"0"1"1,-3 39-600,23-58-650,4-4-864,-1-8-681,-3-10-1077,-3-7 3821,-1-19 0,-1 8 0,0-8 0</inkml:trace>
  <inkml:trace contextRef="#ctx0" brushRef="#br0" timeOffset="44484">5809 2676 13555,'15'81'-1186,"-1"-1"1,-5-21-1,0-10 1,0-11-1</inkml:trace>
  <inkml:trace contextRef="#ctx0" brushRef="#br0" timeOffset="44763">6255 3363 21566,'-36'-18'-101,"1"15"79,6 27 11,6 9 11,10 5 0,6 1 11,6 3-67,16 3 45,11-3-494,20-2-290,13-7-919,8-10-864,2-12-5108,0-8 7686,-11-23 0,-24 13 0,-12-13 0</inkml:trace>
  <inkml:trace contextRef="#ctx0" brushRef="#br0" timeOffset="45351">6461 3671 17454,'-16'-14'1479,"2"2"-1322,85 7-180,-23-5 1,4-2 16,11 2 1,1-3-553,-1-5 1,-6-3 378,6-11-69,-17-3 170,-21-1-23,-11 0 101,-16 0 11,-16 2 57,-10 5 335,-16 7 824,-1 8-756,3 7 515,-4 4-852,13 5-134,0 12 236,14 11-102,8 22 12,5 11-45,8 10 22,17 2-112,11 0 57,20-7 10,6-8-22,4-10 0,0-12 22,-6-8 79,-6-10 0,-13-6-146,-9-5 45,-14-3-33,-6-1 33,-6 0-4067,0 0-5099,0-2 9110,-5-14 0,4 9 0,-5-8 0</inkml:trace>
  <inkml:trace contextRef="#ctx0" brushRef="#br0" timeOffset="41127">317 2985 7605,'0'0'0</inkml:trace>
  <inkml:trace contextRef="#ctx0" brushRef="#br0" timeOffset="41811">317 2985 14663,'-9'-74'1203,"-1"1"0,2 4 0,0 10-285,-1 13-32,3 9-393,3 15-460,1 11-33,0 7-101,1 4 12,-1 0 33,2 5 67,0 16-45,11 20 68,9 23-3370,19 20 3336,-14-38 0,1 1-6,3 3 1,2 0-12,1 1 0,2 0 34,0-1 0,0-1-12,2 0 1,-1-1 5,-2-5 0,0-2-11,25 31 0,-15-18 11,-10-17 34,-14-15 34,-6-12 77,-5-6 3253,2-15-3297,2-18-61,3-27-29,-1-24-22,-4-16-11,-6 26 0,-1-1 0,-1-26 27,-2 38 1,1 6 6,-1 10-23,0 22-90,0 11-100,0 9 66,0 11 124,0 16 12,0 24-12,0 18 0,10 11 0,6 1-487,11-8 487,2-7-64,0-13 97,-3-10-89,-4-14 0,8-11 45,-5-17 33,12-23-44,-3-24-101,-1-27 123,-4-16 33,-7-4-33,-11 6-44,-5 6-124,-5 38-492,-1 11-1290,0 34 1278,0 22-1109,0 19-1961,4 25 3742,7 9 0,-4-30 0,3-11 0</inkml:trace>
  <inkml:trace contextRef="#ctx0" brushRef="#br0" timeOffset="42147">1553 3603 17554,'54'-50'-11,"1"0"0,-5 4 0,-11 4-146,-23 0 11,-7 3 68,-11 4 78,-15 6 157,-8 10 67,-13 9-157,-1 7-67,0 10 22,5 9 1,5 11 66,12 8-77,7 2 133,7 2-89,14 3-21,9-2-35,16-3-91,14-6-816,9-9-662,13-11-3271,7-6 4840,1-16 0,-34 8 0,-13-9 0</inkml:trace>
  <inkml:trace contextRef="#ctx0" brushRef="#br0" timeOffset="42627">2239 2642 19762,'-40'91'104,"0"0"1,4-18 0,10-2-100,20 1 1,10-3-1458,7 29 1508,3-5-67,7-6 11,-1-12-23,-4-8 1,1-18 2,-5-11-563,-2-17 449,-3-11 78,0-6 792,2-16-1520,1-14 201,7-55 538,-6 13 12,3-26 55,-4 44 377,-3 13-343,3 15 56,-1 10-67,1 8-45,4 2 0,6 5-11,19 28-11,-9 0 33,5 26-11,-24-10 0,-5 1 56,-10 1-56,-11-1 0,-11-2-45,-10-5-201,-5-6-482,3-8-460,1-9-1614,7-8-4021,5-9 6823,13-22 0,4 13 0,8-12 0</inkml:trace>
  <inkml:trace contextRef="#ctx0" brushRef="#br0" timeOffset="77311">1484 205 12266,'-46'-17'874,"6"3"-515,28 11-326,-2 1 35,1 1-1,-4 1-67,0 0 11,-5 0-11,-2 0 22,-5 0-10,-4 0 44,-3 6 33,-4 4-22,-4 6 68,-1 1-113,-4 2 79,-1 1 56,-5 0-45,-2 3 44,2 2-88,-1 1 55,2 5 113,0 3-91,1 1 1,3 1-56,6-4-23,4-1-67,5-2 145,3-1-100,1 2 45,-1 0 201,-19 29-145,9-10-102,-11 21 91,17-19-45,-2 24-79,11-19 34,1 22-45,11-23 45,6 4-23,4 0 90,2 25-67,3-19 0,1 19 44,9-25-77,2 0-12,11-4 11,2 1 11,5-3 23,6 4-34,7 0 56,11 5-67,8 4 17,-10-19 0,3-1-12,-12-10 1,2-2-1,16 10 1,2-3-512,-13-14 0,0-4 506,5-1 0,4-2 34,6-2 0,4-3-34,6-2 0,3-3 0,7-1 0,6-3-393,4-3 1,8 0 0,-3-1-381,-18-1 0,-4 0 0,5 0-1520,-4 0 0,6 0 0,-2-1 1,-5-1 2292,1-3 0,-6-2 0,-7 2 0,0 3 0,-8-2 0,29-11 0</inkml:trace>
  <inkml:trace contextRef="#ctx0" brushRef="#br0" timeOffset="78563">3887 205 12501,'61'-8'975,"9"2"-515,9 6-169,19 0-286,-42 0 1,2 0-2234,3 3 1,1 2 2227,2 0 0,0 1 28,1 2 0,1 3 525,1-1 1,0 1-448,2 1 1,1 1-6,1 0 0,0 1 102,-1 3 0,-2 0-198,-2 2 1,-1 0-6,-4 3 0,-2 1 16,-1 0 1,-2 1 11,-1 1 0,-2 0-22,0 0 0,-1 1-1,-1 0 1,-1 1 10,-2 0 1,-2 0 1094,-4 0 1,-1 2-1134,32 27 22,-12 2-11,-9 0 11,-6-1 33,-8-1-33,-5-4-33,-9 0 316,-5-3-272,-2 25-11,-9-18 0,2 21 503,-9-24-514,0 0 11,-1-3 33,0-3 1,-3-3 56,-20 16 33,-3-15-78,-23 16-12,0-15 192,-7 6-225,-7 2 0,-4-1 45,-7-1-23,16-18 0,-3-3-22,12-8 0,-1-2 17,-19 6 0,-1-2-427,16-11 1,1-2 409,-2 0 0,-1-1 0,0-1 0,0-1-11,1-1 0,-1 0-17,1-2 0,-3 1 5,-29 1 1,-3-1 22,19-2 0,-1 0 5,-25 0 1,0 1 5,25-2 1,2 0-12,-1 0 0,-1 0-40,2 1 1,0 1 5,0 0 1,0 0 10,1-1 1,1 1-23,-3 1 1,0-1 44,2-1 0,-2-1-12,-29 0 1,0-2 5,25 0 1,1-1 22,-22-1 0,2 0-40,30-2 1,3 0 22,-1-1 0,1 0-230,5-1 0,-2-1-711,-16-2 0,1 0-29,20 2 1,1 0-628,-14-1 1,1 0 1596,-17-6 0,34 7 0,12-1 0</inkml:trace>
  <inkml:trace contextRef="#ctx0" brushRef="#br0" timeOffset="79479">1759 376 14944,'64'-50'-22,"9"5"33,21 23-876,-36 11 1,4 2 802,11-2 0,4 2-134,13-1 0,5 1 102,-25 1 1,1 1 0,2-1-101,7 0 0,1 0 0,1 0-1037,4 0 0,-1-1 1,1 0 329,1 1 1,-1-2 0,0 1 900,-2-1 0,0 0 0,-8 1 0,-4 1 0,-8 0 0,34-6 0</inkml:trace>
  <inkml:trace contextRef="#ctx0" brushRef="#br0" timeOffset="80105">3201 171 12893,'81'-9'194,"0"0"1,-2 2-1,-4 1-194,-22 2 0,-2 1-1152,4 1 0,1 1-176,0 1 0,0 2 1383,1 1 1,-5 0 0,10 0-1,-16 4 1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4T02:36:37.87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213 172 10955,'1'-29'190,"-1"3"-55,0 17-68,0 0 34,0 1-79,0-1 101,0 0-78,0 1 292,0 0 200,0 1-145,0 2 236,0-3-112,0 2-102,0-2-190,0 2 236,0-1-158,0 2-167,0 2-147,0 2-32,-2 1 44,-6 9 11,-5 10-11,-6 16 0,-1 12 0,-2 6 11,2 8 34,1 1-45,0 5-45,2-1-224,0-2-829,2-2-616,3-7-942,5-5 2656,4-15 0,2-15 0,1-11 0</inkml:trace>
  <inkml:trace contextRef="#ctx0" brushRef="#br0" timeOffset="257">213 1 13375,'7'8'1378,"-1"-1"-1423,-6-7 90,0 0-45,-36 74 0,19-22 0,-6 5 0,2 4-202,6 15-649,2 1-225,3 0-1613,1-7 2689,4-9 0,2-28 0,1-12 0</inkml:trace>
  <inkml:trace contextRef="#ctx0" brushRef="#br0" timeOffset="499">316 1 12636,'-41'73'29,"1"1"1,3-5 0,7-3-97,7 18-627,4 0-1693,0-2 2387,3-9 0,8-31 0,3-15 0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4T02:36:50.49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133 0 12244,'-37'43'-56,"8"0"-258,29 2-594,0 1-549,0 2 1457,0-3 0,0-20 0,0-7 0</inkml:trace>
  <inkml:trace contextRef="#ctx0" brushRef="#br0" timeOffset="419">99 34 11448,'-26'59'26,"-1"0"0,3-3 0,7-3-26,14 23-235,2-3-1009,1-1-1400,0-10 2644,0-9 0,0-25 0,0-10 0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4T02:37:03.62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0 11593,'73'8'500,"0"-1"1,-1 0 0,-3-2-406,-16-4 0,-1-2-671,9 1 0,4 0 671,10 0 0,4 0-756,7 0 1,3 0 660,-23 0 0,2 0 0,0 0-281,4 0 1,0 0 0,1 0-774,2 0 1,1 0 0,0 0 1053,1 0 0,1 0 0,-8 0 0,-4 0 0,-5 0 0,35 0 0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4T02:37:14.31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105 29 16053,'-42'-15'-56,"11"2"22,52 13 23,15 0-515,26 13-337,13 8-1031,12 23-302,-42-19 0,1 1 2196,1 2 0,-4-1 0,9 4 0,-15-9 0</inkml:trace>
  <inkml:trace contextRef="#ctx0" brushRef="#br0" timeOffset="918">2 167 13880,'-2'-49'-12,"19"7"1,29 30 11,28 2 0,19 4-241,-38 4 0,2 0-796,4 2 1,1 0-1520,4 3 1,1-1 2555,1-1 0,-4 1 0,12 3 0,-18-3 0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4T02:37:28.562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165 86 10316,'-58'-17'1412,"11"3"-840,38 10-259,3 1 169,-2-4 56,0 2-146,1-3-179,0 0 89,2 1-11,1 1-200,1 2 32,2 2-145,0 1 22,7 1 22,15 0-22,17 0-56,21 0-628,14 0-649,12 1-1266,10 5 1271,-43-4 0,0 0 1328,2 1 0,-2-1 0,8-1 0,-14-1 0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4T02:37:31.49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58 15840,'59'-15'97,"0"-1"0,8 1 0,3 5 43,8 8 0,4 4-837,14-2 1,5 0 752,-26 0 0,2 0 0,1 0-56,6 0 0,2 0 0,2 0 3,4 0 1,1 0 0,1 0-437,4 0 0,1 0 1,2 0 448,-22 0 1,0 0 0,2 0 0,0 0-493,3 0 1,1 0 0,0 0 0,2 0 497,4 1 0,1 0 1,1 0-1,1 1-11,3 0 0,2 1 1,-1-1-1,1 1-264,-18 0 0,0 0 0,0 1 0,0-1 0,0 1 264,1 0 0,1 0 1,0 0-1,0 0 0,-1 0 0,0 0 0,-1 0 1,0 0-1,0 0 0,1 0 2,-1 0 1,0 0-1,1 0 1,-1-1 0,1 1-187,-1 0 0,1-1 0,0 1 1,-1-1-1,1 0 184,-1 1 0,-1-1 0,1 1 1,2-1-1,4 0 4,8 1 0,5 0 0,3 0 0,1 0 0,-3 0 0,-5 0-131,-1 0 0,-6 0 0,0 1 0,0-1 1,5 0 115,0 0 0,6 0 0,1 0 0,-1 0 0,-3 0 0,-5 0 2,9 0 1,-7 0 0,-1 0 0,6 0-3,-17-2 0,5 0 0,2 0 0,-1 0 0,-2 0 0,-5-1 0,14 1 0,-5 0 0,-1 0 0,4 0-54,-6-1 1,5 0 0,-1-1 0,-3 1 0,-8 0 53,6 0 0,-8 0 0,-2-1-31,-6 0 0,-2 0 1,-2 1-245,18 0 1,-5 0 312,-13 0 1,-5 0-2067,29 4-1804,-35 3 4212,-30 1 1,-16-3 0,-9-2-1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4T02:37:32.66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1 346 19482,'44'-45'23,"1"0"-170,3 3 2,-9 0 55,-6 3 57,-11 3 21,-6 6 12,-5 5-56,-6 6 56,-1 8 0,-4 4-33,0 4-359,0 1 269,0 19 123,0 9 11,0 26-11,0 8 0,0 8 11,0 0-11,0-4-146,0-2-739,0-7-146,0-3-572,2-7-738,4-8-3833,7-10 6174,8-13 0,-8-7 0,1-7 0</inkml:trace>
  <inkml:trace contextRef="#ctx0" brushRef="#br0" timeOffset="435">687 312 19459,'18'47'46,"3"-6"-114,2-18 1,0-5-1,-4-3 35,-3-2-68,-6-3 23,-1 1 78,-5-1-45,-1 5-34,-2 1-10,-1 6 89,0 6 33,-7 8-33,-7 7-22,-9 7 22,-6 6 0,-2 2 0,2 3 0,0-2 22,6-1-22,1-3-67,6-4-806,5-5 88,4-6-213,4-6-671,2-9-549,1-10-1559,7-8 3777,7-8 0,-4 0 0,2-3 0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4T02:37:35.429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21 275 17722,'-5'50'-4,"-1"0"1,2 1-1,0-2 49,3 43-45,1-3 11,1-3-22,5-9 45,1-11 10,5-11-44,-3-10-67,-1-13-336,-2-8-202,-1-12-45,-1-5-369,-3-6-1346,1-2-2878,-2-19 5243,0-16 0,0 10 0,0-4 0</inkml:trace>
  <inkml:trace contextRef="#ctx0" brushRef="#br0" timeOffset="302">90 103 12904,'3'1'3642,"0"-1"-2914,-3 0-739,9-37-56,8 27 56,14-20 0,8 47-45,5 12 56,-3 13-23,-3 7-10,-9 5 21,-11 5-55,-9 4-90,-6 3 135,-13 1-236,-10 1-67,-12-3-470,-6-2-483,-1-6-447,4-6-1211,5-14 2936,5-11 0,13-13 0,4-8 0</inkml:trace>
  <inkml:trace contextRef="#ctx0" brushRef="#br0" timeOffset="1135">467 652 18350,'11'97'12,"3"-6"-12,-7-19 56,8-4-56,1-7-68,-1-10-178,-1-13 55,-5-14 191,-2-13 135,-4-5-68,-2-17-67,-1-14 11,0-24-11,0-18 0,0-7 12,0 0-12,0 11 0,0 10-45,0 16-113,8 5-312,3 18-191,13 4-280,8 18-527,8 11-1031,9 16-1546,2 9 4045,3-1 0,-25-18 0,-6-8 0</inkml:trace>
  <inkml:trace contextRef="#ctx0" brushRef="#br0" timeOffset="1452">1154 892 19706,'-57'-25'-6,"-1"-1"1,-35-3 5,77 45 0,7 13-34,5 4 79,7 1-90,14 0 12,10-4-259,20-9 68,4-9-56,2-7 134,-3-14 113,-8-11-23,-10-14 33,-15-11-122,-7-3-46,-15 3-33,-14 7-34,-11 12-33,-9 13-247,1 8-392,6 15-516,10 8-4380,9 35 5826,17-14 0,-3 3 0,8-28 0</inkml:trace>
  <inkml:trace contextRef="#ctx0" brushRef="#br0" timeOffset="1754">1566 858 15247,'-2'5'3798,"0"-1"-3843,2-4 45,-9 13 67,9 22-56,5 23 1,13 21 32,11 5-21,-3-1-1,-4-4-44,-7-5-68,-8-8-11,-5-9-44,-17-11 111,-12-11 1,-24-13 33,-14-11-320,11-14 1,-1-7-432,-27-16 269,29 4 0,5-6-1467,-1-33-1301,17-12-2128,16-7 5378,13-11 0,3 40 0,1 6 0</inkml:trace>
  <inkml:trace contextRef="#ctx0" brushRef="#br0" timeOffset="1912">1600 206 16120,'2'51'-1694,"1"0"0,4 49 0,-6-51 0,3-9 0</inkml:trace>
  <inkml:trace contextRef="#ctx0" brushRef="#br0" timeOffset="2267">2115 1270 16838,'65'-37'14,"0"0"1,-6 4 0,-9 3-171,-8-2 10,-11 5 23,-15 2 55,-8 2 34,-9 4 23,-18 2 11,-10 4 247,-20 4 56,-4 5-12,-2 2-112,8 4-78,7 5-56,14 3-23,10 6 12,9 5 22,6 4-12,6 7 12,16 3-56,17 1-414,22-4-1065,14-3-3653,6-14 5132,0-4 0,-35-10 0,-11-1 0</inkml:trace>
  <inkml:trace contextRef="#ctx0" brushRef="#br0" timeOffset="2502">2836 1030 19403,'-48'-15'107,"-1"0"0,-29-2-107,58 25 0,8 11 11,5 1-11,5 6 22,2 6 45,6 1-67,16 4-112,17-6-471,23-8-694,9-12-314,8-6-1558,-4-17-3607,-7-16 6756,-10-23 0,-27 18 0,-10 1 0</inkml:trace>
  <inkml:trace contextRef="#ctx0" brushRef="#br0" timeOffset="2837">3316 0 21443,'-39'92'123,"23"-43"0,3 1-73,8 6 1,4 1-29,0 4 1,1 1-262,3 3 1,1 1 243,1 0 1,1 0 105,4-3 1,1-2-90,1-2 1,1-2-23,-1-5 0,0-3 130,13 38-175,-5-16 56,0-16-22,-5-16-23,-2-15-77,-6-11-1,-1-8 101,-5-3-516,1-13-1098,-2-14-593,0-23-415,-8-18-2712,-7-10 5345,-12 2 0,10 32 0,0 11 0</inkml:trace>
  <inkml:trace contextRef="#ctx0" brushRef="#br0" timeOffset="3192">3076 789 21723,'-41'-46'11,"31"8"-11,57 38 0,35 0-28,-33 0 0,3 0 45,26 2 0,5-1 27,2-1 1,1 1-296,12 0 0,-4 0 279,-27-1 0,-7 0 6,20 0-23,-64-2 112,-8 1-123,-8-3 34,0 2 11,0-1 546,0 1-591,0-3 0,0 3 23,0-1-57,0 2-5322,0 0 146,-10 8 5210,-3-6 0,0 6 0,3-7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4T02:23:15.884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64 0 19538,'27'72'143,"1"0"1,0-1-1,0 1 1,0-2-1,-1-1-59,10 20 0,0-1-1142,-1 3 1,-1 0 1079,-2 1 1,-3 0-23,-3-3 0,-4 0 17,-6-5 0,-3-2-6,-4-8 0,-3-2-11,-6-9 0,-6-2 11,-7-8 0,-5-3-11,-7-4 0,-5-5 20,-7-3 0,-4-5-20,-44 21-56,5-20-818,12-17-709,12-10-2283,15-25 3866,12-14 0,14 8 0,7-3 0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4T02:37:39.72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1 130 19594,'19'-70'583,"-4"16"-606,-15 49-1669,0 5 135,1 20-1233,2 16 2790,1 23 0,0-22 0,-2-6 0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4T02:37:41.832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551 179 21040,'15'-59'33,"-9"23"-33,-23 64 0,-13 24-4218,-14 23 4218,20-30 0,-1 1 0,-2 3 0,0 0 394,-2 2 1,0-1-406,0-1 0,-2 0 11,0-2 0,-1-2-101,3-3 0,1-1-168,-23 28-246,14-12 89,11-17-146,10-14-167,9-12 44,4-8 3358,3-5-4579,13-10-3082,11-20 4998,21-27 0,-18 19 0,0-3 0</inkml:trace>
  <inkml:trace contextRef="#ctx0" brushRef="#br0" timeOffset="268">551 110 15101,'18'7'2733,"-3"-2"-2284,-15-5 167,0 0-246,0 42-281,0 1 46,0 41-67,0-9-57,7 2 22,2 1-10,11-2-23,3 0 0,6-5-11,2-5-12,-1-6-728,-1-10-347,-4-7-213,-6-12-639,-9-7-1321,-5-11 3271,-5-6 0,0-4 0,0-3 0</inkml:trace>
  <inkml:trace contextRef="#ctx0" brushRef="#br0" timeOffset="442">173 762 19358,'65'-16'-1139,"-1"-1"0,1 2 0,0 4-2133,-9 10 0,-1 2 3096,6-4 1,-3 1 0,11 0-1,-14-3 1</inkml:trace>
  <inkml:trace contextRef="#ctx0" brushRef="#br0" timeOffset="834">1718 213 19717,'-70'-56'414,"1"0"1,4 7 0,4 12-415,-8 23-1062,0 13 1062,3 17 348,9 10-415,10 15 67,18 33 0,14-12 39,27-5 0,11 2 18,13 11-57,2-23 0,4-3-23,30 14 23,6-7 0,-2-5 246,-9-11-246,-15-5-807,-12 3 247,-22-7 257,-5 5 180,-23-11 613,-11-5-490,-18-5-22,-12-6 67,-7-3 22,-29-20-997,25 1-403,-12-16-337,39 9-2644,16 1 4314,10 2 0,9 10 0,0 1 0</inkml:trace>
  <inkml:trace contextRef="#ctx0" brushRef="#br0" timeOffset="1134">1993 247 17151,'12'16'4236,"-2"-4"-4091,-10-12-167,0 0-112,-4-18 134,3 37 100,-3 1-44,4 49-56,0 13 34,6-21 0,1 2-34,5 33 0,0-36 0,0-3 33,7 17-22,0-12-22,-5-8-56,-2-12-359,-6-11-526,0-8 627,-5-12-941,0-7-1883,-1-27-4817,-6-20 7966,-2-28 0,0 26 0,2 4 0</inkml:trace>
  <inkml:trace contextRef="#ctx0" brushRef="#br0" timeOffset="1385">1958 213 18474,'58'-10'-27,"-1"0"1,-3 4 0,-5 11-52,6 51-12,-9 11-202,-11 4 102,-16 2 145,-10-6 11,-15-7-22,-17-5 56,-11-7-302,-17-4-807,3-3-1872,1-5-4503,14-7 7484,10-7 0,13-12 0,6-5 0</inkml:trace>
  <inkml:trace contextRef="#ctx0" brushRef="#br0" timeOffset="1554">2439 934 18126,'4'-23'-2180,"2"6"1,-5 17 0,3 0 0</inkml:trace>
  <inkml:trace contextRef="#ctx0" brushRef="#br0" timeOffset="1834">3056 522 20535,'-41'70'123,"14"6"-123,42 5 0,7 0 0,1-4 0,1-10-123,-4-7-594,-4-13-448,-3-13-706,-3-13-5547,-5-37 7418,-2-23 0,-3 5 0,0-1 0</inkml:trace>
  <inkml:trace contextRef="#ctx0" brushRef="#br0" timeOffset="2072">3159 281 17006,'-11'-13'2039,"2"3"-1916,9 10 303,0 0-258,61 78-168,-14-24 22,2 5 1,4 2-23,-17-23 0,-1-3 0,34 32-857,-27-26 0,-1-2-522,15 11-436,6 5-1356,-33-39-1345,-6-6 4516,-6-21 0,-7 8 0,-4-8 0</inkml:trace>
  <inkml:trace contextRef="#ctx0" brushRef="#br0" timeOffset="2237">3777 350 19661,'-11'72'37,"0"-1"1,4-5-1,4-6-37,13 7-246,10-7-1525,0-5-1086,2-11-4796,1-14 7653,0-15 0,-10-11 0,-1-4 0</inkml:trace>
  <inkml:trace contextRef="#ctx0" brushRef="#br0" timeOffset="2489">4258 453 17252,'-3'-14'3485,"0"3"-3474,3 11 67,0 0 45,-24 29-100,18 6 33,-19 30-33,25-1-23,3 2 22,8-12 1,3-1-651,0 13-678,1-14 1,-1-6-73,-8-20-673,-2-3-4414,-4-26 6465,-6-23 0,4 15 0,-4-13 0</inkml:trace>
  <inkml:trace contextRef="#ctx0" brushRef="#br0" timeOffset="2688">4121 385 17050,'0'11'3720,"1"-2"-3709,-1-9-22,30-13 11,7 10-33,29-1-897,-1 17-2970,14 25-1702,-28-9 5602,-2 11 0,-37-26 0,-8-4 0</inkml:trace>
  <inkml:trace contextRef="#ctx0" brushRef="#br0" timeOffset="2894">4086 831 18238,'51'-7'17,"0"0"0,45-3-376,-30 15-985,-5 7-1536,-11 7-3193,-11 6 6073,-18-1 0,-11-10 0,-8-3 0</inkml:trace>
  <inkml:trace contextRef="#ctx0" brushRef="#br0" timeOffset="3073">4189 1174 16782,'-8'-5'2263,"1"1"-2129,7 4-134,64-2 0,-19 1-571,53-1-1121,-37 5-1928,2 6 3620,6 2 0,-31-2 0,-2-4 0</inkml:trace>
  <inkml:trace contextRef="#ctx0" brushRef="#br0" timeOffset="3403">5082 487 20300,'-6'67'209,"0"0"0,1-3 0,2-4-96,3 20-91,0 3 34,0 1-22,0-4 10,0-6-32,0-8-12,0-12 0,0-8-180,0-12-492,0-10 224,0-10-236,0-9-234,0-3-2085,0-14-3474,0-15 6477,-6-25 0,5 18 0,-4 0 0</inkml:trace>
  <inkml:trace contextRef="#ctx0" brushRef="#br0" timeOffset="3757">4773 590 9935,'-8'-14'4728,"1"2"-3226,7 12 728,0 0-863,-28-31-583,21 22-279,-22-22-360,29 27-111,17 2 44,18-2-55,28 1-23,21 2 0,9-1 11,4 2-22,0 0-303,-7 0-1042,-8 4-1501,-20 6-3216,-23 4 6073,-19 2 0,-15-7 0,-5-4 0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4T02:37:39.89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1 13958,'0'0'0</inkml:trace>
  <inkml:trace contextRef="#ctx0" brushRef="#br0" timeOffset="1270">69 35 13712,'-19'45'391,"5"-9"-256,19-29-68,1-4-33,1-2 100,0-1-78,-1 0-34,-3 0-44,0-2 56,-3-3-102,0-2 12,0 2-33,-7 1 78,-1 4 11,-5 0-23,3 3 23,4 3 0,4 1-11,2 3 11,14-4 101,-4-1-101,12-7 0,-10-9 33,-1-4-33,-5-8 12,-2-8-57,-3 11 34,-3 0-281,-4 14-1310,1 5-1199,-1 1 2801,5 5 0,1-4 0,0 4 0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4T02:37:55.606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103 874 19930,'18'-17'515,"-3"25"-179,-15 64-134,-1 17-986,0-38 0,1 1 789,0 0 1,-1-1 5,1 0 0,0-1 34,5 43 9,4-9-31,6-13 282,1-15-305,-2-15-482,-3-15-22,-4-15 1014,-4-6-1877,-2-10-1442,-4-17-3107,-11-17 5916,-8-24 0,4 25 0,3 3 0</inkml:trace>
  <inkml:trace contextRef="#ctx0" brushRef="#br0" timeOffset="174">0 874 14215,'13'3'2291,"67"-27"1,17-5-2404,-22 29-370,-10-12 0,11-6 1,-14 16-1424,-6 45-1905,-20 7 3810,-19 5 0,-13-25 0,-4-5 0</inkml:trace>
  <inkml:trace contextRef="#ctx0" brushRef="#br0" timeOffset="336">69 1320 15179,'-11'-7'4202,"2"1"-4213,84-21-1,-23 20-430,5-8 0,3 3-1049,14 21-1534,-1 3 3025,-9 4 0,-29-6 0,-10-5 0</inkml:trace>
  <inkml:trace contextRef="#ctx0" brushRef="#br0" timeOffset="683">618 1320 19426,'-19'73'56,"9"-4"0,27-14-33,3-6-23,-4-7-259,0-9-413,-6-11 605,-3-10 11,-3-7 56,-2-19 0,-1-13-11,-1-22 33,0-13-33,0-2 22,0-13 45,0 29-11,0-2-56,19 33-45,4 8 0,24 4 11,5 6 0,7 12-1053,4 7-1120,-2 15-2141,-3 1 4359,-5 0 0,-24-17 0,-7-6 0</inkml:trace>
  <inkml:trace contextRef="#ctx0" brushRef="#br0" timeOffset="1536">1305 1458 18272,'-64'-23'521,"1"1"0,-1-1 0,-5-8 0,8 9-432,-11 26-89,55 10 34,9 10 0,6 11-12,8 4 12,42 16-326,-1-18-301,39 2-505,-16-28 44,-2-11 483,-7-19 358,-12-11 213,-15-14 157,-16-2 324,-10 6 1402,-6-1-1289,-6 20-224,2 1-169,-3 17-178,4 2-23,1 1 22,0 13 23,0 9-45,7 18 45,4 4-23,7-1-44,5-6-326,-2-9-582,-1-6-335,-3-9 368,-1-6-1109,-3-7-1815,0-17 1368,-3-12 2453,-3-13 1444,-4-3 899,-3 5 66,0 11-1054,0 11-716,0 8-426,0 7-168,0 2-45,0 6 325,0 12-90,0 10-22,9 11-157,5-2-11,10-3 45,2-7-68,0-6-22,-4-9 0,-1-5-313,-6-8-259,-2-15 236,-6-12 156,-3-16 91,-3-5 66,-1 5 23,-6 7 0,-1 12-44,-4 11 32,1 8-55,4 4 67,2 4 23,2 12 145,2 9 291,27 31-414,-1-14 44,24 9-10,-13-30-68,-5-9 157,-9-7-168,-1-26-45,-14-3-11,1-20 34,-9 6 22,0 10-45,-2 10 11,-1 10-145,-2 6 56,2 4 123,2 7 0,1 13 78,2 9-55,30 32 33,-5-17-56,23 11-23,-19-27-5377,-4 1 5400,-13-13 0,-5 0 0,-7-12 0</inkml:trace>
  <inkml:trace contextRef="#ctx0" brushRef="#br0" timeOffset="2101">2129 1492 19997,'69'21'124,"0"-8"-124,-18-22-23,4-6-55,-4-6 55,-11-7-111,-13-4 89,-16-4 34,-13-2-45,-19 5 56,-12 5-34,-15 11 34,-3 8 79,2 7-68,5 6 56,8 8-33,13 9 44,8 11 57,10 8-68,9 4-45,16 6 57,16 1-35,21-1-44,11-2-369,7-4-1211,2-6-796,-4-9-4907,-11-14 7283,-11-8 0,-25-7 0,-10 0 0</inkml:trace>
  <inkml:trace contextRef="#ctx0" brushRef="#br0" timeOffset="2590">2746 1355 20793,'9'70'134,"4"-6"-112,13-13 12,0-5 11,2-5-45,-4-8-112,-1-8 56,-4-14 22,-3-4-44,1-15-79,-1-14 101,1-19 0,-2-16 56,-4-6 0,-5 5-11,-3 12 22,-3 15-33,0 15 22,0 10-180,0 4 136,0 10 44,0 13 33,0 19-33,6 14 45,7 6-23,8-3 1,4-6 10,-2-9-44,-3-10 11,-4-10 0,-1-12-22,-3-5 11,3-11-23,3-15 12,2-14 22,-3-14 11,-4-1-11,-7 5-67,-3 14 22,-3 12-437,0 12-1838,0 8 1648,0 17-1491,0 13-1041,1 14-2219,15 6 5423,16 0 0,-10-24 0,5-5 0</inkml:trace>
  <inkml:trace contextRef="#ctx0" brushRef="#br0" timeOffset="3219">3604 1595 20188,'-58'-28'128,"0"1"1,-32-9-39,74 67-12,11 8-66,8 5 55,16 3 22,12-3-89,18-6 0,3-16-100,-1-10-270,-5-16-33,-8-18 22,-8-15 280,-12-18-56,-9-4-538,-18-11 0,-6 27-929,-23 5-113,13 36 359,-3 17-460,21 9 594,6 10-347,18-3 695,9-4 896,20-9 2185,7-9 2375,-2-5-3036,-3-4 56,-13-2-1030,-16-3 334,-9-3-77,-10 0-415,0 1-190,0 4-392,0 2 190,0 7 78,0 11-67,0 11 34,0 10-45,4-2 11,-1-8 23,4-9-34,-2-10 0,-2-5 168,-2-6-135,-1-16-33,0-15 0,0-22-11,0-11 11,0 2 0,2 5-11,7 12-45,7 13-34,12 11 57,8 11-46,7 7-245,7 4-674,5 6-447,0 9-538,-4 8-1984,-10 8 3967,-15-3 0,-14-11 0,-8-6 0</inkml:trace>
  <inkml:trace contextRef="#ctx0" brushRef="#br0" timeOffset="3819">4257 1355 18205,'66'-51'496,"0"1"0,1-1 0,-1 0 0,0 1 1,4-5-1,-6 3 0,-1-2-500,9-12 0,-1-4 1,-19 7-20,-17-26-66,-19 4 44,-21 12-106,-34 37 0,-10 7 106,-14-3 33,3 17 1,-1 11 0,-2 21 11,11 15 67,8 19-11,10 17-4128,9 16 4139,16-35 1,2 2-24,2 4 1,2 0 48,1 3 0,1 0-82,1 1 1,0 1 16,2-1 0,0-1-12,0-2 1,1 0-271,1-3 1,1-1 253,2 40-240,-1-16 240,-2-14 2655,-3-18-2655,2-13 909,-3-11-1200,3-10 903,-3-4-960,3-5 402,2-1-1757,12-10 78,11-13 57,19-17 234,9-10 1245,5-3 89,-3 2 1479,-11 1 280,-14 3-67,-14 2-460,-11 6-402,-7 3-326,-10 7-112,-3 6-347,-13 7-45,-4 9-79,-23 9 79,12 17-11,-13 13 33,28 16 34,11 7-11,7 8-11,21-1-1,10 1-33,20-9-224,10-7-840,-5-21 0,5-2-1133,40 8 12,-28-15 0,3-3 2185,-8-7 0,-5-3 0,9-2 0,-10-2 0</inkml:trace>
  <inkml:trace contextRef="#ctx0" brushRef="#br0" timeOffset="4204">6007 153 21476,'-14'-48'6,"1"-1"0,15-7 27,59 119-22,-18-21 1,2 3-12,6 5 0,0 2 0,2 3 0,-1 2-1044,-2 1 0,-2 2 1044,-2 0 0,-4 2-6,-4 1 1,-4 0-1,-5 0 1,-3 0-213,-7 1 1,-4 1 217,-4-1 0,-5 0 0,-4 0 0,-5 1-11,-8 3 0,-5-1 11,-7 3 0,-6-1 5,-9 4 1,-5 0 5,-8 2 0,-3-1-22,-5 1 0,-3-2 22,-3-2 0,-1-3 11,2-3 1,1-2-12,5-7 1,2-1-24,6-6 1,4-1-168,7-8 0,2-1-1869,-22 24-2456,21-27 4504,18-17 0,11-15 0,9-5 0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4T02:37:52.55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491 85 20972,'-17'-56'-123,"-8"27"123,-15 62 0,-14 31-28,22-22 0,1 4-1180,-2 6 1,1 3 1212,1 3 1,2 2-6,3 1 0,2 1-44,1 0 0,4 0 83,2 1 1,2 1-24,3 0 1,2 1 0,3 1 1,1 1 4,3-1 0,1 1-16,0 0 0,3-1 10,4-3 1,4-1-12,0-2 1,4-2 11,6-5 0,3-2 0,2-3 0,1-3-17,25 33-267,-1-13 211,-7-15-639,-8-9-527,-8-10 676,-8-8 546,3-9 0,-12-6 0,3-8 0</inkml:trace>
  <inkml:trace contextRef="#ctx0" brushRef="#br0" timeOffset="564">1314 978 20333,'-6'-48'0,"-1"9"-33,7 39-146,-3 0 134,0 10 45,-1 8-23,-2 14 23,1 4 0,3-3 101,0-6-101,2-6 0,0-7 23,0-3-12,0-2-11,0 4 11,0 3-11,3 8 0,1 8 0,2 10 22,0 7-22,-2 8 0,-2-2-33,-1-4-135,-1-9-258,0-13 22,0-8-357,2-11 21,-2-4-246,1-5-2846,-1-1 3832,0-9 0,0 7 0,0-7 0</inkml:trace>
  <inkml:trace contextRef="#ctx0" brushRef="#br0" timeOffset="1065">594 1424 17778,'42'12'112,"-4"-3"-112,-15-8-224,-6-2 180,-4-6-169,-7-4-56,-3-2-45,-3 3 12,-7 4 268,-6 5-33,-5 1 67,-4 4 0,9 1-12,3 3 35,7 2-23,2-1 23,1 1-23,4-1 11,2-3 0,4-1-22,1-3-527,-3-1-2096,-1 1-3169,-2 0 5803,-2 2 0,-2-1 0,-1-2 0</inkml:trace>
  <inkml:trace contextRef="#ctx0" brushRef="#br0" timeOffset="1432">1349 806 19336,'52'34'276,"-1"-1"1,0 2-1,-2 1-276,-6 0 0,-1 1-827,2 0 1,-1 1 837,0 0 1,0 1-12,-2-3 0,-2 0 295,30 33-1125,-15-6-906,-14-8-290,-17-10-2759,-11-13 4785,-9-15 0,-3-9 0,0-8 0</inkml:trace>
  <inkml:trace contextRef="#ctx0" brushRef="#br0" timeOffset="1650">2070 841 20255,'-6'78'190,"2"4"-190,4 1 23,6 4-1908,3 4 842,6 1-1242,1-4-1626,-6-5 3911,-1-15 0,-6-30 0,-2-15 0</inkml:trace>
  <inkml:trace contextRef="#ctx0" brushRef="#br0" timeOffset="1987">2447 1733 17577,'58'-33'0,"-1"-1"0,-5 1 0,-9 0-157,-17-15 112,-11-7 0,-7-5 45,-11 3-11,-12 8 11,-8 11 235,-11 15 68,-3 12-90,2 7 101,4 4-79,6 9-168,10 8 113,7 14 21,7 10-122,14 7 89,37 26-168,7-20-96,-14-19 1,3-4-1474,29 4-1266,1-13-5579,-4-9 8414,-4-20 0,-32 5 0,-9-9 0</inkml:trace>
  <inkml:trace contextRef="#ctx0" brushRef="#br0" timeOffset="2282">3202 806 21096,'-31'63'403,"7"9"-336,19 14 45,4 9-101,1 5-11,3-50 0,1 0 45,5 50-23,8-10-22,-3-8 12,0-14-12,-2-13-370,-4-13-325,-1-15-167,-3-9 402,-2-11-1042,-1-7-1915,-4-20-1883,-10-17 5300,-11-23 0,7 22 0,-1 4 0</inkml:trace>
  <inkml:trace contextRef="#ctx0" brushRef="#br0" timeOffset="2418">2859 1321 19661,'59'-43'-191,"-1"0"1,-2 1 0,-1 15-1458,25 39-2094,-3 3 3742,-8 10 0,-30-11 0,-13-5 0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4T02:37:48.47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283 291 7482,'0'0'0</inkml:trace>
  <inkml:trace contextRef="#ctx0" brushRef="#br0" timeOffset="344">456 85 14305,'13'-19'4695,"-2"7"-3944,-11-1-493,0 9-258,-2 3-45,-8 3 45,-8 20-34,-12 12 90,-7 27-123,-5 10 101,0 6-79,1 1 90,-1-1-79,1-5 90,-1-1-112,3-7-291,5-6-247,6-10-370,11-13 56,6-11 304,9-13 155,0-5-615,5-6-1905,12-19-1558,10-13 4527,16-28 0,-16 24 0,-4 2 0</inkml:trace>
  <inkml:trace contextRef="#ctx0" brushRef="#br0" timeOffset="596">490 50 9467,'14'-17'5535,"-3"2"-3378,-6-3-2135,3 36 909,6-1-898,3 47-10,4 9-12,1 3-11,2 1 45,2-6-68,0-3 533,3-9-577,-4-7-358,-2-7 1318,-3-8-2227,-5-6 13,-2-8-786,-5-7-145,-3-9-639,-3-3 2891,-2-4 0,0 0 0</inkml:trace>
  <inkml:trace contextRef="#ctx0" brushRef="#br0" timeOffset="1163">214 462 19000,'-34'-47'-134,"27"9"122,52 42-55,22 7-830,9 9-469,7 8-2310,1 3 3676,-1-7 0,-38-10 0,-10-8 0</inkml:trace>
  <inkml:trace contextRef="#ctx0" brushRef="#br0" timeOffset="2859">1141 393 19818,'-13'55'56,"0"0"0,2 1 0,2 0-56,7-5 0,2 1-277,-1 1 0,2 1 265,1-2 1,1-1 34,6 47-23,5-8 0,0-11-12,-2-9-341,-4-15-465,-2-16 32,-1-13 383,-1-16-56,0-5-2040,0-17-1836,1-15 4335,0-25 0,-1 19 0,-2-2 0</inkml:trace>
  <inkml:trace contextRef="#ctx0" brushRef="#br0" timeOffset="3115">1141 359 17308,'70'2'-34,"-10"12"-134,-21 38-22,-8 5 56,-10 2-46,-9-1 158,-7-6-12,-15-5 57,-8-7-57,-11-7-146,-1-5-3047,3-5-537,13-13 3764,3-6 0,11-5 0,0-2 0</inkml:trace>
  <inkml:trace contextRef="#ctx0" brushRef="#br0" timeOffset="3382">1725 325 19325,'-31'90'269,"8"-1"-269,18-18 79,4 5-57,1 2-22,1 1 0,5-4-449,2-8-447,1-8-34,-4-9 0,-2-9-269,-3-9-660,0-12-1189,0-10 3048,-3-9 0,3-1 0,-3-3 0</inkml:trace>
  <inkml:trace contextRef="#ctx0" brushRef="#br0" timeOffset="3662">1725 359 18216,'54'-29'-157,"-3"20"-157,-3 67 135,-11 6 33,-13 3 0,-13-2 113,-16-1 10,-21-5-10,-18-4 33,-13-7-269,-1-6-919,10-10-985,9-8-1514,14-11 3687,13-6 0,7-6 0,5-1 0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4T02:38:01.509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1 14809,'88'8'448,"1"0"0,-20-2 1,2 0-1,3 0-1269,8 0 0,2-1 1,4 1 940,-9-1 0,3 0 1,2 0-1,1 0-468,11 1 0,2 0 0,2 0 0,0 1 368,-13-2 0,1 1 1,1 0-1,1 0 0,0 1-182,4 0 1,1 1 0,1-1 0,0 2 0,0-1 157,-13-1 0,1 0 1,-1 1-1,1 0 0,1-1 1,-1 1-284,2 0 0,1 0 1,0 0-1,0 0 1,0 0-1,0 0 130,1 0 0,1 0 0,-1 0 1,1 0-1,0 0 0,-1 0-28,0-1 0,0 0 0,-1 0 0,1 0 0,-1 0 1,0 0-366,-3-1 1,0 1 0,0 0-1,-1-1 1,0 0 0,-2 1-536,12 0 0,-2-1 1,0 1-1,-2 0 1,-2-1 1134,14 1 1,0 0 0,-5-1 0,-9 0 0,-11 0 0,-8-1 0,-4-1 0,5 0 0,-1 0 0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4T02:38:04.06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88 298 18541,'-26'-48'717,"5"6"-628,21 25-78,0-5-22,8-7 11,7-5 0,9 1-22,3 2-1,-5 9-44,-6 10-90,-7 6-33,-5 5 156,2 5 12,2 11 22,5 14 22,-1 15-10,-2 10 212,-3 33-157,-4-19 34,-6 25-101,-10-30 44,-10-1 24,-9-6 78,-15 12-101,14-25-23,-6 7 56,23-31-78,5-5 0,6-7 180,3-4 704,2-2-738,8-1 67,8 0-112,10 0-78,9 0-23,3 0 0,1 3-12,4 0-21,-2 4 22,2 3-931,-4 2-593,-1 5-908,-2-1-3742,-2 0 6185,1-7 0,-16-3 0,-3-6 0</inkml:trace>
  <inkml:trace contextRef="#ctx0" brushRef="#br0" timeOffset="454">706 676 20300,'40'36'134,"-3"-4"-179,-4-9 45,-6-6-33,-6-2 10,-8-5-66,-7-3 66,-4 0 23,-2 3 0,0 4 0,-2 8 12,-9 7-12,-5 8 0,-8 10 0,-2 5 0,1 5 0,-1-1 0,3 0-23,3 0 34,-2 0-22,4 1-1714,-5 23 380,8-22-560,3 14-3485,9-39 5390,3-13 0,0-12 0,0-8 0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4T02:38:15.516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453 0 19818,'-47'76'-1022,"1"0"0,0 0 0,1-4 0,1 0 0,2-5 1022,-7 10 0,6-8 0,-10 15 0,16-28 0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4T02:38:16.169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412 249 21544,'-24'76'138,"-1"-1"0,3 1 0,4-2-105,9-5 1,4 0-740,0-1 1,3 1 705,0-1 0,1-1 0,0-3 0,2-1 62,1-3 0,1-1-57,0-6 1,2-2 16,8 39-22,1-18-204,0-17-367,-4-18 85,-4-14-63,-4-13-807,-2-10-1837,-11-23-3082,-10-18 6275,-15-26 0,14 25 0,2 5 0</inkml:trace>
  <inkml:trace contextRef="#ctx0" brushRef="#br0" timeOffset="148">0 1072 21566,'87'-29'-210,"0"-1"1,-4 1 0,-3 10-1835,-23 20 0,-3 6 285,0-1 0,-1 1 1759,46 12 0,-46-6 0,-13-5 0</inkml:trace>
  <inkml:trace contextRef="#ctx0" brushRef="#br0" timeOffset="401">858 1072 22564,'-12'52'18,"-1"-1"1,2 1 0,2 1-8,10 0 0,2 0-539,0 3 1,0 0 527,2 3 0,1 1-11,-1-1 0,0-1-90,-1-3 0,1-2-448,0 41-22,-2-24 225,-1-22-954,-2-19-89,0-16-1726,-3-20 3115,-3-30 0,2 17 0,-1-15 0</inkml:trace>
  <inkml:trace contextRef="#ctx0" brushRef="#br0" timeOffset="649">927 969 17834,'83'-24'2253,"-46"33"-2343,21 10 1,-3 13-461,-24 48 259,-16 2 11,-10 3 101,-28-3 157,-19-7-1686,8-39 1,-5-2 1679,-2-3 0,-3-3-218,-42 19-1025,12-14-1082,15-17-4952,19-12 7305,18-30 0,11 16 0,10-14 0</inkml:trace>
  <inkml:trace contextRef="#ctx0" brushRef="#br0" timeOffset="988">858 660 22036,'32'-60'68,"-4"11"-91,-11 41 23,-7 5-246,-4 0 167,-5 3-2105,-1 0 649,4 0 929,3 3 13,9 7 99,9 5-402,5 9-863,5 2-1838,1-1 3597,-3-6 0,-15-9 0,-5-6 0</inkml:trace>
  <inkml:trace contextRef="#ctx0" brushRef="#br0" timeOffset="1153">961 77 21409,'74'-23'-2458,"0"1"1,-1 3-1,-2 7 2458,-6 16 0,-6 5 0,11 0 0,-16-6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4T02:23:08.219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1167 18720,'40'-69'0,"12"-2"-22,23 15-687,-32 23 0,2-2 636,1 1 1,-1-2-7,-1 0 1,-2 0 78,32-31 0,-19 8-101,-11 6 55,-11 8-111,-5 3 0,-3 5 297,-5 2-140,-5 5 0,-7 6 157,-5 7 599,-3 10-510,0 1 42,0 6 630,0-1-862,-7 1-33,-2 6-1,-8 13 34,3 17 135,-1 20-124,5 17 1,3 11 10,4 4-33,2-2-45,1-6 22,2-7-11,5-9-11,5-7 0,3-11 34,1-10-34,-3-6 0,-2-11-67,-1-3-91,-3-8-200,-2-2-79,-2-3-112,-2-2-56,2-1-224,-3 0-1984,3 0 1,-1 0-1</inkml:trace>
  <inkml:trace contextRef="#ctx0" brushRef="#br0" timeOffset="512">412 996 18003,'73'-8'-1905,"0"3"-4023,-9 5 5928,-1 0 0,-29 0 0,-10 0 0</inkml:trace>
  <inkml:trace contextRef="#ctx0" brushRef="#br0" timeOffset="3315">996 756 20289,'7'-22'179,"-1"4"-235,-6 30 56,0 15 67,0 27 11,0 23-44,0 16-29,0-42 1,0 0 16,0 1 1,0 1-23,0-1 0,0 1 5,2-1 1,1 0 5,9 46-11,6-7 23,4-12-23,-1-16-23,-4-16-145,-3-16-436,-4-12 458,-5-11-258,-2-4-615,-3-9-695,0-16-875,0-15 2589,0-59 0,0 51 0,0-24 0</inkml:trace>
  <inkml:trace contextRef="#ctx0" brushRef="#br0" timeOffset="3602">1064 790 15247,'7'15'2330,"-2"-2"-2207,-5-13-134,0 0-12,27-25 23,-3 33-33,25-11 22,-13 43 11,-7 5-45,-6 2 34,-11 4-34,-5 0-34,-6-1 57,-6-2-236,-7-3-335,-6-6-192,-2-7-1041,2-9-886,7-11-2800,5-7 5512,3-17 0,3 9 0,0-8 0</inkml:trace>
  <inkml:trace contextRef="#ctx0" brushRef="#br0" timeOffset="3928">1476 241 20647,'9'50'74,"-1"0"1,1 3 0,-1 0-919,-4 3 0,0 0 844,2 1 0,2 1 22,0-3 1,0 0 251,1-5 1,0 0-242,7 36-44,-3-13 22,0-14-11,-2-13 0,1-11-101,-3-11 42,-1-8-378,-5-9-101,1-3 11,-4-4 292,2 0-1871,-2-3-1245,0-6 3351,-8-8 0,6 5 0,-6 1 0</inkml:trace>
  <inkml:trace contextRef="#ctx0" brushRef="#br0" timeOffset="4086">1407 824 17095,'70'2'-743,"-1"1"1,26 0 0,-68-3 0</inkml:trace>
  <inkml:trace contextRef="#ctx0" brushRef="#br0" timeOffset="4312">2025 1133 15381,'0'0'0</inkml:trace>
  <inkml:trace contextRef="#ctx0" brushRef="#br0" timeOffset="4811">2506 1133 16221,'-9'-18'1109,"1"4"-1008,8 14 11,0 0-4374,88-14 4194,-37 1-78,9 1 1,2-4 601,-4-10-927,-12-3 225,-15-4 201,-16 2-44,-10 1 89,-15 7 3772,-12 5-3357,-16 10-79,-13 4-89,0 4 100,2 9-201,10 5-34,10 10-11,10 6 11,10 5 11,6 4 45,18 23-156,9-18 44,23 11-56,8-26-886,10-8-1859,2-7-694,6-8 3414,2-4 0,-32-2 1,-7 0-1</inkml:trace>
  <inkml:trace contextRef="#ctx0" brushRef="#br0" timeOffset="5062">3570 961 19628,'-56'-20'156,"1"-1"1,3 2 0,7 8-112,9 23-34,2 8-11,7 9 0,9 1 67,8 2-78,8-3 11,7 0-56,9-3-101,11-4-268,13-5-281,6-8-370,3-4-314,1-6-1926,-2-16 3316,-6-10 0,-17 4 0,-9 2 0</inkml:trace>
  <inkml:trace contextRef="#ctx0" brushRef="#br0" timeOffset="5364">3501 0 19729,'-8'63'294,"0"-1"1,0 0 0,3 0-228,4-5 1,2-1-433,1 3 1,2 1 397,1 1 1,1 0-17,2-2 1,2 0-18,0-3 0,0-1 0,8 43 0,-3-13 33,-2-14-33,-3-11-236,-1-11-458,-2-9 60,-2-9-945,-1-10 39,-1-10-2102,2-6 3642,5-23 0,-4 14 0,2-14 0</inkml:trace>
  <inkml:trace contextRef="#ctx0" brushRef="#br0" timeOffset="5746">3810 1030 19112,'4'39'67,"8"-4"-78,18-7-45,8-8-235,4-7-381,1-6 33,1-7 179,-6-14 248,-9-8 77,-8-14 124,-12-1 11,-4 2 0,-5 6 291,0 6 23,0 7 22,0 6-23,0 6-110,0 3 21,0 1-101,0 10 202,0 9-280,0 14 67,3 5-112,3-1 33,3-3-111,1-5-1,0-5-907,-3-6-594,0-4-2240,-2-8 3820,-1-2 0,-2-4 0,-1 0 0</inkml:trace>
  <inkml:trace contextRef="#ctx0" brushRef="#br0" timeOffset="6060">4634 962 17218,'0'0'0</inkml:trace>
  <inkml:trace contextRef="#ctx0" brushRef="#br0" timeOffset="6562">5046 858 17554,'-1'-17'2443,"0"2"-2151,1 15-169,0 0-123,-3 0 201,9 12-145,6 8-33,14 15-23,8 5 45,3 5-12,3-1-33,1-4 67,-3-4-44,-5-11-23,-9-6-135,-2-12 68,-5-3 45,2-10-12,1-15-22,2-17 56,1-19 0,-4-13 0,-2-1 0,-5 1 0,-5 12-89,-3 14-303,-2 18-427,-2 14-1466,0 8-6142,0 38 8427,0-3 0,0 8 0,0-16 0</inkml:trace>
  <inkml:trace contextRef="#ctx0" brushRef="#br0" timeOffset="7032">5801 790 20882,'15'96'34,"1"-14"44,0-44-67,0-6 1,1-6 44,-4-7-45,2-5 12,-5-8-23,0-2 11,-2-4-56,5-7 0,1-13-56,4-16 56,1-15 34,0-4 11,0 2-67,-2 7 56,0 8 11,1 9-34,-2 11-44,0 6-1,-1 8 23,4 3 34,3 11 22,2 8 11,4 17 23,-5 8-1,0 8 12,-7 3-45,-4-1 11,-4-1 12,-4-4-23,-1-6 0,-2-7-79,0-8-906,-1-6-1055,0-7-2610,0-7 4650,-8-3 0,6-4 0,-5 0 0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4T02:38:14.865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545 132 21812,'-40'-37'22,"-1"0"1,0 3 0,0 10 33,-28 27-56,-7 15-34,1 10 34,10 16 22,15 0-22,20-1 0,16-3 45,12-4-45,28 0-112,20-1-560,38-3-471,-33-17 1,3-3 133,4-3 1,3-2-387,2-2 0,0-2-1530,-3-4 1,-1-2 2924,-3-5 0,-5-1 0,8 0 0,-21-6 0</inkml:trace>
  <inkml:trace contextRef="#ctx0" brushRef="#br0" timeOffset="333">957 166 15280,'-53'-23'2980,"1"-1"1,-30-1-8473,-1-7 5492,42 28 1364,33 4-1364,4 0 882,4 9-837,32 26-45,7-3-650,12-4 0,7-3-762,24-4 443,-20-10 0,-3-7 857,-6-14 112,-5-6 627,-42-19 3157,-19 13-3358,-5-2 201,-9 18-212,6 3-326,7 3-21,5 2-57,7 10 101,0 5 23,10 13-102,43 17-33,1-13-1434,37 7-168,-20-26-2107,-5-7 3709,-9-8 0,-26-1 0,-9-1 0</inkml:trace>
  <inkml:trace contextRef="#ctx0" brushRef="#br0" timeOffset="483">1472 132 19695,'-72'31'269,"30"3"-157,75 11-112,16-6-673,5-7 673,39-18 0,-53-6 0,22-10 0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4T02:38:10.27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357 837 7459,'-23'-38'0,"4"7"0</inkml:trace>
  <inkml:trace contextRef="#ctx0" brushRef="#br0" timeOffset="888">357 632 21096,'-8'-35'-56,"-1"28"56,-6 51 33,-2 29 1,3 18-57,3 8-770,8-45 0,2 0 793,0-1 0,1 0 28,-1-1 0,2 0-5,2 48 501,5-13-513,1-9-11,2-17-202,-3-15-336,-2-14 413,-2-15 114,-3-9-1569,1-5-639,-2-26-795,0-11 3014,-4-34 0,3 31 0,-3-1 0</inkml:trace>
  <inkml:trace contextRef="#ctx0" brushRef="#br0" timeOffset="1120">48 494 15778,'-14'-35'3551,"-7"-60"-2878,18 66-236,-7-49-261,11 56-176,15 6 26,12 4-26,24 6-79,14 4 57,9 8-762,8 11-874,-3 13-572,2 13-3754,-9 5 5984,-9 6 0,-29-25 0,-14-5 0</inkml:trace>
  <inkml:trace contextRef="#ctx0" brushRef="#br0" timeOffset="1373">563 1387 19897,'-13'40'-236,"4"1"-985,13-5-381,3-1-897,5-7-2611,1-7 5110,1-11 0,-7-5 0,-1-5 0</inkml:trace>
  <inkml:trace contextRef="#ctx0" brushRef="#br0" timeOffset="1906">563 1387 18451,'60'48'-467,"1"0"0,-6 1 0,-13-21-37,-31-36 291,-2-8 213,-2-8 0,0-5 22,-2 5 248,-2 3 99,-1 8-89,-1 6-212,0 5-68,0 2-34,3 0 23,2 5 22,7 9-22,2 7 33,4 9-22,3-1 67,1-1-67,1-5-56,-2-7-156,-2-6-24,-3-6 214,-3-2-146,-4-14 168,-5-7 22,-2-11-22,-1-2-44,-2 10 10,0 6-33,0 11 11,0 2-34,0 16 135,0 5-34,2 15 0,6 1 12,6 0 10,4-5-33,-1-3 0,-4-6-3854,-4 0-1727,-5-10 5581,-7-1 0,2-9 0,-2 0 0</inkml:trace>
  <inkml:trace contextRef="#ctx0" brushRef="#br0" timeOffset="2060">837 1078 17050,'9'-29'-1584,"-11"5"1,20 24 0</inkml:trace>
  <inkml:trace contextRef="#ctx0" brushRef="#br0" timeOffset="2242">1078 426 20199,'59'-24'-3277,"0"0"0,-1 2 0,0 6 2466,-2 14 1,-4 4 0,8-2-1,-14 0 1</inkml:trace>
  <inkml:trace contextRef="#ctx0" brushRef="#br0" timeOffset="3521">1901 1524 19246,'62'-67'108,"0"1"1,-3 1 0,-3 5-1043,-14 16 1,-2 3 826,0-4 0,-1 0-296,-1-4 0,-3 0-121,-2-1 0,-4-2 193,-4 0 1,-3 0 22,-7 1 0,-3 2 227,2-40 81,-12 19 213,-13 21 347,-6 21 932,-12 14-775,-3 8 674,-1 5-1100,1 6 472,-3 16-449,2 17-12,1 23 1,3 17 55,7 12-467,13-41 0,2 2 170,3 1 1,1 0-57,0 1 1,2 0 5,0-1 1,2 0-7,4-1 1,3-1 28,11 44-23,13-7-11,1-14-101,-3-15-381,-5-18-45,-5-16 315,-7-12 178,-1-9 34,-2-15-28,0-15 28,0-39 11,-4 16-11,-2-11 0,-4 40-44,0 11 32,0 6-302,0 4 314,6 18-22,8 6 22,10 18 0,11 0 11,6-5 34,5-9-45,3-10-997,1-10-101,0-7-34,-3-16-784,-8-11-347,-9-15 1277,-15-3 986,-7 5 997,-8 10 257,-8 10-167,-3 11-22,-6 5-505,0 5-381,6 7 528,5 21-327,20 0-156,14 15-134,24-18 56,14-7-124,10-10-123,-19-12 0,1-4-324,21-15 128,-29 6 0,-6-5-39,-5-25-180,-17-1 203,-12 0 167,-22 6 146,-12 9 314,-15 10 291,-9 11-56,1 4 112,4 6 303,-4 17-673,20 0-145,2 21 134,20-1-124,10 6-44,16 2 56,37 14-168,1-21-246,22 0-583,-23-28 89,-4-11 46,-5-18 167,-10-12 191,-9-15 213,-14-1 123,-8 2 616,-6 6 247,-5 16-203,0 6-188,-1 14-215,1 2-156,1 1 101,4 13-102,11 3 57,9 11-146,16-1-11,6-6-89,2-8-706,-4-6 111,-3-5 168,-6-14 68,-6-7 370,-7-15 11,-10-1 100,-5-7 281,-5 19-12,-3 2-111,-2 19 66,-3 3 91,1 6-146,4 11 89,1 10-78,23 29-123,2-18-79,18 10 0,-8-27-22,-5-9-314,-6-3-482,-9-6-190,-6 0-5536,-5-9 6533,-11-13 0,7 9 0,-7-7 0</inkml:trace>
  <inkml:trace contextRef="#ctx0" brushRef="#br0" timeOffset="3824">3583 700 21241,'-3'-64'-8,"-1"0"1,-1 6 0,7 13 7,15 26-79,-2 6-436,-6 3 22,-1 1 202,-4 5 33,1 1-247,-1 2-155,3 1 155,4 4-22,7 9 225,7 10 56,6 15-673,9 8-1760,5 7-2822,6-3 5501,1-6 0,-21-22 0,-8-9 0</inkml:trace>
  <inkml:trace contextRef="#ctx0" brushRef="#br0" timeOffset="4028">4133 14 18619,'98'-13'-269,"-21"16"-157,-63 52-134,-24 9-426,-30 10 28,6-34 0,-5-2-1676,-10 3 1,-4-2 2633,-10 1 0,3-3 0,-9 5 0,9-11 0</inkml:trace>
  <inkml:trace contextRef="#ctx0" brushRef="#br0" timeOffset="4194">2965 323 18642,'63'12'-1263,"-29"-14"0,-6 24 1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4T02:38:18.83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42 267 20983,'-12'-56'90,"-1"0"0,-4-39-90,26 76-23,4 0-21,6 7-12,0 5-23,-1 4 45,-3 3-67,-1 4 79,-2 8-45,-4 7 67,-2 10-34,-4 4 68,-1 3-34,-2 2 0,-6-4 33,-2-3-33,-7-7-22,3-6 22,0-6 78,4-5-78,3-4-33,2-2-79,3-1-292,-1 0 158,2 3 246,5 1 0,11 6 0,8 2-11,15 6 11,2 3 11,4 7-11,-1 6-22,-3 5-102,2 21 113,-18-15 11,-5 11 23,-16-22-1,-9-3 23,-10-2 67,-11-3-90,-11-6 101,-23-4-78,13-9 11,-13-3-11,24-11-45,4-4-594,8-6-1412,9 2-324,8 3 2330,25-8 0,-13 12 0,15-6 0</inkml:trace>
  <inkml:trace contextRef="#ctx0" brushRef="#br0" timeOffset="396">694 508 22249,'28'37'11,"3"1"-78,7-6 22,1 0-268,-5-5 66,-5-4 102,-9-3-23,-9-5 168,-5 2-34,-5 0 34,-3 8 11,-11 6-11,-5 9 23,-11 6-102,0 3 68,-1 6 11,2 1 67,1 3-67,3-2 0,2-2 0,4-3-1031,4-3-156,4-4-1390,5-5-3721,3-12 6298,2-13 0,0-8 0,0-7 0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4T02:38:20.20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51 170 21443,'-12'53'22,"0"1"1,2-2-1,2 0 0,2 40-10,3-5 10,3-7-22,5-11 34,2-11-34,4-12-191,-2-11-291,0-12-134,-5-10 224,-1-8-258,-2-3-1535,-1-13-549,0-16-3798,0-24 6532,0-23 0,0 29 0,0 4 0</inkml:trace>
  <inkml:trace contextRef="#ctx0" brushRef="#br0" timeOffset="197">51 32 15784,'6'18'5132,"-2"-4"-5132,7-40-11,13 17 11,18-17 0,15 23-404,7 3-1030,5 7-493,-2 10-1546,-4 11-3878,-15 9 7351,-19 3 0,-14-19 0,-13-3 0</inkml:trace>
  <inkml:trace contextRef="#ctx0" brushRef="#br0" timeOffset="400">17 650 16726,'-9'-12'3988,"60"2"-3988,9 7-6,-3 3 1,4-1-516,-10 0 0,0 0-1429,45 1-559,-14 6-3172,-19 5 5681,-24 7 0,-20-7 0,-12-2 0</inkml:trace>
  <inkml:trace contextRef="#ctx0" brushRef="#br0" timeOffset="584">120 1131 21308,'56'-8'-257,"6"4"-1413,18 14-1602,5-1-6559,4-3 9692,-2-2 1,-40-4-1,-11 0 1</inkml:trace>
  <inkml:trace contextRef="#ctx0" brushRef="#br0" timeOffset="937">1046 650 21510,'-8'35'56,"10"3"-22,40 14-1,3 0-22,0-2-11,-4-4-257,-6-8-1,-9-11-34,-9-11 292,-6-9 203,-6-7-170,-2-20-10,-3-13-23,0-22 0,-3-4-45,-3 5 22,-2 13-380,1 13-415,3 12-1759,3 9-2141,1 6-1299,4 14 6017,8 6 0,-5-3 0,4 0 0</inkml:trace>
  <inkml:trace contextRef="#ctx0" brushRef="#br0" timeOffset="1285">1458 1199 19729,'41'-74'44,"-1"0"1,-3 6 0,0 12-45,14 22 0,-11 3-112,-15 6-146,-13-1 0,-7 7 79,-19 2 157,-10 5 22,-19 6 112,-1 4 100,1 2-77,11 6-23,9 4-100,9 8 156,8 5-68,3 6 12,12 5-100,14 3 66,18 0-22,19-2-639,-11-19 1,4-2-1110,24 1-616,21-3-2477,-47-21 4785,-10-11 0,-21 6 0,-7-4 0</inkml:trace>
  <inkml:trace contextRef="#ctx0" brushRef="#br0" timeOffset="1606">2042 856 21510,'12'54'67,"4"-6"-257,7-20-449,-1-7 224,-8-11 393,-4-5-34,-4-5-190,-4-13 246,-1-5 0,-1-12 44,0 5 24,0 8-57,0 7-22,0 8-157,0 0 168,0 9 11,2 10 22,11 11-21,7 9-24,14-2-996,5-5-505,3-8-67,3-5-2442,2-10 1422,3-2 2600,-1-17 0,-21 8 0,-7-8 0</inkml:trace>
  <inkml:trace contextRef="#ctx0" brushRef="#br0" timeOffset="1870">2660 67 21936,'-8'80'22,"1"9"-22,6-37 0,2 1-1275,1 2 1,1-1 1296,-1 1 1,1 0-23,3-2 0,-1-2 0,4 46 33,1-11-89,-1-17-302,-2-14-236,2-20-253,-2-10-699,-2-16 456,-1-2-7705,-4-17 8795,-14-12 0,10 7 0,-10-5 0</inkml:trace>
  <inkml:trace contextRef="#ctx0" brushRef="#br0" timeOffset="2052">2420 719 21936,'78'-22'-112,"2"6"-661,-6 15-1587,6 1-554,4 5-3159,3 5 4908,2 5 1165,2-1 0,-40-6 0,-11-5 0</inkml:trace>
  <inkml:trace contextRef="#ctx0" brushRef="#br0" timeOffset="2370">3415 616 21364,'-56'-31'198,"1"-1"0,4 3 0,5 8-198,1 21 11,6 2-22,10 6 56,9 6-79,11 11 101,5 8-55,16 9 10,11 6 12,18 6-34,10 1 0,4-5 0,-6-4-34,-8-13 23,-13-7 0,-12-10-12,-9-8-78,-6 8 101,-16-1 0,-11 11 12,-23 1-1,-12-2 11,-8-6-22,-3-7-269,6-7-885,10-3-1400,16-2-5279,20-6 7833,27-14 0,-4 10 0,13-8 0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4T02:38:24.824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24 80 16299,'-12'-7'3553,"2"1"-3072,10 6-313,0 0-168,-1-12 0,1 6-11,0-11 11,0 9-101,3-1 45,-3 3-56,1 0-44,-1 5-573,0 0 774,5 1-45,3 0 0,4 0-67,-2 0-482,-3 0 168,-4 0-381,-1 0 773,-13 0-22,2 2 22,-6 0 0,6 2 235,5-2 237,2-1-226,2-1-593,4 0-23,-1 0 46,1 0 122,-2 0 180,-1 0 22,1 0 12,1-1 10,-1-2 450,1 0-327,-3 0-358,0 2-33,3 4-1143,4 9-2365,4-1 3743,4 2 0,-7-8 0,0-3 0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4T02:38:29.156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316 0 20557,'-34'92'12,"-5"-1"-281,1-9-426,-9-4-840,-2-6-695,3-12-6633,11-20 8863,16-18 0,10-16 0,9-6 0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4T02:38:25.78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1 206 21555,'1'70'134,"7"8"-123,19 15-5,-12-45 0,0 1-884,0 1 0,-1 0 866,14 43 12,-6-6-44,-6-13-108,-5-14-577,-7-15 380,-1-15 57,-3-15 34,-1-9-1299,-11-17-463,-6-20-3716,-10-27 5736,0-28 0,13 35 0,4 2 0</inkml:trace>
  <inkml:trace contextRef="#ctx0" brushRef="#br0" timeOffset="236">1 0 16770,'8'5'1625,"55"-3"0,14 3-1636,-12 25-6,20-11 0,-2 8 6,-25 50-79,-18 7 57,-17 4 33,-12 2-45,-28-3 0,-12-3-443,-23-7-6,-5-11-329,2-8-678,11-13-2119,14-13 3620,15-12 0,9-12 0,6-5 0</inkml:trace>
  <inkml:trace contextRef="#ctx0" brushRef="#br0" timeOffset="636">859 618 21040,'-54'-6'190,"0"-1"0,-36 7-223,61 18 33,10 14 0,6 4 56,8 6-45,6 3-11,15 2-302,14-1-237,16-7-133,14-9-213,1-15-123,0-10 638,-6-24 224,-11-9 146,-13-20 246,-15 1 416,-8 5 324,-8 9-191,-1 11-414,-3 9-101,-1 8-235,-2 4-45,0 1 11,-1 6-11,-2 12 45,3 12-11,1 16 22,3 5-33,7 4-23,10 0-998,10-6-1277,13-8-2027,6-15 4302,3-11 0,-20-11 0,-6-4 0</inkml:trace>
  <inkml:trace contextRef="#ctx0" brushRef="#br0" timeOffset="1087">1408 755 22160,'-73'15'-23,"16"7"23,55 18 0,11 3-336,10-1-549,14-7-11,10-10-684,2-12 269,-3-16 157,-10-20 470,-10-16 684,-13-14 773,-6-1 169,-10 12-46,1 13 426,-6 12-1143,3 11-77,2 12 547,0 17-122,1 21-259,2 23-43,1 14-135,3 9-46,0 6 35,6 3-85,2-25 1,1 0 5,-1-17 0,-1 0-312,2 16 0,-2-2 390,-3 18-78,-19-10 0,-21-16 67,-32-13-67,-26-20-34,41-20 1,-1-5 16,-1-1 0,1-5-386,-40-23-684,16-12-1266,26-30-605,23-9-3082,16-13 6040,34-4 0,-15 38 0,17 9 0</inkml:trace>
  <inkml:trace contextRef="#ctx0" brushRef="#br0" timeOffset="1607">1786 893 18328,'1'8'3988,"-1"-2"-3965,0-6-23,36-19 33,9 5-55,39-18 22,-4 9-291,-5-1-146,-14-3-33,-16 0 155,-20-6 170,-13-4-46,-24-1 180,-16 2 11,-21 7 235,-29 7 80,20 12-170,-3 5 57,34 5-135,7 10-22,5 8 22,5 18-22,5 12 67,3 10-45,20 7-22,9-16 0,6-2-23,36 20 23,-19-25 0,2-6-23,31-2-22,-8-14 67,-11-12-56,-16-5 79,-19-3-45,-14 0-23,-9 0-22,-5 0-101,-1 0 23,-4 0 78,2 0-22,-2 0 10,2 0-1892,2 0 761,0 9-1132,0 3-1579,-4 10 3854,1-4 0,-2-7 0,3-5 0</inkml:trace>
  <inkml:trace contextRef="#ctx0" brushRef="#br0" timeOffset="2553">35 550 17902,'8'74'2017,"-1"7"-1670,-7 3-112,0 9-167,5 4 66,1-2-78,7-6-45,1-9 79,-1-11-90,0-11 0,-4-12 45,-1-14-34,-4-9 101,1-14-112,-4-4 56,0-5-100,-1 0-1189,0-3-1143,0 0-5210,0-5 7586,0-8 0,0 8 0,0-3 0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4T02:38:24.214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0 163 14495,'0'0'0</inkml:trace>
  <inkml:trace contextRef="#ctx0" brushRef="#br0" timeOffset="1107">137 26 19123,'19'21'-1255,"-4"-3"1177,-9-18 44,-3 2-89,-3-2 67,-8 0 11,1 0 45,-7 0 101,5 0-23,3 1-78,4-1 23,2 3-12,0 0-11,0 2 0,3 2-11,6 0-90,5-4-112,0-1 135,-2-2 55,-6-7 12,-4-6-11,-2-8-1,-9 0 46,-2 3-46,-8 7-22,-2 7 1,9 1-80,2 10-1231,8 7-1536,5 11 2891,12 3 0,-9-9 0,8-8 0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4T02:38:31.94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4 138 21521,'-2'-48'-45,"0"31"124,2 65-23,12 34-34,-4-33 1,3 2 16,7 4 0,2 1-1117,2 0 1,1 0 1094,3-1 0,2-1 5,-1-2 0,2-1-16,0-5 0,0-1 83,26 35 293,-5-21-382,-14-17 33,-9-18-10,-11-13 533,-9-6-433,-2-8-89,-3-24-34,0-21-23,-1-39-50,-1 36 1,0-2 467,0-5 1,0 0-491,0 2 0,0 0 188,0 4 1,0 3-139,0-36 90,-1 23-12,-1 21-122,0 21-46,1 10 374,1 46-205,1 7-12,8 40 34,5-2-56,9 2 11,6 0 79,3-7-79,5-5 23,0-14-12,-3-14 1,-1-14 77,-7-15-44,0-7-11,0-12 67,15-55-123,-9-4 11,-11 8 0,-2-3 0,-8 8 0,-3 0-11,3-48-112,-5 12-337,-5 11-649,-1 39-1502,0 15 1469,-2 49-1783,1 23-2005,-2 26 4930,6 13 0,-2-38 0,1-11 0</inkml:trace>
  <inkml:trace contextRef="#ctx0" brushRef="#br0" timeOffset="349">1274 1065 19706,'49'-56'71,"-1"1"0,-2 3 0,-3 4-37,5-2 33,-6 0-67,-17 3 11,-11 1-45,-14 1-33,-21 4 67,-17 8-33,-19 12 66,-8 10 113,1 12-79,6 16-45,7 8 191,16 15-134,11 4-35,14 4 80,33 29-12,15-18-112,-4-19 0,6-4-12,46 10-240,-37-27 0,2-3-560,1-3 0,2-3-3402,16-1 1,-2-7 4213,24-18 0,-8 11 0,-60-16 0</inkml:trace>
  <inkml:trace contextRef="#ctx0" brushRef="#br0" timeOffset="838">2063 1 22025,'-31'65'74,"0"0"1,2-3 0,8-1-64,21 33 45,8 1-56,4-5 45,7-7-45,3-10 0,-3-12 0,-3-15-45,-2-13-201,-5-14 246,-2-9 45,-4-8-45,-2-4 0,-1-18-157,0-13 34,0-23 22,2-4-33,-1 1 22,5 7 44,2 10 68,6 7-44,0 11 32,2 8-144,1 7 133,2 7-44,7 8 67,3 14-67,4 14 44,0 16-22,-6 9 11,-7 4 12,-9 2 22,-6-2-67,-10-3 56,-17-5-1,-15-5-21,-24-6-12,-11-10-201,-6-7-538,2-12-359,10-7-818,14-5-2118,17-4 4079,18-15 0,9 11 0,8-11 0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4T02:38:34.676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383 755 19358,'14'-51'706,"0"0"0,2-36-403,-31 57-202,-13 4-101,-11 5-11,-13 9 11,-5 7 33,-7 23-33,3 9-11,11 22-34,14 5 57,19 6-12,9 1 89,26 5-44,14 2-45,25 5-211,-23-36 1,3-1 204,0 2 1,0-2 5,2 0 0,-1-1-45,30 33 45,-9-8-11,-11-7 33,-16-8-55,-12-9-1,-12-6 34,-5-5 0,-13-5 11,-31-1 34,-3-10 45,-23-1-90,19-12 421,2-8-421,9-7-371,7-8-581,10 2-4964,12-11 5916,23 8 0,-8 4 0,13 11 0</inkml:trace>
  <inkml:trace contextRef="#ctx0" brushRef="#br0" timeOffset="355">623 1442 20737,'63'-43'0,"-1"1"0,-4 3 0,-6 4-45,0 1-168,-11 0-22,-17-1 112,-11 1 11,-11 2 67,-16 3-22,-9 8 11,-15 10 56,-5 6 33,1 5 102,2 9-135,7 4 100,10 13-10,6 4-56,9 4-23,5 3 78,12 6-55,8 1 11,13-1-45,7-3-23,5-8-346,-1-3-976,5-6-470,-5-5-1378,2-6 3193,-3-6 0,-17-3 0,-5-3 0</inkml:trace>
  <inkml:trace contextRef="#ctx0" brushRef="#br0" timeOffset="691">1172 1167 20893,'-9'63'56,"8"-4"-56,13-13 68,6-2-68,0-6-236,-1-5-156,-3-10 23,-4-7 346,-6-9 23,1-5 0,-2-5 101,3-15-90,-3-15 34,0-15-22,-3-10 44,0 3-11,1 3 22,1 10-22,1 10-56,0 9-45,1 8-1624,20 7-673,3 4-2879,20 7 5221,1 10 0,-22-5 0,-3 4 0</inkml:trace>
  <inkml:trace contextRef="#ctx0" brushRef="#br0" timeOffset="1059">1687 1167 21857,'1'-39'-45,"-1"18"12,12 45 100,9 22-78,17 15 11,8 7-303,1 0-772,-2-5-976,-9-7-739,-7-9-3361,-7-15 6151,-7-14 0,-7-11 0,-3-7 0</inkml:trace>
  <inkml:trace contextRef="#ctx0" brushRef="#br0" timeOffset="1268">2133 1099 17454,'8'13'2723,"-49"73"-2712,21-37-11,-10 5 0,1 6-1390,13-7 1,4-2-1569,-5 25 2958,7-22 0,2-5 0,4-13 0,4-7 0</inkml:trace>
  <inkml:trace contextRef="#ctx0" brushRef="#br0" timeOffset="1588">2202 1510 19112,'69'-34'-400,"0"0"0,-6 2 1,-11 1-172,-20-1 22,-13-7 538,-13-2-57,-20 0 68,-6 5 0,-15 10 303,-1 9 313,-7 10-426,16 4-67,-1 10 24,21 8-102,3 12 111,4 12-66,27 28-45,1-16-45,26 15-886,-7-30-716,1-7-3160,0-12 4762,-6-8 0,-17-8 0,-8-1 0</inkml:trace>
  <inkml:trace contextRef="#ctx0" brushRef="#br0" timeOffset="1889">2682 1236 19516,'-9'74'123,"3"-5"-112,11-24-11,1-5-224,5-7-695,-5-7 291,-1-9 628,-3-12 23,-1-21-23,-1-18 56,0-20-135,0-14 113,5-1-34,3 4 45,16-3-45,0 28-34,14 4-571,-3 27-672,6 5 1277,19 14 0,-32-7 0,10 7 0</inkml:trace>
  <inkml:trace contextRef="#ctx0" brushRef="#br0" timeOffset="2222">3952 686 20557,'-71'-28'209,"1"0"1,3 8-1,6 13-164,-1 38 168,-2 26-23,3 14-123,9 8 57,11 6-102,15 6 12,13 2 22,9 4-12,23-6 24,12-3-929,24-10 167,15-7-572,9-14-1412,10-15-1793,2-20 4471,2-22 0,-42-3 0,-11-7 0</inkml:trace>
  <inkml:trace contextRef="#ctx0" brushRef="#br0" timeOffset="2988">4227 1167 20893,'-61'15'108,"0"0"1,6 0 0,11 5-5702,22 28 5593,11 4 1543,8 22-1532,18-16 45,8 11-56,17-29-45,1-10-167,2-15 869,-2-7-960,-7-19 57,-6-14-90,-11-17 3538,-8-16-3247,-6 1 22,-5 1 23,-7 10 23,-2 10 122,-6 13 113,3 10-202,6 7-34,4 4-44,2 1-12,2 1 1,27 0 66,3 5-44,26 0 34,-9 4-35,-8-2 12,-10-3-56,-11 3 23,-6 0 10,-4 6 1,-3 6 0,-2 3 22,-2 5 0,0 2 0,2 2 11,4-1-11,2 1 11,7-5-11,-1-4 101,3-7-68,0-7 1,0-4 78,3-12-101,-2-16 45,-1-19-56,-4-20-56,-7-9-56,-3-17 67,-4 33-22,0 5-22,-2 40-68,2 9 11,-1 2 146,1 12 23,0 12-23,8 16 11,5 9-11,12-1 0,3-3 11,11-1-11,-12-17 45,2-7 67,-13-14-11,-6-6-57,-1-4-44,-2-4 0,-4-1-134,0 0 100,-3 5-122,0 3 77,0 1 57,0 8-292,1 4-403,6 10-270,5 1-424,7 0-640,4-4 2051,16-6 0,-21-6 0,7-4 0</inkml:trace>
  <inkml:trace contextRef="#ctx0" brushRef="#br0" timeOffset="3333">5428 0 21510,'-2'81'485,"0"0"1,0 2 0,-1-2-341,0-9 1,0-1-2850,0 2 1,0 0 2759,1-3 0,1 0-28,0-4 0,1-1 688,0-4 0,0 1-682,-1 15 0,-1-1-51,1-22 0,-1-2 442,0 9 0,-1-3-425,-1 1 45,3-13-45,-1-14-549,2-9 79,0-13 3280,0-5-3314,0-5-202,0 0-2701,-4-14-1892,-7-14 5299,-6-22 0,5 18 0,1 3 0</inkml:trace>
  <inkml:trace contextRef="#ctx0" brushRef="#br0" timeOffset="4053">4982 1201 21667,'59'-21'-456,"-1"0"0,-2 4 1,-2 7-1472,23 22-91,2 7 1414,-6 4 604,-2-1 0,-9-3-34,-16-5 34,-19-6 1020,-15-4 313,-11-4 740,-1 0-1995,0 4-66,0 4 44,3 10 22,4 8-78,5 8 56,5 3-34,-1 1-22,1-5 23,-4-8-1,-2-6 12,-3-9 11,-5-6-45,2-9-34,-4-20-89,2-16 100,-3-17 12,-3-1 11,-3 10-11,-1 13 22,0 16-22,4 9-661,10 8-101,13 2-259,17 8-356,14 6-428,6 7-66,-1 1 11,-4-8 1400,-7-5 2577,-6-10-67,-19-11-526,-5-4-482,-24-6-168,-8 5-459,-10 7 21,-4 5-156,-1 5-112,4 13-68,3 7 23,12 16-33,5 7 45,29 21-35,3-17-44,22 6-11,-4-28-12,9-13-22,-19-20-246,0-17-46,-24-24-223,-5-11 179,-16-6-23,-6 6 314,-11 11-135,0 17-21,9 17-628,5 10 280,10 10-213,2 15-572,4 10-4783,16 36 6117,-1-17 0,3-1 0,-6-31 0</inkml:trace>
  <inkml:trace contextRef="#ctx0" brushRef="#br0" timeOffset="4757">6355 1510 20949,'69'-61'105,"-1"0"0,-2 3 0,-4 3-33,-20 17 1,-3 1-68,1-3 1,-2-1-838,-3-3 1,-3-2 831,-4-1 0,-2-3 0,-6 0 0,-3-1 504,3-46-515,-12 13-79,-16 21 367,-9 21-344,-13 19 67,-4 13 67,4 8 886,3 6-830,4 16 112,0 16-145,1 28 268,2 20-291,11-36 1,2 5 16,-1 28 0,1 3-343,4-20 1,0-1 258,0 20 0,1-2 0,2-28 0,0-5 56,1 42 12,12-15-24,27-3 57,3-30-34,18-7-11,-19-28 34,-7-6-56,-13-1 78,-11 0-101,-7 0-920,-4 0-615,0 5-1042,-8 3-4023,-4 0 6589,-6-1 0,6-6 0,4-1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4T02:23:18.986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38 16804,'51'-11'34,"1"2"-102,-2 9-111,4-2-415,3 0-1098,0 0-2454,-2-2 4146,-3 1 0,-24 1 0,-6-1 0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4T02:38:41.565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702 1 17823,'-81'38'511,"-1"0"1,2 7 0,7 8-405,18 11 0,6 8-593,-1 8 0,3 4 659,3 2 1,6 2-837,5 2 1,7 1 757,9-2 1,5 0-91,1-4 1,7-1 33,13-1 0,6-1 0,1-4 1,7-3-40,10-2 0,6-2 0,2-5 0,3-4-454,2-4 0,1-4-695,-3-6 1,0-4-555,-2-8 0,0-6 1857,31 9 1,-33-22 0,-13-14 0</inkml:trace>
  <inkml:trace contextRef="#ctx0" brushRef="#br0" timeOffset="1999">1183 653 20748,'-10'93'101,"3"1"-23,2 4-22,4 1-1438,1-1 1417,6-6-35,2-9-18,6-13-822,0-16-718,-4-18 588,-3-15 29,-4-12-2163,-2-6 3104,-1-19 0,0 12 0,0-13 0</inkml:trace>
  <inkml:trace contextRef="#ctx0" brushRef="#br0" timeOffset="2472">1217 790 15907,'3'1'2914,"0"0"-2970,64-66 33,-26 49 12,6-21 0,1 8-123,0 43-12,-8 6-33,-13 19 33,-12 5 79,-10 4-57,-10 1 124,-9-1 22,-11-3-22,-5-5-22,-1-5-12,7-9 34,8-7 68,7-9-124,6-5 44,1-2 12,2 3 0,2 1-11,7 4 22,5 4-33,10 5 22,6 5 0,5 8-45,2 5 12,-2 5 21,-9 2-21,-9 20 10,-8-16 35,-14 11-57,-15-24 90,-14-7-45,-14-5 11,-5-6 11,1-9 34,2-4-11,5-5-45,7-4-437,8-7-1288,11-7 1725,9-24 0,6 24 0,4-11 0</inkml:trace>
  <inkml:trace contextRef="#ctx0" brushRef="#br0" timeOffset="2870">1904 1339 21286,'24'70'-56,"3"-10"-471,5-29 23,7-8-11,4-11-102,1-6 102,-5-16 269,-6-11 223,-11-14 23,-11-5 23,-6 4 783,-5 8-167,0 11-57,0 6-122,0 6-281,0 3-78,0 2-112,0 5-23,0 9 68,0 14 0,0 9-34,0 5-23,3-1-694,3-1-986,4-3-639,3-3-3272,4-14 5614,2-7 0,-7-12 0,-2-1 0</inkml:trace>
  <inkml:trace contextRef="#ctx0" brushRef="#br0" timeOffset="3268">2727 310 21510,'2'94'127,"1"-1"0,-2-5 0,1-7-94,-2 18 23,0-5-56,0-3 23,0-5-79,0-7 78,0-8-22,0-9 0,0-9 45,0-5-45,0-7 0,0-7 34,0-5-68,0-8 34,1-4-78,1-8-12,1-3 12,-2-4-102,1-1-951,-1-1-68,0 0-381,1 2-1009,-1-2 1,-1 1 0</inkml:trace>
  <inkml:trace contextRef="#ctx0" brushRef="#br0" timeOffset="3454">2247 1202 21062,'82'2'-1125,"1"-1"1,-5 3 0,-5 2-3884,24 5 5008,-4 2 0,-43-5 0,-11-6 0</inkml:trace>
  <inkml:trace contextRef="#ctx0" brushRef="#br0" timeOffset="3771">3448 516 21958,'-7'52'97,"0"0"0,1 2 0,1 1-2871,4 3 0,2 1 2813,-1-1 0,0 0-39,0-1 0,0-1 575,0-4 1,0 0-542,0 42-34,0-10 0,0-16 810,0-11-866,0-16-291,0-8-202,0-11 2937,0-7-3340,0-6-310,0-5-1102,-4-2-5014,-11-18 7378,-11-10 0,8 6 0,0-2 0</inkml:trace>
  <inkml:trace contextRef="#ctx0" brushRef="#br0" timeOffset="3934">2967 1202 20479,'96'-16'-2335,"0"1"1,-22 2 0,-3 6 2334,0 16 0,-10 5 0,-12 0 0,-13-5 0</inkml:trace>
  <inkml:trace contextRef="#ctx0" brushRef="#br0" timeOffset="4718">3929 1305 21689,'-56'-18'-11,"9"15"33,35 50 12,5 10 0,4 5-34,9 0-404,9-5-55,12-9-12,7-12 90,5-13 79,-3-12 112,-2-11 88,-6-20-267,-9-17 145,-9-20 179,-7-7 22,-18 3-33,-8 10 12,-12 14 21,-9 10-22,18 13 12,3 6-68,21 7 101,19 2 11,14 7-11,21 3 0,11 4-22,1-4-191,-8-2 179,-12-4-55,-16 0 89,-13-1-56,-9-1 11,-5 1 45,-1 6 448,0 5-202,0 9 113,0 5-202,0 5-12,0-1-55,0 0-56,5-4 33,4-3-44,6-4-1,1-6 56,-3-4-10,-3-7 111,-3-2-11,1-31-179,-1-1 11,0-26 0,-4 16 22,-2 8-11,-1 14-22,0 10 0,0 5-90,0 3 90,0 12 11,4 10 56,3 12-34,9 3-33,5-3 22,2-10 45,0-7 67,0-9-55,-9-5-68,-3-9-12,-8-7-21,-3-6 10,0 1 23,0 5 0,0 7-201,0 3 190,0 2-113,5 6 124,3 9 0,6 11-896,1 12-1479,-3 5-4416,-3 1 6791,-4-5 0,-2-17 0,-2-9 0</inkml:trace>
  <inkml:trace contextRef="#ctx0" brushRef="#br0" timeOffset="5050">4993 1889 20669,'-12'53'41,"-1"0"0,2-1 1,0-1 14,-5 33-45,-4-5-22,-4-9-359,-11-7-504,-8-12-807,-8-10 180,-7-15-3575,4-14 5076,11-13 0,19 0 0,13-6 0</inkml:trace>
  <inkml:trace contextRef="#ctx0" brushRef="#br0" timeOffset="5254">5542 1545 16243,'69'12'-2801,"-28"-5"0,-16-1 0</inkml:trace>
  <inkml:trace contextRef="#ctx0" brushRef="#br0" timeOffset="5403">5988 1580 13960,'-17'-17'225,"4"4"25,13 13-1722,0 0 0,0 0 1</inkml:trace>
  <inkml:trace contextRef="#ctx0" brushRef="#br0" timeOffset="5559">6366 1511 6003,'59'2'0,"-12"0"0</inkml:trace>
  <inkml:trace contextRef="#ctx0" brushRef="#br0" timeOffset="5704">6915 1614 12714,'0'0'0</inkml:trace>
  <inkml:trace contextRef="#ctx0" brushRef="#br0" timeOffset="5842">7155 1545 16299,'1'19'-1344,"0"-4"1344,-1-15 0,0 0 0,0 0 0</inkml:trace>
  <inkml:trace contextRef="#ctx0" brushRef="#br0" timeOffset="6140">7910 207 20938,'14'75'24,"0"0"1,1 0 0,-2 0 0,0 0 0,-2-1-20,3 23 1,-3-1-779,-5-30 1,-1 1 0,-1-1 772,1 33 0,-2-1-28,-1-2 0,-4-1 28,-7-3 0,-5-2 11,-2-3 1,-8-2 4,-10-2 1,-8-4-17,-6-4 0,-6-5-40,-3-3 1,-4-4-555,-3-6 1,-3-4-1251,2-8 1,0-5 1843,4-10 0,4-5 0,-10 3 0,23-21 0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4T02:38:51.484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63 20681,'22'-40'168,"32"17"-39,4 27 0,10 9-2183,17-1 1,7 2 2124,-21-4 0,4 0 0,1-1-30,8 1 0,2-2 0,0 0-57,3 0 1,0-1-1,1 0 20,-2-1 0,1-1 0,-2 0-8,-5 0 0,-2 0 0,-2-1 19,-8 0 0,-3-1 0,-2 0-21,15 2 1,-5-1 5,-20-1 0,-5 0-90,11 1 970,-33-2-948,-17-1-21,-10 0-202,-1 1 1709,0 1-3066,-11 3-1101,-10 1 2749,-13-1 0,11-2 0,5-4 0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4T02:39:02.724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24 12647,'89'-6'694,"1"1"1,7-1 0,2 2-411,-31 3 0,1 1 0,2 0-1173,12-1 1,2 1 0,4-1 930,-15 1 0,2 0 0,2 0 0,0 0-3,5 1 1,2-1-1,0 2 1,0-1-40,4 1 0,0 1 0,0 1 0,1 0-608,1 1 0,0 1 1,-1 0-1,1 1 112,-3 1 0,0 0 1,-1 1-1,0-1-1165,-1 1 0,-1 1 0,0-1 0,-1 0 1661,-3-2 0,1 0 0,-4 0 0,-6-1 0,20 3 0,-10-2 0,-18-3 0,0 0 0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4T03:29:14.805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900 157 19381,'19'-82'1008,"-10"15"-1041,-23 62 33,-13 2 0,-12 3-34,-9 18 68,-4 11-213,2 25 179,12 11-101,13 2-78,14-2-157,14-10 100,19-7 23,13-14-392,19-11 549,2-11-336,4-12-146,-4-25 359,-10-16-639,-9-24 179,-19-6-324,-9 0-247,-18 11 55,-14 13-1176,-13 20-1444,-7 13 3775,2 11 0,20 3 0,6 0 0</inkml:trace>
  <inkml:trace contextRef="#ctx0" brushRef="#br0" timeOffset="368">939 391 13140,'-8'-5'2790,"1"1"-2723,7 4 45,0 0 0,-16 35 169,11 0-281,-12 36 0,16-7 11,1 3 45,3-3-56,3-2 0,3-9-56,2-4 11,-2-12-572,-1-9-615,-3-10 504,-2-10-1861,-1-3 2589,-2-7 0,0 0 0</inkml:trace>
  <inkml:trace contextRef="#ctx0" brushRef="#br0" timeOffset="884">861 860 15549,'-6'90'1143,"-8"5"-1109,-22-10-1121,12-33 1,-3 2 1086,-2 7 0,-3 0 0,-5 5 0,-2-1-23,0 2 1,0 0 33,1-4 1,1-1-24,4-4 1,2-2-79,6-5 1,2-2-401,-11 34-933,14-20-2332,11-24 3851,6-20 0,3-13 0,0-6 1</inkml:trace>
  <inkml:trace contextRef="#ctx0" brushRef="#br0" timeOffset="1205">939 1329 13274,'1'-3'2342,"0"0"-1849,-1 3-291,32 45 89,-1-3-151,1 2 0,4 2-561,28 29 421,-28-34 0,1 0 0,0-1 0,0 1 44,0-2 1,-1 1-302,27 36 100,-11-10-1221,-12-9-699,-14-12-3234,-10-15 5311,-9-14 0,-4-10 0,-3-6 0</inkml:trace>
  <inkml:trace contextRef="#ctx0" brushRef="#br0" timeOffset="1486">1 938 17084,'92'-3'52,"0"-1"0,1 0 1,-2 2-132,-11 2 1,0 0-3145,6 0 1,1 0 1194,2 1 0,2-2 2028,0-5 0,-5 0 0,-33 5 0,-6-1 0,28-10 0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4T03:29:28.569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16 548 20692,'-9'-28'-303,"2"23"303,7 37-11,0 26 11,7 13-190,11 7-113,11-7-492,14-8 470,0-15-437,5-16 101,-2-15 582,1-13-1086,1-29-169,-1-20 696,-5-32 89,-23 31 0,-3-2 313,-1-3 1,-3 0 229,-3 1 1,-2 0 5,1-37 1322,-5 17-762,-3 21 651,0 17-371,-5 15-493,1 10-134,-5 4-213,1 6 0,-4 16 571,2 13-571,2 21 180,3 11-147,3 6 158,4-1-146,7 0-45,3-9-22,8-3 22,-2-11-1300,0-5-224,-4-11-572,-3-9-2811,-4-11 4907,0-5 0,-4-5 0,1 0 0</inkml:trace>
  <inkml:trace contextRef="#ctx0" brushRef="#br0" timeOffset="600">797 352 18070,'2'86'146,"-1"-4"-146,-1-24 0,1-1-112,5-4-90,2-8-213,0-7 23,0-12-67,-6-11 403,1-7 56,-3-7-11,0-10-203,0-16 248,0-21-34,0-18 0,-1-12 34,-3-2 33,-1 2-67,-1 7 0,2 10 135,1 11-135,3-5 0,0 21 78,6-3-313,0 19 201,6 9 34,2 2-157,11 11 157,-6 7 0,6 11 112,-13 7-90,-6 7-22,-3 0 0,-3 5 12,-3-5 78,-6 0-90,-5-5 0,-3-5 145,3-2-268,5-5 123,4 1 0,4 0-101,1 0 169,3 4-68,9-1 0,7 3 100,12 1-66,3 1-34,0 2 0,1-4 34,-5-1-34,-3-2-146,-2 0-6141,-2-1 6287,-7-11 0,-5-1 0,-8-12 0</inkml:trace>
  <inkml:trace contextRef="#ctx0" brushRef="#br0" timeOffset="981">1384 1 19291,'-14'55'26,"0"0"0,2-3 1,4-1 130,5 30-135,3-4-22,0-3 23,3-3-90,2-11 67,3-6 0,2-15 33,-3-5 113,-1-9-146,-2-3 0,-1-7 78,0-3-257,1-3 179,0-1-202,1 0 157,1-1-257,1 1 111,0-2-257,4 2-426,1-1 191,1 1-1200,3 0-2229,3-2 4112,5-1 0,-10-4 0,-1-1 0</inkml:trace>
  <inkml:trace contextRef="#ctx0" brushRef="#br0" timeOffset="1308">2321 391 14686,'0'0'0</inkml:trace>
  <inkml:trace contextRef="#ctx0" brushRef="#br0" timeOffset="1779">2399 938 13936,'-14'-21'2352,"2"4"-2296,12 17-213,0 0 325,0 3-246,3 1 78,-1 1 0,1-2 157,-1-1-157,-2-2 0,0-5-34,0-2-33,0-2 0,-3 1 44,-5 5-201,-2 2 224,-1 1-11,5 1-67,2 2 111,3 3-66,1-1 33,10-2 0,1-2-67,11-1 67,-6 0-112,-1 0 112,-8-10-807,-3-3 538,-4-8-11,-4 0-415,-6 5 336,-7 6-1007,-3 6-450,3 4-861,6 0 2677,6 0 0,4 0 0,1 0 0</inkml:trace>
  <inkml:trace contextRef="#ctx0" brushRef="#br0" timeOffset="2312">2438 391 16243,'-5'28'-112,"4"-6"-156,14-20-46,-3-2 247,-3-11-191,-4-1 90,-3-9 146,-12 7-101,-4 6 43,-12 5 80,0 8-22,3 7-124,5 8 146,8 1 0,6 1 23,5-5 66,1-2 192,6-2-281,-2-6 0,7-3-134,-4-1-337,0-2-4213,-3 0 4684,-2-1 0,0 0 0,-2 0 0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4T03:29:34.119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1446 19986,'29'-49'101,"1"1"0,2-1 0,1 3-101,2 6 0,2 1-101,4-5 0,1-1-819,1-5 0,0-2 516,1-2 1,-2-1 112,-4-1 0,-3-2 179,-3 2 0,-3-2-62,-7 3 0,-4 0 174,-5 3 0,-4 0-112,0-42 726,-7 15-626,-8 13 12,-7 20 262,-9 12 276,-8 16-493,-1 8 78,-2 7 707,2 6-639,-3 18-57,-13 50-134,12 5 78,12-18 1,4 4-311,8-12 0,3 1 232,1 4 0,1 3 0,3 2 0,1 0 89,1 1 1,1 1-51,1 0 0,1-1-39,2-4 0,3-2 0,1-3 0,3 0-73,6 6 1,2-2-567,14 20-112,5 4-503,-9-43-741,1-13-2229,3-11 4224,3-12 0,-16-2 0,-2-2 0</inkml:trace>
  <inkml:trace contextRef="#ctx0" brushRef="#br0" timeOffset="332">939 1094 18261,'-55'47'45,"14"-2"-45,38-9 0,10-1-45,11-3 45,10-5-23,9-7-44,1-10-359,0-6 403,0-14-223,-5-15 67,-8-20 0,-10-16 89,-9-8 79,-13-1 0,-13 9-258,-12 10 168,-11 18-1143,-19 12 381,19 13-358,-4 15-740,30 13 583,10 12 1378,8 8 0,0-18 0,2-5 0</inkml:trace>
  <inkml:trace contextRef="#ctx0" brushRef="#br0" timeOffset="660">1564 977 18462,'-64'34'4,"0"0"0,4-1 0,12 2-172,22 18 168,7 1 0,10-1-112,6-5-315,18-7-32,7-8-146,22-11-627,8-11-281,9-7-2779,2-12 4292,1-15 0,-28 9 0,-8-6 0</inkml:trace>
  <inkml:trace contextRef="#ctx0" brushRef="#br0" timeOffset="1062">1915 1055 15907,'-3'-8'2701,"0"2"-2589,3 6-90,0 0-22,-77 16 0,50 1-123,-57 19 123,76-3 0,4 3-112,4 0 67,5-2 12,12-5-404,8-7-191,10-11 628,1-5-717,11-16 661,-18-6 0,4-12 34,-25 0 22,-3 0 0,-5 6 33,0 7-33,0 6 0,0 5-11,0 3 179,-2 1-168,1 9 11,-1 5 1,0 11-12,2 4 0,2 1 11,7-2-11,3-5-202,8-5-1299,0-6-2376,1-5 3877,-1-5 0,-7-2 0,-5 0 0</inkml:trace>
  <inkml:trace contextRef="#ctx0" brushRef="#br0" timeOffset="1493">2189 1211 18474,'34'-50'-142,"0"1"0,-1-3 0,-2 2-363,17-28 214,-5-9-202,-9 4 280,-10 6 22,-13 9 191,-7 15-112,-13 12 236,-9 14-1,-11 13 449,-8 7-404,-1 7 246,-2 9-257,2 12-56,2 17 247,4 17-337,8 12 146,6 9-113,9 8 180,5 3-168,4 1-56,3-3 0,8-4 79,6-8-34,5-9-90,1-13-34,-4-13-671,1-10 301,0-15-514,4-5-2421,3-7 3384,7-14 0,-15 10 0,-1-10 0</inkml:trace>
  <inkml:trace contextRef="#ctx0" brushRef="#br0" timeOffset="2177">2658 1251 15269,'-16'-22'1927,"4"5"-1692,12 17-89,51-80-124,-16 33-22,4-10 0,2-2 0,15-9-157,0-7 79,-26 35 0,0-1-62,-2-3 0,-1 1-252,20-43-315,-11-1 517,-14 7 89,-13 8-11,-6 15 79,-15 16 66,-7 17 471,-14 12 191,-5 8-404,1 4 269,5 9-470,2 11-56,4 13 560,1 19-482,-1 10 168,4 15-157,4 9 90,11-18 0,3 2-213,1-16 0,1 1 11,1 18 0,2-1-539,8 25 562,2-5-34,7-9 236,4 5-248,-5-31 12,2-4 0,-11-36-180,-2-10 292,-2-4-112,0-8 0,1-18-358,6-44 179,-1 6 179,1-24-269,-2 37 764,1 9-495,2 8-45,1 9-101,0 7 12,2 9 123,0 3 11,6 16-157,-1 11 190,3 17-33,-2 9 124,5 22-180,-6-24 56,2 9-202,-9-34 56,-3-10-1086,0-7-326,0-4-5445,6-11 7003,7-15 0,-9 9 0,0-6 0</inkml:trace>
  <inkml:trace contextRef="#ctx0" brushRef="#br0" timeOffset="2517">3557 977 18485,'-61'31'78,"0"-1"0,3-2 1,17 1-79,34 4 0,2 3 146,7-3-169,13 0 23,6-3 0,15-7-78,2-6 78,-1-9 0,-1-5 0,-5-18-258,-6-11 213,-5-19-179,-12-10 68,-4-2-24,-9 2 12,-13 12-34,-31 12-100,7 16 268,-16 8-885,30 19-302,9 7-471,11 12-2767,5 4 4459,22-3 0,-14-15 0,14-5 0</inkml:trace>
  <inkml:trace contextRef="#ctx0" brushRef="#br0" timeOffset="2877">3987 1016 15336,'3'-1'2431,"-1"1"-1366,-2 0-1043,-79 7 270,46 9-292,-56 7 0,72 6-12,10-1 113,5 2-101,10 1 0,14 5 191,17-1-112,16 3-79,3-5 0,-4-3-79,-11-6 90,-13-7-34,-14-3-66,-10-8-1,-6-1 90,-19-4 0,-11 0-56,-20-1 123,0 0-67,1-6 0,10-4-548,4-11 156,13-6-516,9-6-146,9-7-290,19-7-2387,13-12 3731,25-10 0,-20 30 0,-1 2 0</inkml:trace>
  <inkml:trace contextRef="#ctx0" brushRef="#br0" timeOffset="3162">4260 391 19426,'-2'59'594,"1"13"-538,13 22-1117,-4-43 0,2 0 1122,2 0 1,2-1-12,0-1 1,-1-1 602,7 37-653,-4-10 56,-8-15 290,-3-13-346,-3-13-134,-2-12 134,0-8 562,0-7-898,0-4-2151,0-1 593,-5-17-3574,-3-3 5468,-6-20 0,5 19 0,2 0 0</inkml:trace>
  <inkml:trace contextRef="#ctx0" brushRef="#br0" timeOffset="3345">3987 704 16109,'5'17'3956,"-1"-3"-3956,53-23-236,-3 7 0,-3-3 1,4 1-1725,29 4-1670,-5 0 3630,-14 0 0,-29 0 0,-14 0 0</inkml:trace>
  <inkml:trace contextRef="#ctx0" brushRef="#br0" timeOffset="4496">5237 0 16983,'-17'70'239,"0"0"0,-2 1 0,-1-2-26,0-7 0,-1 0-982,-2 4 0,1 2 769,2 2 0,0 1 95,0 1 0,1 1-61,2-3 0,1 0-34,0-4 0,0-1 0,1-6 0,1-2 95,2-6 0,0-3-173,-10 34 563,7-16-1248,2-17 759,7-14-971,1-14-90,2-10 646,3-6 1,-2-3 0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4T03:29:42.169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43 656 18877,'-17'76'33,"2"-2"-33,9-12 0,2-3-112,4-4-212,0-12-618,0-7-324,1-13-22,4-8-1480,4-9 2768,4-6 0,-6 0 0,1-2 0</inkml:trace>
  <inkml:trace contextRef="#ctx0" brushRef="#br0" timeOffset="411">199 774 14428,'14'2'2365,"-2"-1"-2365,-12-1 392,0 0-392,0 34 11,0-4-56,0 31 180,0-14-135,4-3 0,3-7-168,5-6 78,2-8-639,0-8 214,-2-7 358,-1-5-134,-2-6-158,2-16 393,1-10 112,-1-19-179,-1-2 123,-2-1 0,-2 8-22,2 8 111,-1 9-89,0 11 0,-1 7 56,-1 5-56,9 23 46,-1 5 312,6 21-268,-1 0 22,0 0-112,4-4 157,1-6-370,3-8-2723,21-8 2936,-5-10 0,-5-6 0,-16-4 0</inkml:trace>
  <inkml:trace contextRef="#ctx0" brushRef="#br0" timeOffset="854">980 695 18798,'-59'4'73,"-1"0"0,-37 11-28,69 18-90,10 3 79,10 2-34,3-3 0,20-1-45,9-6-280,19-9-527,10-8 57,2-11 548,2-24-604,-4-16 33,-7-30 279,-9-18 460,-23 36 1,-2-2 78,-4-5 0,-3 0 0,0-3 0,-2 0 22,-2 3 0,-1 2 528,0-41 828,0 13-347,-1 40-696,-3 12-290,1 29 11,-5 8-56,0 21 784,-4 20-616,-3 29 129,9-6 0,0 4-258,2-17 0,0 1 22,1 19 1,2-1-181,1 20 164,1-5-22,5-13-23,3-12-23,6-13-324,-3-17-1469,2-9-111,-4-12-1905,3-7 3832,2-7 0,-7 0 0,0-4 0</inkml:trace>
  <inkml:trace contextRef="#ctx0" brushRef="#br0" timeOffset="1229">1332 1008 14675,'-12'-2'1782,"3"0"-1390,9 2-191,0 0-201,83-13-336,-43-8 224,12 5 0,-3-4-762,-22-24 561,-13 1 234,-10 3 158,-14 7 33,-10 11 358,-14 7-123,-7 11 180,0 2-482,4 10 168,6 7 33,10 11-190,9 12 291,8 30-257,17-13 11,9 20-90,16-27-11,5-5 0,7-7-67,-4-8-863,0-8-1166,-3-10-2934,-8-6 5030,-3-17 0,-15 10 0,-6-11 0</inkml:trace>
  <inkml:trace contextRef="#ctx0" brushRef="#br0" timeOffset="1428">1762 773 17252,'16'60'115,"0"0"1,0-5 0,3-8-116,15-8-257,3-6-471,-1-8-1357,0-8-1948,2-9 4033,-3-7 0,-14-1 0,-6-2 0</inkml:trace>
  <inkml:trace contextRef="#ctx0" brushRef="#br0" timeOffset="1614">2035 695 16232,'0'-18'1939,"0"3"-1872,-35 54 1,-11 24-68,10-3 0,-14 9 0,2 3-180,17-1-481,6-5-1356,3-7-2756,2-11 4773,3-13 0,7-19 0,4-8 0</inkml:trace>
  <inkml:trace contextRef="#ctx0" brushRef="#br0" timeOffset="1853">2387 1008 15056,'0'0'0</inkml:trace>
  <inkml:trace contextRef="#ctx0" brushRef="#br0" timeOffset="2700">3012 695 20020,'-95'-27'190,"9"16"-190,20 36-134,8 16 223,7 10-89,13-1 0,13-3 101,14-5-146,7-3 45,20-6 0,12-2-156,26-9-46,13-9-403,5-7 347,0-10-201,-7-17 414,-12-10-235,-12-18 280,-15 0-168,-13 2 202,-7 12 246,-6 6-168,0 15 224,0 5-336,0 7-45,0 2 123,-4 8-78,-1 11 45,-1 12 78,3 10-56,1-1-67,2-4 0,10-8-112,2-5-997,12-10-258,1-5-1210,4-5-3574,4-20 6151,5-12 0,-17 5 0,-2-1 0</inkml:trace>
  <inkml:trace contextRef="#ctx0" brushRef="#br0" timeOffset="3016">3520 578 16266,'1'12'3227,"0"-2"-3115,-1-10-78,0 0 156,-80 33-223,48-11 33,-14 1 0,4 2 0,28 0 145,9-1-133,3-1-12,19 4 0,11 1 246,23 2-336,10-2 90,-1-3 0,-6-4 12,-13-8-169,-11-2 123,-17-7-335,-6 0 301,-12-3-268,-16 0 224,-13-1-79,-13 0-234,1 0-226,6 0 13,11-7-3059,12-14-494,12-6 4191,24-9 0,-10 18 0,10 5 0</inkml:trace>
  <inkml:trace contextRef="#ctx0" brushRef="#br0" timeOffset="3266">3833 578 19336,'-5'86'220,"0"1"1,0-7-1,2-7-220,3 9 168,3-4-56,5-4-112,4-7 0,4-7-112,-2-11 34,-3-12-370,-4-14-213,-4-12-314,-1-7 34,-2-8-1659,0-19-1333,-2-21 3933,-3-27 0,3 27 0,-3 3 0</inkml:trace>
  <inkml:trace contextRef="#ctx0" brushRef="#br0" timeOffset="3516">3911 578 14686,'3'-8'3272,"0"1"-3227,-3 7-45,33 6 0,-8 15 90,26 14-180,-22 15 90,-8 8 0,-10-1-157,-10 3 257,-20-3-100,-12-4 0,-18-6-392,-2-14 135,6-10-774,9-14-1243,11-4-2825,14-23 5099,6-15 0,6 8 0,0-5 0</inkml:trace>
  <inkml:trace contextRef="#ctx0" brushRef="#br0" timeOffset="3720">4263 461 18384,'43'52'74,"0"1"1,-4-4 0,-5-4-75,-1 2-67,-3-1-258,-1-5-673,-2-6-1029,-4-7-2243,-1-15 4270,3-4 0,-12-9 0,0 0 0</inkml:trace>
  <inkml:trace contextRef="#ctx0" brushRef="#br0" timeOffset="3901">4693 344 16165,'-11'-12'2107,"3"3"-1603,8 9-482,-51 101-1701,22-41 1751,-8 13 1,-3 2-73,-13 6-309,20-38 1,-4-2-835,-7-1 0,-3-4-2902,-6-1 0,-3-5 4045,-6-6 0,2-5 0,-10 4 0,11-16 0</inkml:trace>
  <inkml:trace contextRef="#ctx0" brushRef="#br0" timeOffset="4713">277 383 18026,'17'-42'-483,"-4"6"349,-17 25-34,-12 4 89,-5 7 79,-9 4 0,8 3-168,7 5 168,9-2 0,5 0-11,1-5 179,0-2-123,0-1-45,3-2 56,0 0-146,5 0-2185,-2 0-4022,2 0 6297,0 0 0,-4 0 0,2 0 0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4T03:29:51.01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12 0 13341,'-3'86'22,"0"0"1,1-6 0,0-7-796,0 6-1468,2-5 2241,0-12 0,0-28 0,0-13 0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4T03:29:53.755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4235 14551,'58'1'360,"-5"-1"-237,-16-2 213,7-5-34,13-5 135,9-8-370,13-2 12,8-4-475,-39 14 0,1-1 441,2-1 0,1 0 67,3 0 0,1 1 5,2-1 1,1 1-101,3-1 0,1 0 128,3 1 1,1 1-135,1 0 0,0 1-11,2 0 0,-1 1 0,1 0 0,0 0 62,0 1 0,0 0-51,3-1 0,0-1-11,2 1 0,1 0 22,3-3 1,-1 0-18,2 0 1,0-1 27,1-1 1,-1-2-34,0 0 0,0-1 101,2-1 0,1 0-62,2-1 0,1 1 84,4-1 1,0 0-124,1 0 0,1 1 50,-2 0 1,5 0 5,-10 2 0,5-1 0,-4 2-56,12-3 0,-1 0 3,-15 3 1,4 0 0,-6 0 85,2-1 1,-5 1-84,-1 0 0,0-1-6,-3 1 0,3-1-27,-7 2 1,4 0 0,-3-1 31,13-1 1,0 0-6,-11 1 0,2 1 0,-4 0 56,10 0 0,-3 0 0,4-1 0,1-1 6,6 2 0,2 0-62,3 0 0,2 1 0,1 1 0,6 1-4,-7 2 0,6 1 0,-4 1 4,-23 2 0,-3 2 0,3-1-362,19-2 0,4 1 0,-7 1 401,2 1 0,-5 2-11,0-2 0,0 0-28,1 3 0,1-1 0,3-1 0,0 0-67,4-1 0,1-1 67,-30 2 0,1 0 0,-1-1 0,0 0 0,0 0 0,4-1-860,26 0 0,7 0 0,-6 1 837,-22 1 1,-5 0 0,4 1 22,20-1 0,4 0 0,-6 2-653,1 0 0,-5 2 630,3 1 1,-1 1 117,-3 2 0,5 1-95,-2 1 0,6 1 0,-4 1 72,-19-3 0,-2 1 1,3 0-34,-2-1 0,5 1 0,-1-1 1,-4 0 227,0 0 1,-4-1 0,1 1-265,0-1 1,0-1 0,0 1 181,31 3 1,-2 1-164,-6-2 1,-2 1-23,-7 0 0,-3 0 5,-6 0 1,-3 1 72,-6-1 1,-3 0-35,-5-1 1,-1 1 762,-4-1 1,0 1-831,11-1 1,-1 0 33,26 4-11,-36-5 0,-3-1 0,8 0 599,-2 0-621,-2-4 22,31 4-22,-18-4 22,21 3 0,-28-2 850,-9 0-682,-6 1 1747,-15-3-2072,-11 1-986,-11-1 90,-5 3-1546,-3 1-23,0 3 2622,0-4 0,0 0 0,0-3 0</inkml:trace>
  <inkml:trace contextRef="#ctx0" brushRef="#br0" timeOffset="1685">14849 3454 20423,'9'71'33,"0"0"1,0-1 0,-3-2-34,-6-10 0,0-1-361,-1 0 1,2 0 382,-1-1 1,1 0-23,0-5 0,0-1 0,2 39-515,-1-17 246,0-19-527,-2-18-133,0-16 628,0-13-1559,0-3-860,-9-13-2322,-5-18 5042,-7-22 0,7 17 0,6-1 0</inkml:trace>
  <inkml:trace contextRef="#ctx0" brushRef="#br0" timeOffset="1916">14498 3180 16176,'12'13'3900,"-2"-3"-3855,-10-10-45,-3-18 0,25 14 134,15-14-336,42 30 57,14 7-631,-39-3 1,-1 4 52,-1 2 1,-2 3-774,-5 3 0,-3 4-3848,21 36 5344,-30 7 0,-18-32 0,-15-8 0</inkml:trace>
  <inkml:trace contextRef="#ctx0" brushRef="#br0" timeOffset="2117">14380 4508 17532,'52'18'67,"0"-1"0,3-1 1,2-2-91,-2-4 1,1-1-225,5-1 1,1-2-970,2-2 0,-1-1-1934,-1 1 1,-1-3 3149,0-9 0,-4-1 0,6 5 0,-15-12 0</inkml:trace>
  <inkml:trace contextRef="#ctx0" brushRef="#br0" timeOffset="2416">16021 3414 20513,'-20'48'41,"-1"1"0,3 1 0,5 2-75,9 1 1,4 2 89,-1 0 0,2 0-56,-1 1 0,1-2 0,2-1 0,2-2 100,5 47-279,5-11 123,-3-13-717,-3-15-22,-3-17-729,-3-16 695,-2-15-1995,-1-17-2409,-1-27 5233,-11-29 0,7 20 0,-6-1 0</inkml:trace>
  <inkml:trace contextRef="#ctx0" brushRef="#br0" timeOffset="2619">15435 3336 16602,'9'12'2465,"-2"-3"-2454,-7-9 79,0 0-45,218-36-320,-134 33 1,3 2-382,-16-4 1,8-3 0,0 2 0,-8 5-410,23 12 1,-14 9-614,-30 0 1,-8 5 1677,16 33 0,-29-26 0,-21-3 0</inkml:trace>
  <inkml:trace contextRef="#ctx0" brushRef="#br0" timeOffset="2820">15357 4587 18742,'58'-6'-41,"0"1"0,3 0 0,1 1-324,-3 4 1,1 1-1962,5 0 0,1-2-1529,1-2 1,-1-4 3854,2-5 0,-6-2 0,11-2 0,-18-8 0</inkml:trace>
  <inkml:trace contextRef="#ctx0" brushRef="#br0" timeOffset="3250">17584 3336 20636,'-67'-35'67,"-1"0"0,-1 1 0,4 14-67,-20 40-112,-7 11 180,8 19-68,21 4 0,21 4 112,22 2-101,22 6-11,31 8-120,-6-33 1,7-1 130,12 3 0,4-2 6,9 3 0,1-1-17,3-1 0,0-1 0,1-3 0,-2 0 73,-8-3 0,-2-1-90,-7-7 0,-3 0 17,17 21 0,-21-14-224,-19-3 101,-11-2 123,-15 4 0,-23 7 123,-28 0-190,-31-2 67,39-22 0,-3-4 0,-1-3 0,-2-3-387,-14-2 1,1-4-275,17-5 0,1-3-671,-10-2 0,3-6 1332,-9-29 0,30 19 0,12-2 0</inkml:trace>
  <inkml:trace contextRef="#ctx0" brushRef="#br0" timeOffset="4169">13833 2242 17375,'-21'80'208,"0"0"0,0 0 0,-1-1 0,2 3 1,0 1-1,2-1 0,3-1-1174,6-5 1,3-1 0,1 0-1,0 1 1044,-1 7 1,1 1-1,0 1 1,0 0-9,2 4 0,0 1 0,1 1 0,0 0-37,0 3 1,1 1 0,-1 0 0,1 0 10,0 3 1,0-1 0,0 1 0,1-1-45,0 0 0,0-1 0,0-1 0,0 1-465,-1-3 0,1 1 0,-1-2 0,1 0 456,0-3 1,0 0 0,0-2-1,0 0 20,0-3 0,0-1 1,0-1-1,0 0-11,0-1 0,0-1 0,0 0 0,0-1 0,0-3 0,0 0 0,0-1 0,0 0 44,0 22 1,0-1 0,0-1-49,0-5 1,-1-1-1,1-3 4,-2-7 0,1-3 0,-1-1 0,-2 28 0,0-6 401,-1-17 1,-1-5-632,1-12 0,0-6-565,-1 22 482,3-36-293,1-27-2184,2-52-6207,3-45 8997,6 2 0,0-2 0,-1-14 0,0 43 0,1 0 0</inkml:trace>
  <inkml:trace contextRef="#ctx0" brushRef="#br0" timeOffset="5036">14146 1578 17487,'32'-59'90,"39"16"-948,1 45 0,12 12 902,-14-7 1,4 1 0,3 1-1113,16 3 1,3 1 0,4 0 1067,-17-3 0,3 1 0,1-1 0,1 1 0,7 1 0,2 0 0,1 0 0,1 0-162,-15-2 0,1 1 0,1-1 0,0 0 0,0 0 162,2 1 0,0 0 0,1 0 0,-1 0 0,1 0-295,0-1 1,1 0-1,-1 1 1,1-1 0,-1 0 298,-1 1 1,0-1-1,0 1 1,-1-1-1,0 0-121,-4 0 1,-1-1 0,0 0 0,-1 0 0,0-1 113,16 3 0,-1 0 0,0 0 0,-2-1-3,-5-1 1,-2-1-1,0 1 1,-2-1-18,-6 1 1,-1-1 0,-1 0-1,-2 0 0,18 1 1,-3 1 0,-3-1 14,-13 0 1,-2 1 0,-5-1 471,15 3 0,-8-1-487,24 9 1234,-46-2-1267,-32 0 56,-14 9-56,-6 17 2634,-4 22-2589,-8 9 0,-2 8 11,3-13 0,0 3 378,-2-2 0,-1 5 1,1-3-368,1 19 0,2 4 109,3-20 1,0 8-1,1 2 1,0-4-327,-1 10 1,2-3-1,0 6 267,0-2 1,0 6 0,0 0 0,1-5-62,0 8 0,1-6 0,0 1 0,1-21 0,0 0 0,0 0 0,0-1 37,0 25 0,1-1 1,-1 1-20,0-1 1,0 1 0,0-2-19,1-2 0,-1-1 0,1-1 0,0-2 0,-1-1 0,0-2 44,1-3 1,0 0 0,0-3-53,0-5 1,1-2 0,-1 0 7,0-6 0,0 0 0,0 2-38,1 13 1,0 2 0,0-5 42,-1 7 1,1-3-6,-1 14 0,2-9 0,0-4 157,1-28-213,0-20 56,-1-11 0,-2-6 224,-60 17-224,-3-5 0,1-11 0,-6-1 315,3-5 1,-2-2-277,-9 1 0,-4-1-169,-8 2 1,-4-1 129,25-4 0,-1-1 0,-2 1-38,-2 0 1,-2 0 0,-7 0-477,8-2 1,-6 0-1,-3-1 1,0 1 0,3-1 513,-7 0 0,3 0 0,-1-1 0,-5 1 13,-4-1 0,-6 1 1,-3-1-1,1-1 1,4 0-264,13-2 0,1-1 1,2 0-1,-1-1 1,-1 1 249,-5 0 0,0-1 0,-1 1 0,0-1 0,-1 0-224,-1 1 0,-1-1 0,-1 0 0,1 0 1,0 1 202,0 0 1,1 0 0,-1 0 0,1 1 0,0 1 20,5-1 0,0 0 0,1 1 0,-2 1 0,-2 1-82,3 0 0,-3 1 1,-2 1-1,1 1 0,3-1 1,6 0 120,-9 2 0,7-1 0,1 1 0,-2 0 40,-10 2 0,-3 1 0,5 0 0,14-2-79,5 1 0,14-1-48,-15 3-793,44-8-109,22-5-7532,40-19 8482,29-34 0,-16 21 0,7-16 0</inkml:trace>
  <inkml:trace contextRef="#ctx0" brushRef="#br0" timeOffset="5971">15748 54 19325,'22'69'71,"0"0"0,3 0 0,3 0-82,7-2 0,4-1-697,4 1 0,3-2 708,0-2 0,3-2 0,1-4 0,1-2 84,-2-7 0,-1-3-219,-6-10 0,-1-3 135,23 11 472,-20-24-561,-14-12 334,-5-30-245,-2-19-33,1-39 61,-12 31 0,-2-3-34,1-6 1,-2-1 5,0-1 0,-2 0 0,-1 1 0,-2 2 56,6-41 79,-5 22-68,-2 27 710,-1 21-744,-2 18-234,0 7 201,6 39-169,4 15 203,10 43-34,-9-42 0,2 1 0,2 0 0,0 0 73,0-1 0,1-3-51,17 35-22,-1-15 0,-1-18-157,-5-15 426,2-19-269,-2-9 23,7-30 100,5-21-45,5-36-78,-11 3 0,0-6-90,-9 17 1,0 0-198,6-23 1,-3 3 128,-11 28 1,-2 5-179,8-34-762,-8 24-257,-6 29-3217,-4 18 4572,-3 56 0,0-30 0,0 33 0</inkml:trace>
  <inkml:trace contextRef="#ctx0" brushRef="#br0" timeOffset="6455">18132 171 21219,'-67'-56'-101,"-12"12"84,31 49 0,-2 10 51,0-3 0,3 4-158,-35 33 124,24 4 0,25 3-67,18 6 67,19 6 0,26 8 11,22 6-188,-15-39 1,4-2 142,3-1 1,1 0 125,-1-1 1,0-2-93,-2-2 0,-2-2-11,33 30 11,-14-9 0,-11-8-34,-18-7-190,-14-6 183,-10 0 41,-25-5-22,-14 0-191,-26-9 213,-13-8-90,-5-7-375,25-6 0,0-3-577,-21-10-1042,-9-12-2835,48-9 4990,17-1 1,11 14 0,6 7 0</inkml:trace>
  <inkml:trace contextRef="#ctx0" brushRef="#br0" timeOffset="6852">18249 1109 18866,'50'-56'-198,"1"0"0,-4 3 0,-2 5-150,11-1-122,-9-9-102,-14-2 393,-17-2 179,-10 7 0,-16 8 224,-7 12-179,-13 12 369,-7 10-414,2 8 90,1 4 123,7 2-213,6 10 0,10 7 45,4 17 145,6 6-179,10 12-11,13 0 35,17 5-47,13-7 12,3-5-1064,1-11-943,0-12-2967,3-12 4974,-1-9 0,-23-3 0,-9-2 0</inkml:trace>
  <inkml:trace contextRef="#ctx0" brushRef="#br0" timeOffset="7184">18913 679 18216,'-13'93'168,"3"-9"-168,10-37 0,1-4-56,2-7 0,5-8 11,0-8-269,0-11 314,-2-4 101,-2-8-101,1-20 0,-1-14-56,0-26 202,2-33-146,-1 22 0,2-9-90,1 37 90,2 10 0,4 6-22,5 7-225,7 7-1400,30 7-45,0 8-1009,25 16 2701,-12 5 0,-31-2 0,-7-5 0</inkml:trace>
  <inkml:trace contextRef="#ctx0" brushRef="#br0" timeOffset="7402">19382 562 15784,'-5'-1'1882,"1"0"-1545,4 1-337,21 92 90,-3-41-96,1 12 1,2 0 5,11-6-147,1-3-861,-2-9-1300,-3-8-2006,0-19 4314,0-8 0,-14-10 0,0 0 0</inkml:trace>
  <inkml:trace contextRef="#ctx0" brushRef="#br0" timeOffset="7588">19851 523 17487,'-43'67'67,"0"0"0,4-5 1,9-5-91,14-6-9808,-2 34 9784,10-42 1,-3 14 0,11-52 0</inkml:trace>
  <inkml:trace contextRef="#ctx0" brushRef="#br0" timeOffset="7887">19773 992 13765,'3'18'2297,"-1"-4"-2297,73-31 191,-30-1-303,6 0 0,1-4-224,-1-19-292,-14-12 460,-13-9-112,-13-5 280,-9 1 0,-17 10 11,-10 13 415,-13 18-214,-6 13 396,-1 9-226,3 11-216,6 14-43,11 13-123,12 17 123,7 8 34,23 6-157,10 2 0,23-4-1407,9-20 1,6-5-4768,14-1 6188,-13-11 1,-5-7-1,-27-20 1,-8 0 0</inkml:trace>
  <inkml:trace contextRef="#ctx0" brushRef="#br0" timeOffset="8202">20398 757 17767,'-3'73'127,"0"-1"0,2-6 1,3-9-128,7-6-56,6-13 179,-5-13-123,-2-11 168,-5-9-11,-1-5 112,-2-21-269,0-18 0,0-30-68,0-16 147,0-6-79,8 2 0,14 9 33,20 10-223,26 12 190,-26 32 0,5 3 0,5 3 0,2 4-225,4 1 0,1 3 169,-2 4 0,3 2-3670,23 1 1,-4 3 3725,3 1 0,15 1 0,-89 0 0</inkml:trace>
  <inkml:trace contextRef="#ctx0" brushRef="#br0" timeOffset="9571">12700 2750 20569,'19'45'33,"15"5"12,34 6-972,-27-25 0,2-1 927,4 1 0,0-1 89,1 0 1,-1-2-280,36 22-57,-16-8-458,-22-9 1226,-18-4-1081,-16-1 773,-6 2-269,-21 6-89,-15 3-23,-28 11 67,-19 3 84,33-24 0,-1 1 330,-2 0 0,0-1-391,2 2 0,1-1-438,-34 25-1031,13-3 1547,11-10 0,28-18 0,5-9 0</inkml:trace>
  <inkml:trace contextRef="#ctx0" brushRef="#br0" timeOffset="10540">4885 2047 19347,'-50'-29'67,"1"0"1,-29-12-68,68 57 11,6 13-11,5 15 0,19 6-34,8 7 225,20-3-213,0-3 22,-2-9 0,-11-4-56,-8-6 56,-13-2-202,-6-2 202,-7 2-336,-8 0 168,-14-2 123,-15-6 0,-13-8-179,-3-7 45,4-6-651,10-8-256,12-10-1648,13-11 2734,24-29 0,-6 30 0,12-11 0</inkml:trace>
  <inkml:trace contextRef="#ctx0" brushRef="#br0" timeOffset="10891">5353 2203 14383,'-13'0'2611,"2"-1"-2543,11 1 88,0 0 24,71-12-360,-34-4-10,53-15-483,-59-5 494,-16-5-78,-6-2 257,-15 1-135,-11 8 303,-9 9 45,-10 12-135,-1 7-33,4 6 281,2 10-304,9 6-22,5 12 112,10 5 0,2 4 56,7 3-168,13 2 0,9-4 112,17-6-112,7-7-381,3-7-941,3-9-2443,1-5 3765,2-13 0,-25 7 0,-6-7 0</inkml:trace>
  <inkml:trace contextRef="#ctx0" brushRef="#br0" timeOffset="11274">5900 1890 18451,'-19'72'359,"3"-9"-359,18-24 0,4-4 33,3-9-33,2-6-179,1-7-269,-2-8 33,-1-2 45,3-13-67,-2-13 437,0-15-134,-4-8 280,-1 3-135,-3 8-11,1 11 0,-1 9-135,1 8 135,3 5 0,3 2-100,4 4 245,15 26-145,-7-3 56,9 22-134,-13-16 78,-4 0 0,-2-2 56,-4-4-56,-1-4-101,-2-7-1725,-3-6-2354,1-5 4180,-2-4 0,0-1 0,0 0 0</inkml:trace>
  <inkml:trace contextRef="#ctx0" brushRef="#br0" timeOffset="11737">6643 2047 19673,'-55'-39'48,"-1"0"1,3 2-1,4 11-48,-9 29-123,5 8 123,13 6 0,14 6 34,14 3 100,8 2-134,16 1 0,17 2-762,21-6 101,18-7-393,5-8-100,-3-13-1154,-5-23-2499,-9-19 4807,-6-29 0,-24 32 0,-8 1 0</inkml:trace>
  <inkml:trace contextRef="#ctx0" brushRef="#br0" timeOffset="11958">6760 1187 18406,'-25'66'392,"0"0"1,3-1-1,7-1-325,10 35-50,5-45 0,0 2-1006,0 1 0,2 0 1067,3 2 0,2-1-78,0-5 0,2-1 0,17 41-136,0-16-357,-2-14-1063,-2-14-1771,-6-14 3327,-2-17 0,-8-9 0,-2-9 0</inkml:trace>
  <inkml:trace contextRef="#ctx0" brushRef="#br0" timeOffset="12390">7581 2008 19706,'-10'67'45,"2"-4"-45,13-15 0,2-5 134,4-10-380,-1-7 246,0-12 0,-5-7-90,1-8-246,1-25 336,1-17-79,1-25 158,-1-7-102,-5 6 23,2 13 0,-2 10-145,1 18 145,3 8-303,3 12 68,11 5-684,11 3 191,14 12-762,10 10-852,5 17-449,3 4 2791,-6 0 0,-24-20 0,-10-7 0</inkml:trace>
  <inkml:trace contextRef="#ctx0" brushRef="#br0" timeOffset="12725">8089 2320 17398,'63'-40'-27,"1"-1"1,-6 3 0,-8 1-142,-3-10-515,-21-4 638,-12-4-11,-19 4 112,-17 5-45,-11 12 202,-16 13 11,-1 12 213,2 6-336,7 4-101,7 11 101,10 6 11,10 13 67,8 5-179,6 5 0,17 8 123,13 0-140,7-15 0,6-2-655,30 8-45,-22-16 0,2-4-3731,28-8 4448,3-7 0,-39-5 0,-8 0 0</inkml:trace>
  <inkml:trace contextRef="#ctx0" brushRef="#br0" timeOffset="12941">8831 1968 18686,'-66'-10'183,"1"0"0,5 3 0,10 7-183,18 17-11,8 11 22,9 4-11,7 4 0,5 0 224,11 4-459,12-2-11,14-6-4110,15-9 3583,9-12-1730,6-7-1307,2-24 3810,-3-12 0,-29 5 0,-9 1 0</inkml:trace>
  <inkml:trace contextRef="#ctx0" brushRef="#br0" timeOffset="13174">8988 1695 14451,'-3'4'2767,"1"-1"-2263,-2 4 292,0 16 0,-3 18-314,2 22-482,2 12 224,2 4 0,0 4-224,1-30 0,0-1 11,1 31 0,-2-3-11,0-3 0,1-8-11,-2-12-56,2-12-886,0-12-828,0-11 492,0-11-1714,0-6 3003,7-30 0,-5 19 0,6-19 0</inkml:trace>
  <inkml:trace contextRef="#ctx0" brushRef="#br0" timeOffset="13604">9300 1773 16972,'-1'-7'2207,"-6"80"-2207,5-22 33,-1 7 1,0 2 78,8 10-89,4-9-23,8-7 45,5-14 157,1-11-180,4-12-22,5-10-566,8-33 0,2-12 533,4-12 33,-3-15 0,-7-3 33,-19 2-10,-4-7 78,-13 49 436,0 11-537,0 8 0,0 4-11,0 1 168,-3 7 11,-1 9-168,-1 16 34,2 10 56,2 7-68,1 1-22,10-2 45,1-7 100,12-7-111,-3-9-34,1-8-1636,18-9-829,-7-13-2443,17-17 4908,-11-15 0,-16 10 0,-4 2 0</inkml:trace>
  <inkml:trace contextRef="#ctx0" brushRef="#br0" timeOffset="14011">10082 1851 19381,'-38'-41'-56,"7"9"-157,21 37 224,3 10-11,1 9 67,3 12 146,1 4-190,2 4-23,0 2 0,3-3-45,5-5 45,4-8 0,2-9-11,-3-8 202,-3-4-191,-3-6 0,1-2 56,-3-1-146,1 0 157,-4 0-5188,2 0 5121,-10 0 0,7 0 0,-7 0 0</inkml:trace>
  <inkml:trace contextRef="#ctx0" brushRef="#br0" timeOffset="14437">9808 2164 16154,'-6'-12'2532,"1"3"-2229,5 9-46,0 0-257,56-21 0,-19 6 12,48-20-80,-35 6-346,-5-4-56,-9-8 335,-13-4 46,-10-3 89,-9 2-158,-8 5 282,-13 6-124,-9 13 0,-12 8 45,0 9 156,3 4-189,5 11-12,6 7 190,7 13-168,6 8 527,6 27-549,4-12 314,11 20-225,8-25-89,14-2 46,9-9 144,4-6-380,3-11-203,4-9-1120,-2-6-727,4-10-4304,-6-16 6544,1-12 0,-23 6 0,-6 4 0</inkml:trace>
  <inkml:trace contextRef="#ctx0" brushRef="#br0" timeOffset="14759">10629 1656 19863,'-58'3'61,"-1"1"1,-36 10-62,77 24 0,8 5 112,8 1-78,12 4-12,13 4-22,16-3 0,12 0 112,-3-8-112,-2-5 0,-14-6-78,-9-4-90,-14-6-247,-4 2 68,-5-3 167,-15 1-402,-7-8 481,-18-4 79,-3-8 44,-2-20-190,8-14-314,8-28-795,14-22 307,9 33 1,4-2-1721,11-7 0,4-1 2690,5-4 0,1 3 0,10-12 0,2 17 0</inkml:trace>
  <inkml:trace contextRef="#ctx0" brushRef="#br0" timeOffset="15058">10863 953 20613,'15'96'319,"-5"-43"1,1 1-309,-4 5 1,0 1 44,5 7 0,1 1 16,-2 0 1,1 0-39,0 0 0,1-2-34,-3-6 0,0-1 0,8 38 67,-5-22-11,-3-21-56,-4-19 0,-1-12-146,-2-12-156,0-6 246,1-4 11,-2-1-370,-1-3-839,-1-19-316,0-19-245,-12-26-1244,-7-10-2240,-17-1 5299,-4 7 0,15 32 0,6 13 0</inkml:trace>
  <inkml:trace contextRef="#ctx0" brushRef="#br0" timeOffset="15195">10785 1500 12658,'2'4'8449,"-1"0"-7979,6-36-470,36 19 0,32-23-2165,-16 29 0,6 6 2165,7-1 0,2 0-140,4-1 0,0 0-829,-1 2 1,-1-1-679,-7-3 0,-3-3 1632,-8-2 1,-7-1 0,7-2 0,-24-3 0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4T03:30:45.916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1 411 19673,'19'97'-23,"-11"-45"1,-2 1 22,-5 2 0,-2 1 72,1 4 1,0 0-95,1 2 0,0-1 22,2-2 0,2 0 0,-1-3 0,2-3-45,9 43 157,-2-16-112,-3-14 0,-5-15-482,-2-13 235,-3-15-145,0-10-269,0-9-45,0-2-1715,0-12-2262,-4-16 4683,3-24 0,-4 18 0,5-1 0</inkml:trace>
  <inkml:trace contextRef="#ctx0" brushRef="#br0" timeOffset="899">157 99 18742,'76'5'112,"9"0"-112,-35-4 0,2-2-1164,10 1 1,2 0 1235,10 0 1,3 0 33,17 0 1,4-1-100,-24 0 1,3 0-1,1-1-899,9 0 1,1-2 0,2 1 913,4-1 1,1 0 0,0 0-23,0-1 0,1-1 0,-2 0-236,-3 1 1,0-1 0,-2 1 235,-5 0 0,0 0 0,-2 0-290,-7 0 1,-1 1-1,-1 0 284,25-1 1,-3 0-382,-14 1 0,-4 1 387,-16 1 0,-5 1 1026,22 0-958,-35 1 1385,-24 0-1453,-13 0 1693,-6 0-2063,0 0 3729,6 5-3359,2 11 267,6 13-368,-1 14 101,-3 9 0,-3 9-123,-4 9 134,-2 4-11,-1 5 0,0 2 134,0 1-212,0 0 78,0-2 0,0-3-56,0-8 67,0-6-11,6-8 0,0-5 235,5-6-369,-4-4 134,1-10 0,-6-6-179,1-11 190,-3-3-11,0-1 0,-3 1 179,-11 7-224,-10 2 45,-16 2 0,-10 1-22,-15 0 22,-5-7 0,-7 0-6,7-2 1,-6-1-341,1-2 0,-6 1 0,0-2 353,3 0 1,0 0-1,-2-1-555,-9 1 1,-3 0-1,-1 0 548,20-2 0,0 0 0,-2 0 0,-4 0-16,-5 0 0,-5 0 1,-3 1-1,2-1 1,6-1 15,2 1 0,6-2 0,-1 1 0,-2 0-6,-16 1 0,-5 0 1,2 0-1,12-1 73,-13 1 1,11-1-169,16 0 0,7-1-97,-23 4-1012,40-3-639,26-3-4370,37-1 6464,32-24 1,-16 17 0,12-17 0</inkml:trace>
  <inkml:trace contextRef="#ctx0" brushRef="#br0" timeOffset="2116">2463 1154 19941,'16'-56'213,"-2"12"-426,-14 44 90,0 10 123,0 19 79,0 28 33,3 34-40,1-34 1,3 4-839,1 8 1,4 3 765,3 6 0,3 1 22,1 5 1,1 0-6,4 1 0,0 0-17,0-1 0,0 0-532,1-3 0,0-1 649,-3-5 1,-1-1-141,-2-5 1,-1-3 22,-1-9 0,-3-3-1397,8 33-4,-3-25-2196,-11-26 3597,-2-17 0,-6-13 0,0-6 0</inkml:trace>
  <inkml:trace contextRef="#ctx0" brushRef="#br0" timeOffset="2667">2189 3889 19168,'-14'69'235,"10"-3"-448,13-12-89,9-6-1323,-1-10-907,-1-12-2443,-3-13 4975,0-14 0,-7-1 0,0-5 0</inkml:trace>
  <inkml:trace contextRef="#ctx0" brushRef="#br0" timeOffset="3018">2189 3850 19179,'49'74'-101,"0"0"0,-1-7 1,-10-14-1021,-22-32 371,8-11-259,3-9-560,1-22 1222,-2-10-11,-7-16 358,-8 2 795,-6 11 102,-5 9-136,0 14-435,0 3-248,0 8 90,0-2 179,0 20-257,3 4-90,5 19 11,8 0 135,11-1-292,7-2-807,9-8-2565,5-12 3518,0-7 0,-19-10 0,-9-1 0</inkml:trace>
  <inkml:trace contextRef="#ctx0" brushRef="#br0" timeOffset="3250">3049 3967 20154,'-72'-5'0,"1"-1"0,6 1 0,14 10 179,30 27-257,9 7 78,6 2-157,6 2 146,18-4-930,11-5-168,22-16-46,10-7-1512,5-33-1344,-1-22 4011,-33 5 0,-5-3 0,5-8 0,-10 0 0</inkml:trace>
  <inkml:trace contextRef="#ctx0" brushRef="#br0" timeOffset="3430">3166 3303 19997,'-12'67'131,"0"1"1,0-1 0,-5 28 0,5-6-88,12-30 1,3-4 28,3 0 0,1-1-73,1-2 0,1-2 0,18 42-1647,-10-37 0,2-4-3227,9 8 4874,9-1 0,-23-49 0,-1-9 0</inkml:trace>
  <inkml:trace contextRef="#ctx0" brushRef="#br0" timeOffset="3764">3596 4201 18384,'48'-61'-101,"1"-1"0,-7 4 1,-6 4-237,-10-12 303,-14 5-235,-18 9 269,-19 16-67,-19 15 224,-20 12-101,-6 14-56,2 16 0,10 12 168,18 13 17,49 21 0,18 6-523,19 5 338,6-3 0,9-7-73,-14-40 0,1-8-157,-1-2 0,1-5-1943,38 3-3296,-9-13 5469,-9-19 0,-33 9 0,-8-9 0</inkml:trace>
  <inkml:trace contextRef="#ctx0" brushRef="#br0" timeOffset="3945">4104 3889 18787,'70'47'-116,"0"0"0,-5-3 1,-5-9-1633,9-17-2622,-8-7 4370,-9-15 0,-23 2 0,-10-5 0</inkml:trace>
  <inkml:trace contextRef="#ctx0" brushRef="#br0" timeOffset="4123">4495 3615 17566,'-14'-17'2129,"3"3"-2112,-30 52 0,-7 22 162,5 6-179,-14 8 0,1 4 0,33-30 0,5-2-68,0 2 1,1 1-1344,-12 45-2288,4-12 3699,7-21 0,6-28 0,6-20 0</inkml:trace>
  <inkml:trace contextRef="#ctx0" brushRef="#br0" timeOffset="4344">4885 3967 6372,'28'1'0,"-7"0"0</inkml:trace>
  <inkml:trace contextRef="#ctx0" brushRef="#br0" timeOffset="4877">5667 3967 19717,'-67'-19'168,"0"-1"0,5 1 0,7 7-179,4 21 11,5 7 0,6 11 0,9 8 135,16-1-102,6 3-33,19 2 0,19-1-157,24-1-134,25-10-157,12-13-280,2-8-382,-7-27 572,-14-10-168,-19-24 370,-20-4 135,-16 2 402,-12 9-89,-10 11 617,-6 10-348,-6 9 504,-2 9-358,5 4-382,4 3-44,7 2 235,0 5-44,3 13 89,0 47-314,1-5-67,9 31 0,3-30-112,11-6-101,-1-11-1333,1-12-248,1-16 1794,23-42 0,-25 17 0,13-24 0</inkml:trace>
  <inkml:trace contextRef="#ctx0" brushRef="#br0" timeOffset="5178">6253 3694 19785,'-58'5'229,"0"1"1,-37 11-230,61 13 0,17 6-45,8 0 168,8 5-123,20 1 0,10 0 179,24 0-257,7-1 78,0-2 0,-6-4-213,-11-4 112,-12-9-89,-14-9 0,-10-2-1,-12-3-22,-22 5 134,-16 1 57,-17-4-280,2-4 257,9-4-2353,4-36-1065,24 4 3463,2-34 0,19 36 0,0 3 0</inkml:trace>
  <inkml:trace contextRef="#ctx0" brushRef="#br0" timeOffset="5407">6488 3694 17566,'16'16'3036,"-3"-4"-2677,-13-12-280,-7 78 77,5-19-111,-2 5 0,1 3-539,6 26 494,0-43 0,2 1 146,5 49-292,1-1-280,-5-9-964,-5-14 212,-1-16-850,-1-24-1054,-8-17 3082,-1-30 0,0 6 0,4-12 0</inkml:trace>
  <inkml:trace contextRef="#ctx0" brushRef="#br0" timeOffset="5658">6644 3615 19829,'62'63'-11,"-11"1"-78,-27 3-124,-11 3-269,-31-1-168,-26-1 482,-29-6-208,30-34 1,-1-3-992,-32 18-1703,21-16 3070,28-13 0,15-10 0,12-4 0</inkml:trace>
  <inkml:trace contextRef="#ctx0" brushRef="#br0" timeOffset="5875">7269 3576 20770,'39'46'-882,"1"-1"1,28 22 0,1-8-2312,-6-21 3193,-6 0 0,-8-10 0,-31-28 0,-5 0 0</inkml:trace>
  <inkml:trace contextRef="#ctx0" brushRef="#br0" timeOffset="6026">7699 3381 17599,'-56'26'1434,"1"0"1,-24 26-1435,25-18 0,-8 4 0,3 1-1979,-7 13 0,1 2 1766,-10 7 0,-3 1-740,21-19 1,-1 0 0,-2-1 952,-5 1 0,-1 0 0,6-5 0,3 0 0,5-5 0,7-9 0,-1 0 0</inkml:trace>
  <inkml:trace contextRef="#ctx0" brushRef="#br0" timeOffset="6690">1681 3186 15807,'49'36'201,"-1"1"1,-3-4-1,-7-9 13,-16-15-147,0-7 291,-9-4-358,-4-15 0,-6-11-22,-16-12 22,-11 3 0,-18 11-22,-4 13 55,-2 9-212,8 5 179,7 10 0,12 3 11,9 9 23,8 1-34,14 0 0,10-3 157,11-7 123,1-6 134,-11-7-178,-10-1-236,-8 0-4325,-26-1 4325,-9-1 0,2 0 0,3 1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4T02:23:31.42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1272 17970,'60'-79'100,"0"1"1,0 0 0,-3 4-90,-13 21 0,-1 2-531,2-7 1,1 0 452,-1 0 0,0 0-723,-2 1 0,-1 1 560,-4 3 0,-3 2-11,-5 5 1,-3 1 580,9-33-396,-19 13 12,-11 13 44,-12 10 100,-7 11 572,-10 9-448,-4 7 1371,-3 6-1348,-1 5 168,-1 3-124,1 11 0,0 12 45,2 19-33,3 19 22,4 20-202,13-6 0,2 5-78,2-13 0,2 1-275,-1 23 0,4 1 246,1-26 1,3-3-17,0-2 0,1-3 0,2-4 0,1-2 0,9 39 11,-2-16-22,4-3-302,-9-33 212,4-3 90,-11-30 549,1-2-538,-1-13-22,2-16-214,4-18-257,9-47 348,-2 22-225,7-19 348,-6 40-23,0 11-22,-2 12 0,-1 10-23,-3 8-44,0 5 134,0 11 78,8 31 12,-4 3-57,5 26 23,-4-15-22,0-3-34,0-4-135,0-5-1019,-3-4-5637,5-6 6791,-3-15 0,-3-6 0,-4-11 0</inkml:trace>
  <inkml:trace contextRef="#ctx0" brushRef="#br0" timeOffset="421">1511 36 20669,'-72'69'325,"17"13"-280,47-25 0,7 5-28,-1-1 0,2 1-12,0 3 1,1-1-1011,2-2 0,1-1 1010,1-3 1,2-1 5,0-5 0,2-2 611,8 36-633,-2-16 11,-2-13 340,-3-15-340,0-11-371,-3-12-177,-1-6 1014,-2-9-1239,-2-1-7631,-1-3 8404,-1-9 0,0 6 0,0-6 0</inkml:trace>
  <inkml:trace contextRef="#ctx0" brushRef="#br0" timeOffset="615">1099 860 18978,'87'-19'-863,"-1"0"0,-5 2 0,-6 5-4145,12 8 5008,-2 0 0,-39 3 0,-10-3 0</inkml:trace>
  <inkml:trace contextRef="#ctx0" brushRef="#br0" timeOffset="936">2026 139 20333,'-33'75'183,"-1"1"0,4-2 0,8-1-93,18-11 0,6-1-57,-3 2 1,2-1-6,-1 0 0,1-1-6,2-3 1,1-1-12,0-5 0,1-2-1375,8 40 1386,0-15-117,-1-14 95,-2-14-100,-1-12-304,-4-12 210,-1-10-287,-2-7 10,-1-5-403,-1-1-708,0-8-2116,0-5 3809,-2-10 0,1 9 1,-1 2-1</inkml:trace>
  <inkml:trace contextRef="#ctx0" brushRef="#br0" timeOffset="1120">1717 997 20098,'62'-41'-1565,"1"1"0,-6 1 0,-2 12 1565,14 25 0,-31 1 0,-9 1 0</inkml:trace>
  <inkml:trace contextRef="#ctx0" brushRef="#br0" timeOffset="1542">2335 894 20714,'-13'65'104,"0"-1"1,1-3 0,4-2-49,13 34-56,5-5 45,8 0-34,4-8 1,2-6-12,-3-11-12,0-9-123,-6-11-413,-3-10-192,-5-12-44,-4-9 179,-2-7-874,-1-9-1099,0-21-2464,-6-20 5042,0-32 0,-1 31 0,3 1 0</inkml:trace>
  <inkml:trace contextRef="#ctx0" brushRef="#br0" timeOffset="1799">2335 826 16075,'-10'-34'2903,"58"-43"-2971,-16 71-21,43-22 55,-44 66-145,-12 19 145,-10 7-33,-27 2 0,-7 1-516,-7 15 185,-1-17 1,-2-5-1038,-5-12-3360,9-13 4795,9-18 0,10-8 0,7-9 0</inkml:trace>
  <inkml:trace contextRef="#ctx0" brushRef="#br0" timeOffset="2905">3296 173 20233,'-66'-20'100,"1"0"1,1 7 0,8 14 67,1 44-101,0 29-22,30-27 0,3 4-1,3 6 1,3 2-39,6 7 0,3 0-1,0 3 1,5-1 16,7-3 1,4-1-18,1-3 1,4-3 5,6-7 1,5-3-12,1-4 0,3-4-11,32 28-528,3-19-424,-2-14-987,0-18-997,-3-9 2947,-3-13 0,-25 3 0,-9-4 0</inkml:trace>
  <inkml:trace contextRef="#ctx0" brushRef="#br0" timeOffset="3339">3811 551 20860,'-57'-15'16,"1"0"1,-37 2 6,70 47-23,7 8 0,9 1 11,3 5 34,10-2 11,12 1-56,8-4 23,13-3-23,2-2 22,1-5-22,-3-2 11,-3-7-11,-4-3 12,-6-6-12,-5-3-113,-8-3-133,-8 0-46,-6 8 203,-14-1 33,-9 3 56,-12-11-34,-6-4-212,-2-4-348,1-8-1110,3-1 1704,12-20 0,13 16 0,8-6 0</inkml:trace>
  <inkml:trace contextRef="#ctx0" brushRef="#br0" timeOffset="3772">4120 105 19975,'28'83'627,"7"3"-610,-11-40 0,2 0-533,0 5 0,-1 1 521,0 4 1,-1 1-6,-3 2 0,-1 1 0,-4-2 0,-2-1 0,-4-4 0,-4-2 0,2 40-23,-16-15-66,-12-9-370,-12-10-550,-13-6-605,-1-9-3563,6-14 5223,8-12 1,15-11-1,8-5 1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4T03:30:59.445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101 89 17801,'-10'-47'101,"2"8"79,8 38-360,0-1 124,-3 5-34,-2 14 180,-4 13-57,-3 23-33,-2 10-582,-1 9-460,2 3-3519,6-5 4561,3-14 0,4-24 0,0-16 0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4T03:31:07.015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2156 1561 11078,'-18'-50'1894,"3"9"-1592,15 34 337,0 3-23,0 0-426,0 4 2186,0-2-2421,0 7 45,-2 15 0,-4 17 12,-2 27 10,-2 20-22,6-33 0,0 3-666,0 5 0,1 3 722,0 4 0,1 3-39,1 2 0,1 1-17,-1 2 0,0 2 22,1 1 0,0 2 28,0 1 1,0 1-6,0 1 0,0 1-45,0 2 0,0-1 128,0 1 1,0-2-101,-1 0 0,-1-1 95,-1-2 1,0-2-124,-1-2 0,-1-1 0,-1 1 0,-1-1 56,2-1 0,0 1-56,0 1 0,0-1 0,1-1 0,0 0-28,1 0 0,1 0 129,-1 0 0,1 0-118,0 2 0,1-1 17,-1 1 0,0-1 0,0-3 0,0-1-39,0-3 0,0-1 61,0-7 1,-1 2-242,1 19 0,1 1 309,0-22 0,0 0-79,0 18 0,1-2-11,0-24 0,0-3 0,0 46 56,0-3-56,0-33 0,0 0 0,0 27 89,0-34 1,0-3-90,0 7 0,0-9 45,0-6 1209,0-5-1254,0 0 0,0 0 504,0 4-380,0 29-124,0-12-23,0 21-145,3-23-168,0-7 11,5-12-123,1-10-594,5-14-448,9-17-5379,11-40 6869,-10 0 0,-1-3 0,5-13 0,-3-12 0</inkml:trace>
  <inkml:trace contextRef="#ctx0" brushRef="#br0" timeOffset="1591">2977 1483 19762,'80'18'112,"-1"-3"-112,-7-2-101,-4-3-437,-9-2-1131,-5 2-942,-9-2-2655,-9-3 5266,-16 0 0,-9-5 0,-10 0 0</inkml:trace>
  <inkml:trace contextRef="#ctx0" brushRef="#br0" timeOffset="2221">2156 272 16367,'0'99'276,"-1"1"1,0-2-1,-1-3-259,-2-16 0,-1-3-1821,1 4 0,0-1 1815,-2 0 0,1 0 11,1-2 1,0 0-1098,-1-2 1,0-1 754,2-3 1,1-1-247,0-5 0,0-2-976,1-9 0,2-2 1542,3 25 0,-2-37 0,2-21 0</inkml:trace>
  <inkml:trace contextRef="#ctx0" brushRef="#br0" timeOffset="3151">2352 37 11997,'-8'-18'1355,"1"4"-1085,7 14 379,0 0-626,-1-4 694,20 10-526,12 5 302,30 15-493,21 6 0,-32-14 0,5-1-472,11-2 0,5-1 472,13 1 0,6-3 0,-18-4 0,3-2 0,1 0 0,11-1 0,2-1 0,3 0-696,-16-1 1,2-1 0,2 0-1,0 0 657,5 0 0,2-1 0,0 0 0,1 0 39,2 0 0,1 0 0,0 0 0,0 0-495,1-1 0,0 1 0,-1 0 0,0 0 492,-3-1 0,-1 1 0,0 0 1,-1 0-225,-3 0 1,0 0 0,-1 0 0,-1 0 226,-4 0 0,0 0 0,-1 0 0,-1 0-236,22 0 0,0 0 1,-1-1 264,-3 1 1,1-1 0,-1 1-30,0-1 0,0 0 0,1 0 261,0-2 1,0 0-1,1 0-261,0-2 0,1 0 0,1-1 242,1-1 0,1 0 0,0 0-213,-2-1 1,0 0 0,5 0-30,-21 2 0,4 1 0,3-1 0,-2 1 0,-5 1-82,1 0 0,-5 1 0,0-1 1,4 1 114,16-1 1,6 0 0,-2 1 0,-7 0-8,-5 1 0,-7 1 0,5 1 52,-3 0 1,5 0-1,1 0 1,-5 0-12,5 1 0,-4 1 0,5-1-50,-7 1 0,4-1 0,0 1 0,-6-1-191,0 2 0,-4 0 0,-1 0 218,2-2 1,-1 1 0,0-1-2,-4 0 0,0-1 0,0 0-43,-3 0 0,-1 0 0,-1-1 0,-2 0 0,0 0 0,-1 0-23,31 0 1,-1 0 44,-3 0 1,-1 0-23,-7 0 0,-2 0 0,-10 0 0,-3 0 550,-2 0 1,-4 0-551,9-2 1848,-10 2-1714,-50-1 1805,-6 1-1939,-6 0-2124,0 0 2124,-18 0 0,12 0 0,-12 0 0</inkml:trace>
  <inkml:trace contextRef="#ctx0" brushRef="#br0" timeOffset="5071">4384 1092 21005,'17'-50'0,"-4"12"23,-13 59 0,0 16-23,0 31 0,0 15-34,0 3 79,0 1-90,0-13 45,4-5-930,2-10 415,4-10-785,-2-10-67,-1-14 246,-4-12-1411,-2-7-3104,-1-8 5636,0-17 0,0 13 0,0-13 0</inkml:trace>
  <inkml:trace contextRef="#ctx0" brushRef="#br0" timeOffset="5300">4110 858 14753,'6'14'3922,"-1"-2"-2947,-5-12-796,0 0-167,-12-46-12,18 34 0,11-34-68,30 44-380,24 2-415,4 11-739,1 12-1222,-8 18-3148,-11 14 5972,-13 9 0,-21-28 0,-11-6 0</inkml:trace>
  <inkml:trace contextRef="#ctx0" brushRef="#br0" timeOffset="5505">4110 1913 18507,'52'-3'-701,"0"1"1,47-2-1642,-23 4-2509,1-6 4851,1-3 0,-33 2 0,-13-1 0</inkml:trace>
  <inkml:trace contextRef="#ctx0" brushRef="#br0" timeOffset="5911">5009 1444 20893,'0'99'158,"2"-9"-640,4-41 280,3-7-582,4-11-34,-3-13 818,0-8-1177,8-59 1177,-8 10-112,6-39 112,-12 30 0,-3 12-34,-1 11 158,0 8-203,0 10 79,0 2-269,0 5 202,7 6 67,4 10-33,12 13 156,1 8-123,3 5 0,-2-2-191,-3 0-279,-3-3-2320,-4-8-1793,0-8 4583,-1-11 0,-6-7 0,-1-3 0</inkml:trace>
  <inkml:trace contextRef="#ctx0" brushRef="#br0" timeOffset="6138">5556 1327 15224,'20'21'2700,"-4"-5"-2666,-16-16 134,-7 78-22,5-25-146,-2-3 0,0 0 0,4 2-146,0-19-582,0-4-483,0-3-1792,0-9-1232,0-8 4235,0-4 0,0-5 0,0 0 0</inkml:trace>
  <inkml:trace contextRef="#ctx0" brushRef="#br0" timeOffset="6457">5986 819 20221,'7'89'82,"-1"1"0,1-4 1,0-4 23,-3-20 1,1-3-496,2 0 1,2 1 388,-1 0 0,1 0 135,0-6 0,-1-1-135,-1-1 0,-2-2 89,2 39-178,-3-15-203,-4-11-694,0-17 370,0-13-692,-1-15-641,-7-9-2802,-5-25 4751,-6-22 0,7 12 0,3-8 0</inkml:trace>
  <inkml:trace contextRef="#ctx0" brushRef="#br0" timeOffset="6636">5752 1405 18966,'72'-8'-30,"1"-1"0,-5 1 1,-5 2-710,15 4-942,-13 1-2196,-15 1 3877,-20-6 0,-16 5 0,-9-5 0</inkml:trace>
  <inkml:trace contextRef="#ctx0" brushRef="#br0" timeOffset="6787">5595 858 8456,'0'0'0</inkml:trace>
  <inkml:trace contextRef="#ctx0" brushRef="#br0" timeOffset="7387">2938 3085 20233,'88'10'-404,"0"4"-1455,2 7-1761,2-1 3620,5-5 0,-43-7 0,-9-7 0</inkml:trace>
  <inkml:trace contextRef="#ctx0" brushRef="#br0" timeOffset="7943">4540 2812 20759,'-19'63'97,"1"0"0,0-2 1,4-1-31,7 38-67,3-6 34,4-10-34,7-12 0,2-15 0,8-15 0,-4-13 168,0-13-236,-6-5 68,-1-7 0,-4-1-11,0-1 0,-1 0 179,4 0-235,8 0 67,8 0 0,12 0-202,5 0-190,5 0-224,0 0 44,1 6-1546,-1 4-862,0 6-4942,-3-3 7922,-4-5 0,-16-5 0,-6-3 0</inkml:trace>
  <inkml:trace contextRef="#ctx0" brushRef="#br0" timeOffset="8276">5165 3437 20770,'-51'-12'56,"0"1"0,-33-2-56,74 46 11,4 1-11,6 6 0,15 0-67,8-2 45,15-8-460,3-10 303,-3-11-202,-2-6-392,-7-13 582,-5-10-335,-9-17 392,-7-6 44,-5-2-90,-9 7-44,-8 10-314,-9 10-470,-3 10-483,3 5-480,8 15-1918,7 4 3889,5 12 0,3-12 0,0-3 0</inkml:trace>
  <inkml:trace contextRef="#ctx0" brushRef="#br0" timeOffset="8558">5791 3476 20177,'-57'-33'93,"0"-1"0,4 1 1,6 12-94,4 33-68,7 7 158,8 11-90,11 6 0,7-1 90,7 0-102,18-3 12,11-3-560,20-8 157,10-9-874,5-6-1,-2-18-839,-5-14-1682,-13-23 3799,-8-23 0,-18 31 0,-6 1 0</inkml:trace>
  <inkml:trace contextRef="#ctx0" brushRef="#br0" timeOffset="8843">5869 2538 19112,'-26'66'1580,"5"12"-1502,21 17-731,0-38 1,0 2 781,1 5 0,1 1-68,3 5 1,1 0-62,2 0 0,1-1 0,2-1 0,2-2 50,-2-6 1,1-1-57,-3-8 1,0-2 5,4 32-337,-5-22-100,-4-17-896,-3-12-684,-1-12-3679,-10-8 5696,-5-7 0,2-4 0,2 0 0</inkml:trace>
  <inkml:trace contextRef="#ctx0" brushRef="#br0" timeOffset="9391">2899 4531 20647,'57'-6'-206,"1"0"1,-2 1 0,-2 1-1789,38 9-3038,0-3 5032,2 3 0,-41-4 0,-12-1 0</inkml:trace>
  <inkml:trace contextRef="#ctx0" brushRef="#br0" timeOffset="10072">4501 4336 20132,'0'54'93,"-1"1"0,1-1 1,-1-2-94,1 39 11,0-1 168,6-5-156,3-8-23,6-14 0,-1-12-180,-2-14-234,-3-10-203,-3-9-211,-1-8-271,-2-6 226,-1-2-2949,0-12 3822,-2-19 0,0 12 0,0-9 0</inkml:trace>
  <inkml:trace contextRef="#ctx0" brushRef="#br0" timeOffset="10375">4579 4140 14395,'11'7'2207,"-3"-3"-1837,-8-4 0,0 0-270,19-29-212,0 22 112,20-11 0,-7 40-100,-1 18 167,-5 14-67,-7 11 0,-8 4 11,-6 5-67,-8-1 56,-17-5 0,-8-4 11,-18-13-11,1-11-201,5-14-942,9-15-2891,14-5 4034,8-6 0,8 0 0,1 0 0</inkml:trace>
  <inkml:trace contextRef="#ctx0" brushRef="#br0" timeOffset="10823">5048 4922 19874,'-12'78'191,"2"-8"-191,10-27 0,0-7 100,4-8-301,2-8 100,2-9 101,-3-6-45,-2-4 45,-1-9-123,-2-18 89,1-16 34,-1-17-100,0 1 100,0 7 0,0 10-102,0 13 102,0 9-56,0 7-123,0 7-930,6 2 425,12 3-784,11 3-2083,12 14 3551,5 6 0,-20-3 0,-4-4 0</inkml:trace>
  <inkml:trace contextRef="#ctx0" brushRef="#br0" timeOffset="11157">5361 5313 16602,'-11'-13'874,"3"3"-482,8 10-201,0 0-45,96-61-135,-53 25-11,16-6 0,-5-5-224,-27-21 269,-14 16-68,-18-8 23,-15 29 0,-13 13 45,-10 8 11,-1 7-33,6 3 279,10 5-201,9 5-101,11 8 101,3 10-34,10 6 190,15 5-257,50 15-112,1-19-342,-17-13 0,1-5-1629,23-5-4719,-7-6 6802,-14-15 0,-27 7 0,-11-7 0</inkml:trace>
  <inkml:trace contextRef="#ctx0" brushRef="#br0" timeOffset="11773">6103 4375 19505,'-26'57'560,"5"8"-493,25 17-67,5 2 0,3-4 190,2-11-89,0-11-101,-3-17-258,-1-12 191,-3-15-202,-4-7 269,-2-7-67,-1-10-684,-1-19 740,-10-29-639,-1-28 414,2 33 1,0-2 184,2-1 1,2-1-56,2 2 0,0 1 106,1-41-45,3 16 56,9 16-56,6 14 45,12 15-101,8 9 1,2 13 66,6 7 34,0 8 67,-4 9-44,-7 6 268,-13 8-258,-8 0 57,-8 5 236,-15 2-136,-10 8-33,-13 2-157,-6 0 168,5-4-179,6 5 11,12-14 44,7 11-44,9-8 0,2 7 79,5 6 22,12 5 22,10 2-123,30 19-23,-13-21 35,13 9-24,-25-24-895,-9-5-1065,-10 2-4023,-7-5 5995,-3-6 0,-3-9 0,2-9 0</inkml:trace>
  <inkml:trace contextRef="#ctx0" brushRef="#br0" timeOffset="12172">6963 5234 19302,'58'-47'56,"0"0"0,-4 2 0,-7 3-56,1-5 12,-12-7-147,-14-6 102,-11 0-1,-14 1-156,-18 11 134,-13 5 56,-15 17-68,-3 11 236,3 9-89,9 11-79,7 9 89,12 10 248,6 13-303,9 8 145,3 6 22,11 1-145,12-3 101,15-5-157,15-9-145,10-5-79,10-14-1569,4-6-1277,2-7-5861,-8-9 8931,-7-12 0,-29 9 0,-11-8 0</inkml:trace>
  <inkml:trace contextRef="#ctx0" brushRef="#br0" timeOffset="12825">7784 4844 20972,'-67'-15'11,"1"0"0,5 0 0,9 6-11,20 10 0,8 8-33,9 2 201,9 10-201,3 2 33,6 4-23,15 3-134,11-2-67,23-5-101,8-9-22,10-7-886,-1-27-459,-6-22-436,-9-40 1102,-33 28 1,-5-8-25,-6-2 1,-2-7-1,-2 4 823,0-9 0,-2 0 1202,-3-19 0,-4 6 840,-11 2 504,-6 28-817,-4 23-583,6 17-124,6 11-705,4 5-34,5 7 572,0 19-203,-1 21-55,3 31-146,-1 17-219,2-39 1,2 1 225,2 1 1,4 0-232,0 1 0,3-1 0,3-1 0,2-2 56,17 42 90,-1-17-146,1-17 0,0-18 56,2-16-280,1-13 224,3-7-112,6-19 78,0-16-482,-1-23 454,-20 2 1,-4-2 61,2-22-145,-3-17 145,-22 49 305,-12 13-462,-8 10 258,-10 11-101,-1 3 0,5 5 101,3 13-90,9 30-11,8 7 157,9 21-23,20-13-134,14-4 0,19-5-101,6-9-201,2-12-3452,16-13-1624,-25-15 5378,4-25 0,-39 11 0,-7-9 0</inkml:trace>
  <inkml:trace contextRef="#ctx0" brushRef="#br0" timeOffset="13113">8604 4609 19549,'0'53'146,"-1"0"0,3 37-146,12-49-68,-2-8 46,-2-9-583,-4-8 605,-2-10-280,-3-3 67,-1-26 56,0-15 79,0-32 156,0-8 348,3-3-359,10 8-22,10 6 44,19 10 1,16 3-90,15 6 0,12 6-1199,5 8-201,-4 12-4237,-10 6 5637,-20 11 0,-25 2 0,-15 3 0</inkml:trace>
  <inkml:trace contextRef="#ctx0" brushRef="#br0" timeOffset="14992">4071 389 14619,'-45'-8'1087,"0"1"-942,3 7-77,-10 1 66,-16 11-341,-17 10 207,34-3 0,-2 2-193,-5 3 1,-1 3 259,-5 3 0,1 2-28,-1 2 1,0 2-18,1 2 1,1 1-23,3 1 0,1 2 235,2 2 1,2 3-236,4 2 0,1 2 128,1 3 1,2 4-62,2 4 1,3 2-7,0 5 1,2 2-696,2 7 1,3 2 639,1 6 0,3 2-6,2 5 0,3 3 112,10-30 0,2 1 0,0 0-86,2 0 0,0 1 1,2-1 2,1-1 1,2 1 0,0-1 15,0 30 0,2 3 52,2-9 0,0 5 0,2-4-97,2-20 0,1-3 0,1 4 0,0 18 0,0 4 0,2-6 95,4 6 0,2-4-73,0 2 1,0 0-23,0-1 0,1-1 0,-1 4 0,1 1 45,-1-3 0,2 6-45,0-9 0,2 7 0,1-5 0,-4-21 0,0-3 0,2 2 11,5 16 0,2 3 0,2-8 6,5 0 0,4-8-34,4-3 0,3-3-513,2-5 1,7-3-977,2-14 1,6-2 0,0-5 1505,16-3 0,-2-6 0,-3 5 0,-6-8 0,7-22 0</inkml:trace>
  <inkml:trace contextRef="#ctx0" brushRef="#br0" timeOffset="15791">5712 389 13432,'61'31'591,"1"0"0,-1 1 1,3-1-1,0 1 1,0-1-435,22 11 0,1 0-481,-20-10 0,1 0 0,1 2 424,5 4 1,1 1 0,0 1-714,3 3 1,0 1 0,0 3 728,2 2 0,0 2 0,0 1-79,2 4 0,-1 1 1,-1 2-38,-19-13 0,0 2 0,-1 1 0,-1 1 0,2 2 0,-1 0 0,-1 2 0,0 1 30,-1 2 1,-1 2 0,0 1 0,-2 1-40,1 0 1,-1 2 0,-1 1 0,-2 0 8,0 1 0,-1 1 0,-1 1 0,-1 0 0,-2 1 0,1-1 0,-2 2 0,-2-1-444,-1-1 1,-2 1 0,-1 0-1,-2-1 444,10 21 0,-3-1 0,-4 0 0,-4-3 0,-4 0 0,-4 0-200,-6-6 0,-4 1 0,-3-2 244,-4-4 1,-2 0 0,-4 0-45,-4-3 0,-4-1 0,-3 0 0,-7 29 0,-8-1 6,-5-1 0,-7-2 8,8-33 1,-4 0 0,-2 1-8,-14 18 1,-6 3 0,2-4-8,10-16 0,1-4 0,-3 1 59,-11 14 1,-5 1 0,2-7-32,-9 3 0,-1-7 203,-4-4 0,-13-3-206,4-17 0,-14-2 1,-5-2-1,3-6-231,8-7 0,1-6 0,-2-2 0,-2 1 96,7 1 0,-3 2 0,-1-1 1,3-3-1,3-6 11,-1-7 1,2-5 0,4-4 0,6-1-80,-25-6 0,8-7-2478,3-8 1,3-5 2655,6-4 0,6 0 0,-11-7 0,24 5 0</inkml:trace>
  <inkml:trace contextRef="#ctx0" brushRef="#br0" timeOffset="17108">632 2343 20065,'35'-82'280,"0"0"-280,3 21 78,-5-5-179,-5 6 101,-10 7 0,-6 17-56,-8 12 34,-2 14-57,-2 6 35,0 4-24,0 7-66,-3 15 134,-4 21 0,-1 23 22,1 13 90,2 9-112,5-2 0,12 3-90,-1-35 1,1-1-919,11 22-740,0 7 11,-16-43-2891,-6-12 4628,-13-12 0,9-8 0,-8-7 0</inkml:trace>
  <inkml:trace contextRef="#ctx0" brushRef="#br0" timeOffset="17542">515 1366 18037,'-84'-3'421,"1"0"1,3 6 0,11 15-80,34 21 0,8 11-628,-4 5 1,4 5 296,3 7 1,5 4-47,5 6 0,5 3 97,0 6 0,6 1-29,10 4 1,6 0-23,4-2 0,7-1 101,9-1 0,8-3-95,5-6 0,4-3-567,4-5 1,3-4 549,0-5 0,1-4 34,1-9-1,1-5-176,-1-7 0,2-7 143,-2-10 0,1-5 0,-1-3 0,0-5 44,-3-9 1,-1-5-28,-4-3 0,-2-7-17,35-35 0,-47 16 0,-5-5-23,-3-6 1,-5-3 44,-3-6 1,-4-3-23,-4-7 0,-3-2 0,-3-7 0,-3-1 22,-3-6 1,-4-1-152,-6-2 0,-6 0 78,-4 2 1,-6 3-348,-9 7 0,-8 5 62,-3 9 1,-7 7-881,-4 11 0,-5 8-123,-1 12 0,-2 6-953,1 5 1,2 4 2291,5 9 0,6 1 0,-9-2 0,24 3 0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4T03:31:26.04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4198 1102 16277,'91'15'336,"0"-1"0,-1 0 1,-4 1-298,-21-1 0,0-1-533,6 0 1,3-1 493,4 0 0,2-1 16,4-2 1,3 0 33,5-1 1,3-1-533,-29-4 1,1 0-1,1-1 482,4 0 0,1 0 0,1-1 0,2-1 0,1 0 0,0 0 18,5 0 1,0 0 0,1 0-12,1 0 1,1 0 0,0 0-8,1 0 0,1 0 0,0 0 0,-1 0 0,0-1 0,-1 2 26,-2 0 0,0 1 0,-2 1-15,-2-1 0,0 0 1,-1 1-12,-3 1 0,-1 0 0,0 0 0,-2-2 0,-1 1 0,0-1 70,-1-1 1,-1 1 0,1-1-53,-1-1 1,0 0 0,1 0-19,-2-1 0,0 0 0,5-1-479,2-3 1,5-1 0,2-1-1,-6 0 524,6 0 0,-3 0 0,3-1-45,-5 0 0,5-1 0,0-1 0,-6 2-362,-1 0 0,-5 1 0,0 1 425,0 0 1,-1 0-1,0 0-15,-1 0 1,0 0 0,-1 0-49,31-2 0,0-1 0,-1-1 0,5-1-201,-29 4 0,5-1 0,2 0 1,-4 0 200,8-2 0,-3 0 0,4-1 2,-2 1 1,6-1 0,-1 0 0,-4 0-84,6-2 0,-3-1 0,-1 0 81,5-2 0,-1 0 0,1-1 0,1-2 0,0 0 0,0-1 0,-3-1 0,0 0 0,-2-1 0,-1-1 0,-1-1 0,-1 0 183,-5 1 1,0 0-1,-2-1-183,-4 1 0,0-1 0,2-1 22,18-6 1,4-2-1,-6 2 270,-23 7 0,-5 1 0,2-2-292,12-4 0,2-1 0,-9 1 0,-9 1 0,-7 0 701,-9 3 1,-3-1-702,22-20-45,-18 8 2726,-12 5-3555,11-5 471,-5 12-91,16-5 281,-10 16-74,-1 5-1965,-11 5-2788,-15 4 5040,-14 1 0,-6 0 0,-4 0 0</inkml:trace>
  <inkml:trace contextRef="#ctx0" brushRef="#br0" timeOffset="950">4276 555 20177,'18'-41'627,"-4"8"-784,-14 33 123,0 0-66,-12 18 100,-10 9 0,-19 29-12,-10 11 203,-7 10-203,29-35 1,0 0 11,-27 39 0,5-2-100,6-10 100,11-14 0,6-11-12,13-17 158,4-10-236,8-9 90,1-4 0,2 0-123,0 3 123,9 6 0,8 7-33,14 3 189,10 9-122,10 5-34,-6 1 0,0 3-101,25 31 101,-22-20 0,-2 3 0,-17-12 0,-3 3 22,6 17 1,-3 2-6,-9-18 0,-2 1-17,3 10 0,-3-1-852,0 12-44,-5-5-1211,-4-6-2363,-3-13 4470,3-18 0,-6-14 0,4-13 0</inkml:trace>
  <inkml:trace contextRef="#ctx0" brushRef="#br0" timeOffset="1700">6972 1884 19325,'13'76'74,"-1"0"1,0-6 0,2-6 49,14 8-124,0-8 0,0-6 0,-3-12 0,-5-11 78,-6-14-78,-5-10 11,-5-6 180,-2-15-236,-2-21 45,0-22 0,-3-22 33,-5-5-33,-3 4 0,0 12 0,3 10 124,4 12-360,3 11 80,1 9-551,1 8-32,14 6-751,8 5-987,18 13-2464,2 13 4941,3 18 0,-20-15 0,-7-1 0</inkml:trace>
  <inkml:trace contextRef="#ctx0" brushRef="#br0" timeOffset="2067">7441 2470 17689,'69'-35'37,"0"1"0,-7 1 1,-8 1 51,-9-14-279,-17-2 67,-14 0 123,-10 3-135,-14 7 35,-10 10 100,-15 10 0,-8 10 78,-3 5 325,1 3-156,5 10-56,7 6 346,10 15-481,12 7 135,5 8-68,6 5 56,14 2-44,9 0-135,18-4 0,7-7-180,3-8 57,1-12-986,-2-11-718,-5-6-5658,-2-23 7485,-8-14 0,-16 8 0,-6-4 0</inkml:trace>
  <inkml:trace contextRef="#ctx0" brushRef="#br0" timeOffset="2388">8184 2040 20300,'-68'-7'11,"1"0"0,6 2 0,10 6 34,25 12-45,9 12 0,10 7 168,5 5-179,14 3 11,11 6 0,22-1-11,11 4 56,9-3-45,-4-1 145,7 2-436,-31-20 201,-1-2-391,-30-18 447,-4 0-448,-19 0 124,-14-1 313,-21-2-123,-10-3 78,0-7-919,6-8-626,7-10-1940,15-7 3575,12-2 0,12 14 0,7 5 0</inkml:trace>
  <inkml:trace contextRef="#ctx0" brushRef="#br0" timeOffset="2702">8653 2157 17151,'-5'-4'2678,"2"0"-1569,3 4-1075,-6 78 560,14-19-740,-5 5 1,2 5 145,6-20 0,3-1 0,0 5 0,0 1 78,-1 0 1,0 1-96,0-1 0,-3 1 17,-1-1 0,-3-1 0,2 44-157,-5-8 57,-3-13-111,0-18 76,0-17-414,0-20 347,0-12-818,0-16-1332,0-20-6579,-11-67 8931,8 0 0,-9 2 0,12 42 0</inkml:trace>
  <inkml:trace contextRef="#ctx0" brushRef="#br0" timeOffset="2971">8692 2040 20154,'89'12'-123,"-4"9"-11,-17 32 134,-13 3-90,-21 5 34,-16 0-134,-23 2 43,-22-4 58,-17-6-12,-11-10-56,5-13-291,12-14-426,17-8-257,10-7-1570,8-15-1367,25-15 4068,14-21 0,-7 18 0,2 3 0</inkml:trace>
  <inkml:trace contextRef="#ctx0" brushRef="#br0" timeOffset="3567">9239 2079 19527,'-70'9'202,"16"5"-102,51 10-55,6 4-45,16-1 0,8-1 23,20-7-46,1-8-346,-2-6-2,-8-17 136,-11-13-740,-14-18 975,-7-9-90,-11-1 180,-10 10-112,-10 11 22,-6 10 135,-2 12-124,15 4-11,5 4 0,11 2 90,7 3 66,15 8-156,15 5 34,20 7-34,25 3 0,-25-8-11,2-1 100,-41-12-133,-8-2 44,-7-3 0,-1 3-146,0 3 157,0 8-11,-4 7 0,2 4 168,-3 5-134,3-2-34,10-3 0,8-4 0,11-6 56,5-4-56,-2-4 280,-7-4-202,-10-1 404,-5-2-482,-7 0 0,-1-3-191,-1-2 169,-11 0 22,-6 1-56,-9 4 101,3 9-135,5 15 90,10 2-179,16 10-336,16-12-841,19-4-1166,15-9-3170,12-4 5692,11-6 0,-34-1 0,-6 0 0</inkml:trace>
  <inkml:trace contextRef="#ctx0" brushRef="#br0" timeOffset="3886">10059 2040 20703,'-50'26'11,"12"8"23,35 22 156,16 0-145,10 3-45,15-7-78,8-5-57,-1-9-111,-2-5 246,-8-10-11,-11-5-124,-9-8-22,-9-4 146,-10-2 11,-23-3-134,-12 2 123,-19-2-482,4 0-684,10-1-750,13-1-986,14-8-2623,8-2 5536,19-7 0,-7 9 0,9 1 0</inkml:trace>
  <inkml:trace contextRef="#ctx0" brushRef="#br0" timeOffset="4241">10333 2470 14518,'73'-32'2532,"0"-1"1,-6-6-2550,19-14 0,-7-6 29,-39-9-80,-19-5 12,-15 7 56,-26 7-191,-12 15 404,-20 17-213,-4 14 393,1 8-382,9 16 359,10 6-370,13 14 33,11 10 527,8 10-459,24 10 124,12 6-125,27 0 80,8-9-102,4-9-78,-5-12-78,-8-13-483,-9-6 57,-23-11-45,-8-3-1120,-17-2-696,-10 1-3910,-12 1 6275,-16 1 0,12-4 0,2 1 0</inkml:trace>
  <inkml:trace contextRef="#ctx0" brushRef="#br0" timeOffset="5954">11857 2236 20188,'76'-24'806,"-4"-8"-716,-30-16-56,5-13-34,-1-7 0,-3-6 22,-10 3-190,-8 8 168,-11 15 0,-7 15-123,-4 17 55,-3 8-10,0 7 33,0 1-112,0 12 157,0 11 0,0 22 56,0 13-56,0 6 0,4 2-11,3-5-683,5-5-404,-2-5-807,-2-5-975,-4-6-2823,-3-12 5703,-1-11 0,0-12 0,0-5 0</inkml:trace>
  <inkml:trace contextRef="#ctx0" brushRef="#br0" timeOffset="6272">11779 1376 18283,'-62'27'444,"0"1"1,5 4 0,11 8-440,25 16 1,11 5-433,0 3 0,3 1 449,0 3 1,3 0-23,2-1 0,3 1 5,4-3 1,4 0 106,3 0 0,5-2-101,7-3 1,5-1-12,6-2 0,4-2-157,3-3 0,5-4-45,4-4 1,3-3-791,2-4 0,2-4-493,1-5 1,1-6-2505,-1-7 0,-1-3 3989,0-4 0,-4-3 0,7-5 0,-14 0 0</inkml:trace>
  <inkml:trace contextRef="#ctx0" brushRef="#br0" timeOffset="6572">13185 1415 19505,'24'87'74,"0"0"1,0-4 0,1-3-75,0-14 0,-2-1-1012,-3-3 1,-3 0 1005,-4 0 1,-7 0 5,-9-1 0,-8-2-50,-9 3 1,-7-2-8,-10 2 1,-8-2-566,-6 1 1,-4-2-293,0 0 1,-1-2-2264,3-6 1,1-2 3176,5-9 0,4-4 0,-5 4 0,17-21 0</inkml:trace>
  <inkml:trace contextRef="#ctx0" brushRef="#br0" timeOffset="22156">17 1728 18989,'-9'76'67,"2"5"135,7-12-270,0 8 68,0-2 0,2-5-56,4-9 56,3-8-67,0-9-101,2-11-705,-4-7 569,1-9-536,-3-7-45,0-4-213,-3-4-7451,-1-1 8549,-1-10 0,0 7 0,0-7 0</inkml:trace>
  <inkml:trace contextRef="#ctx0" brushRef="#br0" timeOffset="22875">17 1688 12434,'-4'-20'3137,"1"5"-3114,3 15 89,0 0 0,6-6-23,18 4-89,18-1 0,22 11 112,15 5-677,7 3 565,7 0 0,3-1 106,-44-7 1,1-1-90,3 0 0,1-1-17,2 1 0,0-1 67,2 1 0,-1-1-37,-5 2 0,1-1-19,15 2 0,-1 0-11,25 7 112,-36-8 0,-4 0-179,4 3 67,-10-1 0,-14 0-79,-3 3 79,-14-3 508,-2 0-396,-10-4-125,-3-2 13,-1-3-11,-1 1 11,-1-1 0,0 0 191,0 3-191,0 1 0,0 7 78,0 6-11,0 3-11,2 7-56,1 2 0,1 3 191,-1 3-203,-2 4 12,-1 2 0,0 1-44,0 3 55,-5-3-11,-9-1 33,-7-3 169,-10-6-90,-3-3-112,-6-6 11,-4-7 595,-9-4-561,-7-7 100,-13-2-44,-11-1 101,-14-2-186,46 2 1,-1 1-17,-3-1 0,1 2 0,1 1 0,-1 0-62,2 0 1,1 1 61,-45 7 0,14 0-34,18-1 202,21-4-302,24-5 134,10-2-774,10-2-1410,0 0-2567,3 0 4751,14-6 0,-10 4 0,9-3 0</inkml:trace>
  <inkml:trace contextRef="#ctx0" brushRef="#br0" timeOffset="23935">446 2118 17700,'-67'-15'-157,"9"7"157,34 16-89,-1 9 268,3 4-213,1 4 34,6 1 0,7-1-89,3 1 89,7-3 0,13 1 0,9-5-23,19-4-268,8-3-998,5-7-2072,2-2-3115,-6-3 6476,-8-8 0,-22 6 0,-7-5 0</inkml:trace>
  <inkml:trace contextRef="#ctx0" brushRef="#br0" timeOffset="24417">446 2118 15045,'64'6'-19,"0"0"0,-4 0 1,-12-10-84,-25-31-234,0-1-100,-8-1-292,-4 1 716,-6 4-268,-3 3 269,-2 9 11,-8 5 22,-5 7 763,-8 4-147,-3 2-167,-1 0 470,2 2-818,0 0 12,2 5 190,0 8-235,0 9 167,2 10-257,1 8 34,6 3 67,4 5-101,5-1 0,3 3-12,0-4 192,9-2-180,3-4 0,8-5 22,3-6-67,-2-6 45,2-6-67,2-6-56,1-6-1502,14-2-201,-7-3-1727,6-3 3553,-12-8 0,-13 6 0,-4-5 0</inkml:trace>
  <inkml:trace contextRef="#ctx0" brushRef="#br0" timeOffset="24640">915 2196 16614,'-9'70'-34,"2"-10"-44,7-33 78,0-3-494,4-3-581,2-6-483,5-7-302,1-3-1849,1-5 3709,0-12 0,-6 9 0,-1-8 0</inkml:trace>
  <inkml:trace contextRef="#ctx0" brushRef="#br0" timeOffset="24802">954 2235 11526,'0'0'0</inkml:trace>
  <inkml:trace contextRef="#ctx0" brushRef="#br0" timeOffset="25035">1345 2157 13506,'-28'-19'1860,"5"4"-1288,23 15-572,-76 27 0,48-5 74,-53 25 16,71-13-30,7-2-60,12-3-53,14-6 42,17-4-1457,16-6-1165,6-8 2633,-3-2 0,-25-3 0,-11 0 0</inkml:trace>
  <inkml:trace contextRef="#ctx0" brushRef="#br0" timeOffset="25453">1306 2157 15616,'52'-83'-194,"0"1"0,-3 5 0,-24 22 205,-44 47 67,-7 4 695,-5 3-426,2 1-201,0 0 101,4 3-157,2 9 66,5 10-32,1 11-1,9 8 22,1 2-100,6 5-45,1-3 45,9 1 101,5-5-146,11-4-684,13 4-134,-9-14-1299,7 0-1805,-14-17 3922,-2-6 0,-10-4 0,-2 0 0</inkml:trace>
  <inkml:trace contextRef="#ctx0" brushRef="#br0" timeOffset="25702">1619 2001 14865,'19'15'2891,"-5"-3"-2846,-14-12-45,-77 29 78,46-6-157,-15 1 1,4 2 78,26 9 0,8-1 0,5-4 146,12-1-146,12-4 0,16-2-235,15-6 134,6-4-840,6-7-1177,1-3-1893,1-1 4011,-6-2 0,-25 0 0,-12 0 0</inkml:trace>
  <inkml:trace contextRef="#ctx0" brushRef="#br0" timeOffset="26418">564 2939 18216,'0'64'130,"0"-1"1,-1 4 0,1 0-92,0 2 0,0 2-905,2 3 1,1 1 910,1 4 0,2 0 22,1-2 0,1-1-67,1-1 0,2-2 0,-1-3 0,1-1 39,-1-5 1,1-2-180,0-4 0,0-3-331,10 42-1105,-2-17-1024,-6-17 2707,-4-20 0,-5-20 1,-3-14-1</inkml:trace>
  <inkml:trace contextRef="#ctx0" brushRef="#br0" timeOffset="27636">525 2744 15370,'18'80'-662,"-4"-4"-1321,-14-20-2835,0-5 4818,4-3 0,-3-23 0,4-8 0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4T03:31:57.41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 2580 17970,'-3'81'156,"6"-6"147,15-32-303,5 6 45,-1 2 89,6 4-134,-2 3 0,5 3-22,2 5 190,3 3-79,5 2-89,1 2 0,5-1-45,-2 1 113,3-1-68,-4 2 0,2 0-487,-1 0 733,2-1-359,-13-27 1,2-1 0,19 19 145,-20-25 1,1-2-34,15 7 0,2-2 123,1-4-89,5-3-34,5-1-11,-12-12 0,3 0 135,36 13-124,-29-12 0,-1-2 11,31 8-119,4-2 142,-1-3 595,3-3-629,-3-3-28,-30-8 0,0 1-121,32 5 149,-34-7 0,-1-1 191,25 4-90,3-4-101,9 2 56,-23-4 0,1 0-12,-15-1 1,-1 0-591,20 1 1,-1 0 545,-25-3 0,-2-1 95,0 0 1,-1 0-329,47-1 233,1-1 0,-50 0 0,0 0 22,1 0 0,-1 0-4,3 0 1,2 0-19,26 0 0,3 0 84,-16-1 0,1-1-746,24 0 1,1-1 661,-20-1 0,-2 0 0,2 0 0,0-1-206,1 0 1,-1 1 244,-2 0 0,-2 1-343,-2-1 1,-1 0 303,-3 1 0,0-1 75,-4 1 0,2-2-70,25-2 1,1-2-6,-18 1 0,0-1 107,23-3 1,0-2-47,-20 0 1,-2 0-62,5-1 0,2 0 39,3-1 1,2-1 66,2 1 1,2 1-91,0-1 1,2 1-17,0-1 0,1 1 0,-4 0 0,5-2-11,-9 1 0,7-1 0,-6 0 11,13-3 0,-1 0 0,-12 2 0,3-1 0,-5 0 56,4-2 0,-3 1-73,1-2 0,0-1 17,-4 1 0,3-3-376,-10 1 0,3-3 0,-4 0 443,11-5 0,-2-1-67,-13 4 0,2-1 0,-5 0 333,4-5 0,-4 1-277,-1-1 0,1 0-96,2 0 1,1 1-104,-1-1 0,1 1 143,3 0 0,0 1-73,2-3 0,1 1 73,2 0 0,4-2 0,-4 2 0,4-1 0,-3 0 374,13-5 0,-1-1-374,-13 6 0,3-2 0,-7 2 0,2-2 0,-5 0 0,-4 0 0,-2-1-62,-3 1 1,-1 0 111,-6 1 1,0-1-51,-3 1 0,-2-1 0,-2 2 0,-1 0 72,-3 2 1,2-1-118,16-16 1,0 0 44,-11 10 0,-1 0-28,15-15 0,0 0 28,-15 15 0,-2 2 0,1 1 0,-1 1 0,-1 2 0,1 1 1480,-2 3 0,1 1-1519,-3 1 0,2 1 39,13-8 0,1 1-190,25-15 212,-31 20 0,-1 1-22,14-7 0,0 2 124,5-1-147,2 0 286,3 1-140,16-8-89,-34 13 526,3-2-560,-44 17 1165,-8 5-1300,-5 2 135,-2 2 0,0 1-100,0 0 133,0 1-33,0 0 0,0-1 146,0 1-146,0 0 0,0 1 33,0 0 1,3 2-34,-3 0 0,5 0 258,-5 0-158,3 0-100,-1 0 0,4-1 0,0 1 57,2-3-57,-2 1 0,-2 0 179,0 1-257,-3 1 100,0 0-22,1-2 0,-2 2 168,3-3-201,5 0 33,12-8 0,21-8-157,27-10 235,20-8-78,-36 15 0,3-2-693,3 1 0,1-2 794,2-3 0,0-1-163,0 0 1,0-2-404,-2 0 0,-1-2 465,-3 1 0,-1 0-39,-6 1 0,-1 1 44,-2 0 1,-3 1-6,35-26 101,-29 21 0,-1 0-146,18-14 45,11-4 0,-38 28-134,-9 6 167,-7 6 1208,-9 3-1241,-5 3 1108,-5 3-1108,-1 2-7854,-2 1 2497,-8 0 5357,-1-11 0,0 9 0,2-8 0</inkml:trace>
  <inkml:trace contextRef="#ctx0" brushRef="#br0" timeOffset="385">13641 1 18709,'60'4'257,"1"5"-234,-2 15-23,5 5 0,1 2-135,0 6 135,-9 2 0,-9 2-22,-14 7 212,-10 4-268,-9 15 78,-7 15 0,-5-32 0,-1 3-39,-1 4 0,-2 3-865,-3 4 1,-3 1 903,-1 1 0,-3 0-23,-5-2 1,-4-1-90,0-3 0,-2 0-101,-2-5 0,-1 0-617,-2-3 0,-2-1-1720,1-4 1,-2-2 2549,-27 32 0,25-35 0,9-18 0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4T03:32:00.96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225 1095 20031,'59'-70'280,"6"0"-280,0 10-751,3-4 717,-6-1 34,-9 4 0,-10 8 154,-13 11-53,-12 14 29,-10 13-130,-5 9-90,-3 6-223,0 0 713,0 3-602,0 12 381,0 14-179,0 14 0,0 10 45,0 1-134,0 1 89,1-1-359,1-3-862,0-3-763,-1-4-1949,-1-7 3933,-11-9 0,8-13 0,-9-8 0</inkml:trace>
  <inkml:trace contextRef="#ctx0" brushRef="#br0" timeOffset="268">186 274 18328,'-50'54'44,"1"0"1,5 1 0,11 1-45,24-4 0,9 2-22,0-1 0,6 0 61,5-1 0,6-2-39,5-4 0,5-3 0,9-3 0,4-3-561,1-5 1,3-4-1986,2-4 1,1-4-301,44 5 2846,-3-13 0,-40-9 0,-13-3 0</inkml:trace>
  <inkml:trace contextRef="#ctx0" brushRef="#br0" timeOffset="583">1202 1 17487,'21'71'205,"0"-1"1,1 1 0,3-2-173,2-8 1,2-1-2440,1 3 1,-1 2 2405,1 1 0,-2 0 0,-1 1 0,-2-1 523,-3-1 1,-3-1-530,-6-2 1,-4-1-488,-7-2 0,-7-1-572,-14 0 1,-8-3-864,-11 0 1,-6-4 1927,-12 2 0,-1-7 0,-14 8 0,16-16 0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4T03:32:04.92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733 508 18642,'-54'-61'1568,"12"9"-1534,37 40-1,3 0 135,1-6-168,1 1 0,0-4 0,8 2 124,3 3-304,8 4 180,-1 7-22,-3 2-213,1 3 235,-1 11 0,0 7-23,-4 14 203,-3 8-236,-4 4 56,-3 2 0,-1 5-45,-4 0 45,-8 2 0,-5-3-23,-9-3 180,4-7-168,-2-6 11,6-9 0,6-7-90,2-8 113,9-5-23,-1-4 179,2-1-291,6 0 112,12 0-34,10 0-100,14 0-875,1 0-895,-2 0-1301,-3 0 3205,-8 0 0,-13 0 0,-7 0 0</inkml:trace>
  <inkml:trace contextRef="#ctx0" brushRef="#br0" timeOffset="629">303 0 19437,'-62'41'112,"0"-1"0,5-1 0,10 2 0,18 33 56,7 6-168,8 7 0,7 3 12,4 6 10,16 1-22,-2-47 0,4 0 17,6 0 0,5-1-78,4 2 1,3-2 65,6 1 1,2-2-6,3 0 0,2-1 0,5-1 0,3-1-6,0-3 1,1-3 5,2-3 0,2-3-249,-4-5 1,0-5 259,-1-6 0,-1-4 67,-3-3 1,0-4 44,46-17-123,-4-18 0,-46 4 0,-2-5 17,0-5 0,-2-3-17,0-4 0,-2-2 0,-3 1 0,-2-3 100,6-21 1,-4-4-118,-13 19 1,-2-2 16,4-17 0,-6 1 0,-8-24-79,-6 2 102,-9 6-23,-14 31 0,-6 0 101,-19-23-343,2 29 0,-5 6 242,-39-5-174,33 29 1,-3 4 162,-7 3 0,-3 4-592,-8 1 1,-3 5 103,-7 4 0,-1 4-11,-3 5 0,0 3-342,3 4 1,0 6-3239,-7 13 1,6 4 4089,29-13 0,5 1 0,3-1 0,9-2 0,19-9 0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4T03:32:32.414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3554 816 18294,'8'-82'-179,"-2"47"-1,-11 105 180,3-8 0,-1 7-2579,-2 17 1,1 5 2578,1-19 0,0 2 0,1 1 45,0 8 0,0 1 0,0 1-94,0 5 0,1 1 1,1 1 48,-1 3 0,1 0 0,1 1 0,0 2 0,0-1 0,1 1-49,0 2 1,1 0-1,1-1 49,0 0 0,0 0 0,1-1-71,0 0 0,0-1 0,0-1 71,-1-5 0,-1-1 0,0-3-161,0-6 1,-1-2 0,0-2-9,-1 25 1,-1-5 28,0-15 0,0-6 39,0-14 0,0-5-1132,0 26-223,0-32-5670,-4-28 7712,3-47 1,-4 14 0,5-23 0</inkml:trace>
  <inkml:trace contextRef="#ctx0" brushRef="#br0" timeOffset="821">3515 542 10641,'9'16'919,"-1"-3"-79,-8-13-369,107-4-169,-16 3-360,-29-1 0,9 0 0,-1 1 159,20 1 0,1 0-903,-22 0 1,2-1-1,2 1 963,5-1 0,1 1 0,1-1-124,5 0 0,1 1 1,0-1 92,3 0 1,1 1 0,1 0-673,2 0 1,1 1 0,2 1 549,-21 0 1,0 0-1,1 1 1,1 0-32,3 1 1,0-1 0,1 1-1,1 0-167,4 0 1,0 2 0,2-1 0,-1 0 144,4-1 0,0 0 1,1-1-1,0 1-156,2-1 0,-1 0 1,2 0-1,-1 0 117,2 0 0,0-1 0,0 1 0,1-1 84,-2 1 0,1-1 0,-1 0 0,1 1 0,0 0 0,1 0 0,0 0 0,-1 1-92,0 0 1,0 0-1,-1 1 1,0 0 43,-1 0 0,0 1 1,-1 0-1,1 2 48,-2 0 0,-1 0 0,0 2 0,0-1 138,-5 2 1,0-1-1,0 1 1,-1 1-142,-2 0 0,-1 0 0,0 1 1,0-1 35,-2 1 1,0 0-1,-1-1 1,1 0-51,-3 0 0,0-1 0,1 0 1,6-2 16,4-1 0,7 0 0,3-2 0,-3 0 0,-4-1-149,-3 0 1,-4 0-1,0-1 1,3-1 148,-2 0 0,5-1 0,1-1 0,-4 1 0,-9-1 0,7-1 0,-9 0 0,-2 0 179,-3-2 0,-2 1 1,-6-1-180,-6 2 0,-6-1 1734,27-3-1701,-67 4 1870,-10-2-1399,-1 2 2071,0-3-2452,0 3 1078,-13 11-1168,-8 21-122,-15 24 89,-3 29 0,20-33 0,1 4-278,0 6 1,3 4 366,0 6 1,3 3-553,1 3 0,2 2 463,3 3 0,2 2 0,1 2 0,2 0 61,4 3 1,4 1-62,3 5 0,3 0 0,-1-29 0,2 1 0,2 0 18,2 1 1,2 1 0,1-1 18,1 1 1,0-1 0,1-1-46,0-4 1,0-1 0,0-1 7,9 22 0,-1-3 0,-4-8 0,-3-4-18,-4-9 1,-4-3 17,-3-7 0,-3-1-153,0 45 232,-6-42-34,-4-7-45,0-38 496,0-5-384,0-2 817,-3 0-929,-2 0 254,0 0-187,-1 0-134,4 0-6757,0 0 6824,2-16 0,0 12 0,0-12 0</inkml:trace>
  <inkml:trace contextRef="#ctx0" brushRef="#br0" timeOffset="3946">4609 1675 18205,'-45'-59'448,"10"13"-202,35 43-436,14-1 190,16 1-875,28 0-88,19 1-1726,13 2-4213,3 0 6902,2-1 0,-44 0 0,-10 0 0</inkml:trace>
  <inkml:trace contextRef="#ctx0" brushRef="#br0" timeOffset="4792">5546 1597 9957,'0'0'0</inkml:trace>
  <inkml:trace contextRef="#ctx0" brushRef="#br0" timeOffset="1970">1209 1011 17218,'-12'-73'138,"0"-1"0,0 7 1,8 12-5676,15 25 5537,6 7 1285,31 10-1363,-10 46 937,4 4-921,-28 17 1,-9 7 61,-4 15-11,-4-22 0,-4 1 156,-15 39-145,3-29 0,0 6 3348,15-41-3315,4-9-33,0-10 0,9-4 56,8-4-201,13-3-617,8 0-773,4 0-740,0-2-2588,-1-4 4863,-8-3 0,-14 2 0,-7 1 0</inkml:trace>
  <inkml:trace contextRef="#ctx0" brushRef="#br0" timeOffset="2356">505 347 15325,'-64'27'201,"-1"-1"1,1 1 0,-27 16-1,15 9-173,40 8 0,11 5-832,-1 5 1,4 1 881,7 1 1,5 1-79,1 1 0,8-1 0,12-2 0,8-1 23,3-2 0,8-2-80,13-2 1,7-4 56,4-5 0,6-3-219,3-5 1,4-4-51,3-5 1,3-5-629,3-3 1,2-4-847,5-7 1,1-3 1742,4-5 0,-6-3 0,16-1 0,-22-7 0</inkml:trace>
  <inkml:trace contextRef="#ctx0" brushRef="#br0" timeOffset="2798">1834 151 15247,'9'41'-12,"3"-2"-32,7-8 44,-1-5 0,-7-6 22,-3-7 68,-4-5 391,-3-4-201,-1-3 34,0-1-314,0-4-762,-9-9-191,-2-5-1657,-8-9 2610,-1-1 0,9 11 0,2 2 0</inkml:trace>
  <inkml:trace contextRef="#ctx0" brushRef="#br0" timeOffset="3325">662 151 14215,'55'-42'108,"0"0"1,0 3-1,0 11-153,34 31-838,8 17 883,-46-6 0,-1 5-67,1 6 0,-1 4 100,0 2 1,-2 2-34,-1 4 0,-1 3 0,-1 5 0,-2 2-235,-1 4 1,-1 2 206,-1 6 0,-1 2 28,0 3 0,-1 1 0,-1 1 0,-2 0-23,1 1 1,-2 1 22,-3-5 0,0 2 5,6 23 1,-3-1 61,-12-24 1,-3-1-96,3 15 0,-6-2 28,-8 12-6,-26-35 0,-8-2 6,-28 18 0,5-26 0,-7-5 0,-1-13 0,-3-6-174,-5 1 1,-2-1-696,-4-1 1,-1-2-1838,4-3 0,0-2 2706,8-3 0,5-2 0,-9 0 0,26-5 0</inkml:trace>
  <inkml:trace contextRef="#ctx0" brushRef="#br0" timeOffset="6344">5664 1324 17028,'-5'-58'336,"0"11"-381,5 47-112,0 3 292,0 17-135,0 18 0,0 26 33,0 15-167,2 6 156,1 0-22,2-6 68,5-5 32,-2-8-100,7-10 0,-2-10 23,4-8-68,-1-10 45,1-5 0,-3-5-78,0-5 212,-3-3-168,-3-4-10,11 1-180,-3-2-224,13 0-695,-1 1-874,7-1-1771,3 0 3788,4-1 0,-18-3 0,-3-1 0</inkml:trace>
  <inkml:trace contextRef="#ctx0" brushRef="#br0" timeOffset="6677">6406 1793 16255,'-86'-25'145,"17"15"-145,63 30 0,2 9-33,3 2 33,7-4 0,10-4-101,11-8 269,10-7-191,-2-5 23,-4-3 0,-8-5-134,-7-6 134,-7-6-302,-5-6 167,-4 0-772,-12 3 122,-7 2-503,-12 9-1872,-16 3-291,17 12 3451,2 4 0,21-2 0,7 1 0</inkml:trace>
  <inkml:trace contextRef="#ctx0" brushRef="#br0" timeOffset="7096">6914 1832 15672,'15'5'1031,"-3"-1"-628,-87-17-403,32 10 0,-7-4 0,0 1 0,6 7 112,9 10-156,13 2 44,8 11 0,9 1-157,4 1 157,17 2-437,10-3 100,22-6-603,7-8 289,4-7 125,-4-4 67,-7-11 347,-14-4 22,-12-11 79,-13 2-79,-6 3 135,-7 3-45,-8 6 0,-8 1 23,-4 7 156,1 2-179,3 2-112,3 1 157,6 8-45,4 5 0,7 9-2421,25 12-537,-3-10 2958,26 3 0,-27-20 0,-2-3 0</inkml:trace>
  <inkml:trace contextRef="#ctx0" brushRef="#br0" timeOffset="7361">7422 1871 17218,'-62'-10'52,"-1"0"1,8 0-1,7 4-52,11 10-67,14 7 67,12 8-11,7 9-90,4 0-291,10 1 123,11-6-325,18-10-773,12-5 258,5-10-1166,2-19 908,-3-15 134,-9-26-1388,-10-16 2621,-13-12 0,-11 37 0,-8 8 0</inkml:trace>
  <inkml:trace contextRef="#ctx0" brushRef="#br0" timeOffset="7594">7500 1285 16513,'-60'-51'526,"13"32"-123,46 93-391,1 14 189,1 7 1,1 4-174,1-39 0,0 0-17,2 35 0,2-5-11,6-9 169,6 6-383,-7-33 147,2 1-638,-8-33 77,-1-5-1736,-1-2-2085,-3-7 4449,-1-1 0,0-6 0,0-1 0</inkml:trace>
  <inkml:trace contextRef="#ctx0" brushRef="#br0" timeOffset="8226">4491 3356 17140,'79'-34'45,"2"8"-79,4 26 34,-2 0-1860,-6 3-2554,-12 3 4414,-8 2 0,-29-2 0,-9-3 0</inkml:trace>
  <inkml:trace contextRef="#ctx0" brushRef="#br0" timeOffset="30423">5937 2926 16176,'-34'-24'471,"0"5"-314,7 17 157,-12 2-303,-9 2 0,-14 14 168,-8 13-78,0 22-101,6 13 0,13 8 101,16 2-157,17-2 56,11-4 0,19-4 22,12-6 45,23-7-134,16-8 22,9-10-873,9-15-113,2-7-2510,1-11 3541,-6-21 0,-34 15 0,-13-15 0</inkml:trace>
  <inkml:trace contextRef="#ctx0" brushRef="#br0" timeOffset="30892">6211 3473 15314,'-6'-16'1692,"1"3"-1670,5 13-22,0 0 0,82-91-22,-36 32-349,10-9 0,-1-5-106,-27 27 1,-5 0-552,1-2 1,-3-2 147,-2 0 1,-2 0-253,7-44 1132,-12 8 605,-7 14 571,-17 11 270,-7 14-236,-17 10-571,-7 12 100,-5 9-660,-3 8 122,3 5 35,-14 16-203,9 69 169,14-11-148,23-6 1,8 4-55,11 29 0,3-45 0,2 1 106,1 0 1,3-1-107,4-1 0,1-1 0,16 39 22,3-12-123,-4-16 101,1-14-101,-4-12-212,1-12-247,-1-9-135,1-7-997,0-5-1143,-1-3-1502,-2 0 4337,0-6 0,-14 5 0,-1-5 0</inkml:trace>
  <inkml:trace contextRef="#ctx0" brushRef="#br0" timeOffset="31122">6875 3239 17409,'-27'84'-23,"5"-9"23,25-31-123,6-6-112,7-3-785,5-10-672,-1-10-1075,-3-8 2767,-8-20 0,-4 10 0,-3-10 0</inkml:trace>
  <inkml:trace contextRef="#ctx0" brushRef="#br0" timeOffset="31273">6797 2770 14048,'5'14'-1200,"-1"-2"-4749,30 42 5949,-7-22 0,11 27 0,-19-40 0</inkml:trace>
  <inkml:trace contextRef="#ctx0" brushRef="#br0" timeOffset="31551">7461 3043 17992,'-77'13'112,"0"-1"0,6 0 0,15 9-112,27 39 0,12 4 90,10-1-146,13-2 56,17-9-157,16-8-370,18-12-717,7-12-639,2-10-1478,1-7 190,-5-14 3171,-9-9 0,-26 6 0,-9-4 0</inkml:trace>
  <inkml:trace contextRef="#ctx0" brushRef="#br0" timeOffset="31926">7500 3317 15762,'-9'-10'1860,"2"2"-1737,7 8 0,0 0-4217,77-82 4094,-32 31 0,9-10 0,2-3-290,-1-12 144,-4-5-1010,-13 4 640,-13 9 381,-14 12-66,-9 16 201,-12 13 22,-8 10 3096,-13 9-2333,-8 5 570,-11 14-885,12 9 340,-2 15-552,27 17 0,6 6 168,-3 21-393,5-14 1,5 2-34,9-10 0,4-4 202,4 23-180,16 16-22,-13-42-257,-3-7 89,-4-6-1076,-3-7 101,-2-4-505,-2-9-1377,1-6-683,1-6 3708,5-4 0,-7-1 0,3 0 0</inkml:trace>
  <inkml:trace contextRef="#ctx0" brushRef="#br0" timeOffset="32141">8165 3161 18754,'-61'12'97,"1"1"0,6 2 0,8 5-131,10 35 68,16 4-34,9-1 0,11-2 112,19-5-269,14-3-33,26-7-1166,15-6 1356,9-19 0,-1-3 0,-12 1 0,-9-9 0,-1 1 0</inkml:trace>
  <inkml:trace contextRef="#ctx0" brushRef="#br0" timeOffset="32724">4726 4841 19975,'59'2'-97,"-1"0"0,-3 3 0,-4 1-430,15 9-1580,4 6-1433,-1-7 3540,-2-5 0,-31-6 0,-11-3 0</inkml:trace>
  <inkml:trace contextRef="#ctx0" brushRef="#br0" timeOffset="34423">5976 4567 18451,'-34'91'-22,"6"-4"235,28-8-337,0-4 124,0-6-112,0-8 68,2-5-696,2-7 101,3-5 90,2-1-862,-3-7-225,-2-1-919,-3-9-1770,-1-6 4325,-1-10 0,0-5 0,0-5 0</inkml:trace>
  <inkml:trace contextRef="#ctx0" brushRef="#br0" timeOffset="34772">5898 4489 13252,'-7'-21'2420,"1"4"-2039,6 17-370,0 0-11,11-22 135,8 16-281,12-15 146,4 21 0,0 8-45,1 11 90,-1 11-45,-3 12 0,-8 6 11,-9 7 23,-7 5-34,-6 5 0,-14 1-67,-6-2 67,-13-3-269,-2-10-582,-2-5-584,4-11-784,3-9-2800,2-12 5019,8-7 0,7-7 0,7 0 0</inkml:trace>
  <inkml:trace contextRef="#ctx0" brushRef="#br0" timeOffset="35175">6367 4841 15672,'3'86'90,"3"-9"-101,-1-39 11,5-2 0,0-6 11,-1-7 112,-1-7-157,-5-8 68,2-3-34,-5-3 258,2-2-258,-2-9 0,0-11-12,0-14 147,-2-6-158,-1-2 23,-1 2 0,1 4-89,1 1 89,2 6 0,0 7-56,0 6-829,2 9-1155,23 10-749,-1 13 2789,19 8 0,-23-5 0,-5-5 0</inkml:trace>
  <inkml:trace contextRef="#ctx0" brushRef="#br0" timeOffset="35608">6758 5192 13723,'-6'-6'2498,"1"1"-2240,5 5-258,0 0 0,52-49 11,-28 27-11,40-40 0,-49 39-672,-5-3 157,-7-4 212,-12 3 303,-11 3-146,-15 9 315,-11 7-69,-4 5 225,2 7-280,4 12 392,9 9-437,8 14 33,14 2 46,7 2-46,15-2-33,15 1 45,20-5 78,16-2-246,10-9-1289,6-9-2050,2-8-1009,1-6 4471,-6-15 0,-33 10 0,-10-10 0</inkml:trace>
  <inkml:trace contextRef="#ctx0" brushRef="#br0" timeOffset="36473">7305 4645 17970,'-11'65'168,"1"0"0,0-2 0,3-4-191,7 20 90,4-2-67,6-1 0,7-5 191,3-5-326,1-7 135,-4-11-504,-4-12 369,-5-13 90,-3-11 45,-3-8 0,-1-14 56,-1-19-268,-4-26 10,-9-26-483,5 32 0,-2-1 533,-2-4 1,0 0-85,1 0 1,2-1 123,0 3 0,1 0 101,-2-42 22,6 17-78,2 16 67,2 20 0,0 16-11,0 14 78,0 7-67,10 8 0,11 15 56,11 10 157,7 16-191,-4 4 68,-4 2 168,-10 3-213,-10-1 179,-7 1 519,-7-2-653,-11-2-79,-4-5-11,-15 11 0,15-24 134,-1 6-134,17-24 0,1 0 0,8 0-11,8 0 11,12 3-11,28 5 168,-9-5-169,18 0 12,-17-7 0,-2-7-33,-2 0 33,-4-3 0,-6-1-381,4-24 0,-16-1-269,-3-23-269,-15 5 896,-3 0-66,-7 5 89,-6 7 729,-10 10-237,-5 8 125,-5 7-57,-12 4-258,13 3-257,-5 9-45,21 8 34,7 13 78,5 11 89,14 24-201,9-13 112,14 10-112,7-28-33,6-9 10,2-9-951,3-8-987,4-5-2835,2-4 4796,2-14 0,-26 10 0,-7-10 0</inkml:trace>
  <inkml:trace contextRef="#ctx0" brushRef="#br0" timeOffset="36792">8360 5075 17431,'-64'-6'-8,"0"0"1,5 3 0,8 6-94,17 13 191,4 14-90,6 4 0,11 3 44,7 2-111,5-2 67,8-3 0,11-3 23,12-7-23,14-9-224,6-7 67,6-11-594,0-19 224,2-17-1220,-5-25-1335,-5-18 594,-28 34 1,-2-2 2487,-4-7 0,-3 2 0,1-8 0,-7 7 0</inkml:trace>
  <inkml:trace contextRef="#ctx0" brushRef="#br0" timeOffset="37261">8360 4294 18048,'-3'70'367,"-1"1"0,12 10 0,5 7 0,0-10-384,-2-21 0,2-1 17,4 9 0,4 7 0,-3-12 0,6 15-124,1-6 113,-4-5-571,-4-11 111,-1-6 0,-3-14 314,-1-9-44,2-9-68,1-9 258,6-2-280,4-4 291,6-3 0,2-11 33,4-7 1,-1-11-34,-3-6 0,-5-1 123,-7-1-45,-10 1-10,-13-1 21,-16 13 34,-11 5-100,-12 16 111,-2 5 1,1 4 10,-4 25-145,20-2 0,2 22-56,19-12 168,3 0-112,14 1 91,7-4 21,19-4 0,7-7-112,10-9-146,9-7 90,13-7-1160,-17-16 0,0-6-3501,24-15 4717,-34 4 0,-8-1 0,-16 4 0,-16 8 0</inkml:trace>
  <inkml:trace contextRef="#ctx0" brushRef="#br0" timeOffset="37574">9220 5075 17970,'38'85'358,"-4"-9"-358,-9-36 0,-7-7-11,-2-12 11,-7-8-213,-3-8 123,-4-4-638,-1-7 302,-1-17 168,0-12 258,0-16 68,0 1-35,0 4 225,0 5 22,8 2-247,10 0 259,16-6-292,19-2 0,15-8-90,14 1-190,-17 15 0,2 3-667,-18 11 1,-1 1-1962,14-7 0,-4 2 2908,2-4 0,-28 14 0,-12 3 0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4T03:33:17.509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12886 2267 9487,'-54'69'302,"1"-1"1,3-4 0,4-8-34,-7-2-12,1-5 169,0-7-224,3-8-180,7-6 101,8-11-123,14-8-1938,9-13 1938,8-24 0,3 14 0,0-12 0</inkml:trace>
  <inkml:trace contextRef="#ctx0" brushRef="#br0" timeOffset="1468">13433 1 15056,'-19'68'616,"0"1"0,1-1 1,2-4-192,-5 25-246,9-38 1,1 2-419,-2 4 1,1 2 260,-2 5 1,1 2-405,0 7 1,0 2 621,-1 8 1,0 2-960,0 8 1,0 2 733,3-28 0,0 1 0,-1 0-8,0 2 1,0 0 0,-2-1-169,-1 0 1,-1 0 0,0-1 171,-2-2 0,0 0 1,-1-2-12,-12 29 0,-3-2 0,-2-3 0,-1-3-23,-3-5 1,-1-3 39,-1-4 0,-2-2-17,0-5 0,-2-3 11,0-5 0,-2-1 22,0-3 1,-1-2 11,-1-2 0,0-2-45,0-3 0,-1 0 0,1-1 0,0-1-40,0-2 1,-1 0 39,1-1 0,-1 0 0,0-1 0,-1-1 11,-1-1 1,0-2 60,-1-1 1,-1-2-107,1 0 1,-1-2 33,0-1 0,0-2 0,2 0 0,-1-1-17,-1 0 1,-1 0 21,1 1 1,-4 0-44,-1 1 1,-5 2 0,-3-1 63,-8 4 0,-3 0 0,0-1-247,-2 1 1,0 0-1,0-1 221,-2-2 0,0 0 0,4-3-6,-10 0 1,3-2 479,-1 0 0,0-1-474,2-1 0,-3 0 26,9-1 0,-6 0 0,5-1-71,-12 4 1,1 0 44,14-5 0,-3 2 0,6-2 0,-4 1 0,5-1-23,0 0 1,1 1 33,2-2 0,0 0-11,0 1 0,1 0 0,1 0 0,0-1 33,-1 0 1,0 1-45,2 0 0,-1 1 11,0 0 0,0-1 0,1 2 0,0-1-34,1 1 1,1-1 33,-1 0 0,0-1 0,1 1 0,-1-1 11,-1 0 0,0-2 22,0 0 1,-1-1-34,0-2 0,0 0 0,1-3 0,-3 0 17,-28 2 0,-2-1-6,26-4 0,1-1-11,-23 2 0,2 0 0,33-5 0,3-2 11,0 0 1,-1-1-24,0 1 1,0-1 11,-3-2 0,0 0 0,-4 1 0,-1 0-11,-1-1 0,0 0 44,1 0 1,-2 0-34,-23 0 0,1 0 62,22 0 0,0 0-29,-19-3 1,0-2-34,24 0 0,2-3 5,-4-3 1,-1-3 11,-3-2 0,1-1 22,-2-1 0,-1-2-22,1 0 0,-3-1-592,5 0 1,-4-1-1,3 0 536,-11-4 0,2-1 39,11 4 0,-2-1 0,5 0-7,0-4 1,5 0 0,3-3 0,2 0 56,3 0 1,2-2-68,3-1 1,2-2 16,3 1 0,2-1 0,1 0 0,2-1 1142,-27-38-1142,26 24 0,2-1-12,-15-28 46,21 30 0,3 1-23,-9-16-11,3 4 22,-2 2 1,-1 4 497,0 3-531,-20-21 134,16 15-134,-14-17 11,16 18 0,-3 2-79,-3-5 85,6 17 0,-3 1-6,-24-25 28,19 23 0,-1 2 28,-27-17-56,-5-2 0,37 31 0,-1-1-45,-2 0 0,-1 0 1213,-2-1 0,-1 0-1168,-1-1 0,0 0 11,-2-1 0,0 0 50,-1-1 1,0-2-90,2 3 0,-3-3 28,-21-18 0,-1-2-28,20 15 0,0-1 28,-16-13 0,3 0 0,25 17 0,4 1-6,1 1 1,1-1 22,4 2 0,1-1-29,-31-34 12,5 0 0,6 6 536,4 3-536,-3-8-12,19 22 102,1-1-124,20 32 34,7 7 0,2 5-78,3 3-12,0 1-2277,0 0-736,0-1 3103,2-12 0,-2 10 0,2-8 0</inkml:trace>
  <inkml:trace contextRef="#ctx0" brushRef="#br0" timeOffset="2052">30 1329 17129,'15'91'1300,"-4"8"-1121,-10-50 0,-2 2-619,1 6 0,0 0 501,0 4 1,0 0-62,1 1 0,-2 0 28,0-4 0,0 0 0,-2-3 0,-1 0-28,-6 40 295,-2-9-306,2-17-493,4-15 27,1-17-183,3-16-226,1-12 270,1-6-1684,0-17 2300,0-22 0,0 13 0,0-9 0</inkml:trace>
  <inkml:trace contextRef="#ctx0" brushRef="#br0" timeOffset="2285">108 1368 15863,'13'2'3148,"-2"0"-3081,-11-2 416,53 44 21,4-4-952,-1 0 1,6 3 469,-6-8 0,2-2 17,7 3 1,1-1-7,1-2 1,1 0-68,-1-2 1,-1-1-169,-5-3 1,-4 0-561,-7-3 0,-5 0-1742,18 14 2504,-30-7 0,-20-16 0,-13-6 0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4T03:29:17.209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2658 17510,'67'-19'-101,"18"3"151,-29 15 1,3 2-621,8-1 0,2 0 570,0 0 0,1 0-600,-1 0 1,-1 0-191,-7 0 0,-2 0-2807,40 0 3683,-21-3 0,-39 2 0,-16-2 1</inkml:trace>
  <inkml:trace contextRef="#ctx0" brushRef="#br0" timeOffset="2680">782 2306 16905,'42'39'-112,"-1"-1"0,-1-1 0,-3-4 112,13 6-561,-1 0 270,-7-6 280,-8-5-157,-14-3 134,-9-6 34,-8 4 0,-13 3-22,-14 9 22,-19 4-303,-17 10-542,-11 2-1698,-6 3 996,4-5-2587,17-8 4134,23-17 0,18-11 0,13-12 0</inkml:trace>
  <inkml:trace contextRef="#ctx0" brushRef="#br0" timeOffset="3133">1720 2463 8770,'0'0'0</inkml:trace>
  <inkml:trace contextRef="#ctx0" brushRef="#br0" timeOffset="4678">1798 1681 15291,'8'58'149,"0"0"1,-1 2-1,-2-1-99,-5-2 1,0 1-197,3 8 0,1 2 174,2 8 0,2 4-469,2 10 1,3 3 440,-3-26 0,1 2 0,-1 0 52,1 5 0,-1 2 1,1-1-42,0 1 0,-1 1 0,0-1-413,0-3 0,0 0 0,-2-2 402,-1-3 0,-1-1 0,0-2-34,1 23 1,-1-3-43,-3-8 1,-2-4 75,0-9 0,0-3 0,-1-9 0,0-2-438,-2 27-10,-1-22-502,-2-24 54,-2-17-1831,4-24 2727,0-38 0,3 22 0,0-17 0</inkml:trace>
  <inkml:trace contextRef="#ctx0" brushRef="#br0" timeOffset="5495">1876 1134 15403,'53'2'37,"-1"-1"1,7 0-1,3 2-20,8 7 0,3 0-933,15-4 1,5-2 922,-22-2 1,2-1-1,2 0-272,5 0 0,2-2 1,1 1 256,4 0 1,1 0-1,1 0 12,0 0 0,0 1 0,1-2-4,-1 0 0,0 0 0,0-1-266,0 0 0,0 1 0,0-2 158,-1 0 0,0-1 0,0 0 78,-1 0 0,0 0 0,-1 0-138,-2 0 0,-2-1 0,0 0 22,-5 0 1,-1 1-1,-2-1 127,-5 0 0,-2-1 1,-2 0-78,21-2 1,-4 0 95,-12-1 0,-5 0 0,-13 2 0,-4-1 79,20-3 66,-28 1 91,-19 7 845,-13 0-700,-5 3 826,-3 0-1207,0 11 2031,1 14-2076,0 22 190,0 17-145,-1 16 12,0 16 60,0-41 1,0 3-1463,1 7 1,0 2 1462,1 8 0,0 3-45,3 8 0,0 3-200,2 8 0,0 3 202,-2-27 0,1 1 0,-1 2-416,1 3 0,0 2 1,0 0 385,0 3 0,0 2 0,1 0 56,-1 1 0,1 0 0,1-1-15,0-2 0,0-1 0,0-1-41,1-2 0,0-1 0,0-1 0,1-4 0,0-1 0,0-1-8,-1-3 1,0-1 0,-1 0-119,4 30 0,-1-2 126,-2-5 0,-1-2 0,-2-5 0,-1-3 56,-1-8 0,-1-3-79,-1-9 1,0-3 22,3 35 1867,2-25-1867,0-23 360,1-18-1794,1-13 1002,2-9-6594,-3-8 7197,0-23 1,-6 15 0,-1-14-1</inkml:trace>
  <inkml:trace contextRef="#ctx0" brushRef="#br0" timeOffset="6114">2150 5042 15235,'50'-7'511,"1"1"1,6 0 0,2 2-467,8 3 0,3 2-881,13-1 0,5 0 899,-22 0 1,2 0-1,2 0-929,7 0 1,3 1-1,1-1 884,9 0 1,2 0 0,1 1-19,-19-1 0,1 0 0,1 1 0,1-1-50,2 0 1,1 0 0,1 0-1,-1 0 33,2 1 0,1-1 1,-1 1-1,0 0 31,-2 0 0,0 0 0,-1 0 0,0 0-14,-2 0 0,0 0 0,0 0 0,-1 1 3,20-1 1,0 1 0,-2-1 44,-5 0 1,-2 0 0,-1-1-75,-5 1 0,-2-1 0,-3 1 26,23-1 0,-6 0-87,-19 0 0,-6 0 53,21 0-716,-46 0-541,-27-3-5914,-37-8 7798,-26-14 1,14 10 0,-9-4 0</inkml:trace>
  <inkml:trace contextRef="#ctx0" brushRef="#br0" timeOffset="6781">1759 1447 13387,'8'87'369,"-1"1"1,0 1-1,-2-3-240,-4-16 0,-2 0-883,4 13 0,0 4 761,0-22 1,0 3-1,1 1 67,2 6 1,0 2 0,1 1-431,0 5 0,0 1 0,0 1 356,1 2 0,0 1 0,-1 0-433,1 0 0,-1 0 1,0-2 432,0-3 0,0-1 0,0 0-273,-1-4 1,0 0-1,0-2-283,0-5 1,0-2 0,0-1-1047,2 26 0,1-4 1602,1-10 0,-1-7 0,1 8 0,0-30 0</inkml:trace>
  <inkml:trace contextRef="#ctx0" brushRef="#br0" timeOffset="7740">1994 2150 14708,'74'5'1289,"19"2"-1188,-35-1 0,3 0-835,12 0 1,4-1 772,8 0 0,3-1 50,9 0 1,2-2-404,-30 0 1,1-1 0,0 0 313,3-1 0,1 1 0,0-1 0,3 0 0,-1 0 0,1 0-8,-1 0 1,0 0 0,0 0 7,1 0 0,0 0 0,-1 0 0,-2 0 0,-1-1 0,0 1-23,-3-1 1,-1 0-1,-1-1 113,28 1 0,-2-1-124,-10-1 0,-2 1 284,-10 1 0,-4 0-250,-9 0 0,-3-1-79,30 2 79,-20-2 0,-21 2 12,-10 0 133,-10 0 639,-3-1-784,-2-1 1323,1-1-1401,2 0 294,0-1-216,-2 1 0,-1 1 89,-7 1-201,-3 1 112,-7 0-695,0 0 169,2 0-146,2 0 413,4 0 2,7 3 257,-5-1 0,3 1-101,-8-1 101,-2-1-918,-1 2-1693,0 2 2611,-3-1 0,-1-1 0,-1-3 0</inkml:trace>
  <inkml:trace contextRef="#ctx0" brushRef="#br0" timeOffset="8646">1564 1 14115,'78'58'265,"0"1"0,-2-1 1,-6 1 243,-19-11 1,-3 1-1282,7 6 1,0 2 911,4 3 1,1 2 10,3 3 0,-1 2-123,2 2 0,-1 1-11,-1 1 0,-3 1-17,-2 1 0,-2 0 72,-5-4 1,-3 1-51,-5-4 1,-3-1-23,-5-6 0,-3-2 142,-4-5 1,-3-1-210,14 36 112,-6-11-45,-8-13 0,-4-14-11,-6-11 176,-4-13-265,-5-8 44,0-9-124,-4-3 1109,1-2-1154,1-2-160,-3 0-2002,3-1-2823,-1-1 5210,0-13 0,0 9 0,-2-8 0</inkml:trace>
  <inkml:trace contextRef="#ctx0" brushRef="#br0" timeOffset="10241">2775 1720 17241,'44'54'168,"1"-6"-168,-7-28 0,0 1 0,-2 0-179,-3-1 33,4 0-650,-2-1-728,2-2-1579,-6-3 3103,-5-6 0,-12-5 0,-5-3 0</inkml:trace>
  <inkml:trace contextRef="#ctx0" brushRef="#br0" timeOffset="10468">3439 1642 17062,'-56'65'-168,"7"0"-539,25 1-1276,1 0-2017,0-4 4000,0-14 0,10-21 0,3-14 0</inkml:trace>
  <inkml:trace contextRef="#ctx0" brushRef="#br0" timeOffset="246687">2502 2502 16748,'30'87'806,"-2"-5"-570,-17-30-236,1 6 33,-4 4 1,2 4 11,-5 3-45,1-4 0,-2-6 56,-1-8-101,0-11 45,0-7-347,1-10 201,-1-7-414,0-6-1,-1-4-301,0-4-476,-2 0 1,0-2 0</inkml:trace>
  <inkml:trace contextRef="#ctx0" brushRef="#br0" timeOffset="247587">2541 2385 13532,'8'2'2734,"-1"1"-2667,-7-3 135,0 0-146,35-19 101,-4 17-146,39-8-11,-9 23 45,15 5 67,6-4-649,12-2 537,-44-7 0,1 0 0,2-2 0,1 0 0,2-1 0,1 0 28,0 0 0,0-1-34,2-1 1,-1 0 5,-2 0 0,0 0-34,-1 0 1,0 0-1,-2-2 0,-1-1 34,-1 1 0,-1-1 0,40-7-78,-13 2 156,-21 0-78,-15 4 0,-16 0 12,-8 3-1,-4 0 537,-5 1-559,0 0 44,-1 0-33,-1 0 0,-1 0 45,2 0-11,-4 6-34,7 5 56,-6 2-11,4 3 44,-7-8-22,2 0-67,-1-1 112,3 1-112,-1 0 0,0 4 12,0 1 77,0 18-89,0-3-22,1 16 22,-2-6 0,0 2 0,4 1 0,-3-1 0,5-2 0,-5-1 0,3 0-45,3 6 45,-2-12 0,1 0 45,-4-18-12,-3-3-66,-1-7 33,-1 0 33,0-3 35,-3 0 21,-11 3-89,-11 2 0,-15 4 0,-12 1-56,-8 0 101,-12-1-45,-8 0 0,-11-1-779,-8-1 846,1-2-67,-2-2 0,9-2-79,0-1-453,6 0 521,-4 0-57,1-4-330,20 1 1,-3 1-57,17-1 0,0 0-442,-18-1 0,1 4-2611,-19 10 3507,16 3 0,35-1 0,17-1 0</inkml:trace>
  <inkml:trace contextRef="#ctx0" brushRef="#br0" timeOffset="249252">2463 2854 13801,'82'8'434,"0"1"1,0-1 0,3 0 0,-1-2 0,-2-1-807,-11-1 0,-4-2 0,2 0 387,7-1 0,0 0 0,1-1 22,-1 0 0,0 1 1,0-1-38,-6 1 0,-1-1 0,-1-1-197,25 0 1,-5-1-577,-13 0 0,-4-2-1194,-13-1 1,-3 0 2095,27-7 0,-41 5 0,-19 3 0</inkml:trace>
  <inkml:trace contextRef="#ctx0" brushRef="#br0" timeOffset="249572">2267 3127 14350,'4'18'1591,"-2"-4"-1457,-2-14 191,0 0-134,120-26-146,-34 20-436,8-6 0,6 3 424,-29 11 1,-2 3-442,7 2 0,1 1 408,3-1 0,0 1-364,1 1 0,-1 0-869,-6-1 1,-3 1-1906,-9-2 1,-4 1 3137,31 5 0,-45-8 0,-21-1 0</inkml:trace>
  <inkml:trace contextRef="#ctx0" brushRef="#br0" timeOffset="249759">2229 3362 15751,'91'3'238,"0"0"0,-25 0 0,1 0 0,0-1-238,2 1 0,1-1 0,1 0-921,8 0 0,2 0 0,0 0-1787,4 1 0,1-1 0,-2-1 2503,0-4 1,0-3 0,-9 2 0,-2 3 0,-9-2 0,33-11 0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4T04:44:30.135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1680 19403,'47'-58'74,"1"0"0,-1 0 0,-1 1 0,-1 0 0,-4 4-119,2-3 1,-3 1-669,1-5 1,0-1 247,-3 0 0,-1 1 230,-5 1 1,-3 1-13,-5 6 1,-4 1 134,3-37 158,-12 17-46,-10 15 179,-9 15-167,-8 15 670,-10 8-122,-6 10 12,1 3 111,0 3-594,4 2-33,-1 15 359,2 12-392,-1 26 223,-2 18-89,5 19-140,13-38 0,1 2 111,3 5 1,3 2-1825,0 3 0,1 1 1696,1-1 0,3-1-6,3-2 1,2 0-80,4 9 0,3-2 85,11 24-202,-10-40 1,-2-5-124,0-1-2051,-8-4 1704,-1-20-1077,-7-4 2061,-5-15-5982,-2-15 5779,3-13 1,4 8 0,4-5 0</inkml:trace>
  <inkml:trace contextRef="#ctx0" brushRef="#br0" timeOffset="220">587 1212 19785,'-37'61'56,"-1"1"0,5-5 0,6-5-112,16 4 179,5-4 22,15-1-145,13-4-112,16-5-33,16-8-953,4-10-606,6-12-795,-4-6-5389,-3-17 7888,-9-15 0,-22 10 0,-8-7 0</inkml:trace>
  <inkml:trace contextRef="#ctx0" brushRef="#br0" timeOffset="404">978 1251 16502,'-9'-6'2408,"1"2"-2128,2 56 0,5 22-380,7-9-629,-8 10 1,4-3-1703,13-26-5278,-2-28 7709,-2-8 0,-4-7 0,-2-3 0</inkml:trace>
  <inkml:trace contextRef="#ctx0" brushRef="#br0" timeOffset="1085">1095 1563 18787,'72'-22'11,"1"0"0,-7 1 1,-14-5-931,-23-26 437,-14-9-78,-8-6 291,-7 1 101,-15 7 202,-4 12-34,-16 14 392,-1 17-101,-1 8 247,4 17 168,-1 33-225,24 6 1,6 4-324,6 35-130,8-30 0,6-4 128,24-3-111,4-11-45,1-11 23,3-10-23,1-10-729,4-9-301,0-19-248,-7-13 639,-8-17-492,-18-3 794,-9 4 337,-10 10 168,-4 15 326,-6 13 222,-5 8-144,-3 9 257,4 11-279,6 12-80,4 12 168,3 4-380,21 20-112,2-18-135,20 8 258,0-29-202,6-10-67,4-8 0,6-5-426,-2-17-481,2-31 167,-30 3 594,-4-18 68,-25 31 78,0 8 34,0 12 10,0 4-44,0 3 382,0 8-248,0 10 494,2 30-595,8-3 169,6 16-180,9-21-44,-2-6-124,-4-8-1456,-10-12-728,-4-5-6209,-15-15 8539,-13-18 0,7 11 0,-4-8 0</inkml:trace>
  <inkml:trace contextRef="#ctx0" brushRef="#br0" timeOffset="1387">1134 782 21577,'61'-41'157,"-8"3"-213,-25 17 56,-4-1-549,-2 2 201,-2 4-559,-2 3 459,-2 4 33,2 5-134,0 2 359,5 2-248,3 12-110,10 8 380,7 14-617,11 10-1333,3-4-1994,1-5 4112,-7-12 0,-23-13 0,-9-7 0</inkml:trace>
  <inkml:trace contextRef="#ctx0" brushRef="#br0" timeOffset="1574">1877 0 17241,'57'26'29,"1"-1"1,-6-1 0,-15 5-310,-37 20-639,-31 7-2016,-21 7 2935,10-31 0,-1-3 0,-8 7 0,6-10 0</inkml:trace>
  <inkml:trace contextRef="#ctx0" brushRef="#br0" timeOffset="1755">978 547 18216,'65'48'-1890,"-19"-19"0,-35-14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4T02:23:35.70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0 732 16580,'0'0'0</inkml:trace>
  <inkml:trace contextRef="#ctx0" brushRef="#br0" timeOffset="172">138 1281 15392,'-35'0'0</inkml:trace>
  <inkml:trace contextRef="#ctx0" brushRef="#br0" timeOffset="559">721 11 20546,'-34'62'52,"0"0"0,2-2 1,8-2-53,17 37 45,0 4-34,4-48 0,0 1-11,0-2 0,0 0-224,-4 43-437,1-11-280,-1-13-359,0-11-112,-3-12-1276,1-11-1515,-1-13 4203,3-11 0,2-7 0,3-4 0</inkml:trace>
  <inkml:trace contextRef="#ctx0" brushRef="#br0" timeOffset="849">1099 11 17767,'-2'-6'2824,"1"2"-2779,1 4-12,-74 99-10,46-31-756,-16 8 0,3 4 739,31-28 0,6-2 16,-3 3 0,1 0 152,2-1 0,1 0-174,-1 0 0,1-1-190,-4 42-516,-2-9-347,-3-13-650,-1-13-684,1-13 2387,2-13 0,6-16 0,1-9 0</inkml:trace>
  <inkml:trace contextRef="#ctx0" brushRef="#br0" timeOffset="2462">1580 561 20781,'-15'-26'-78,"16"28"179,20 66 22,15 17-112,8 3 12,-1-5-23,1-10 11,-2-12 11,-3-13-11,-2-10-11,-3-12 35,-8-14-24,-3-6 22,-9-10-33,0-19-202,-2-14 45,-4-24-33,-3-10 78,-4 2 101,-1 4-12,0 17 1,0 15 22,-2 16-90,1 10 68,-1 6-68,2 1 46,0 30 66,9 5 56,4 30-66,11-8 10,2-4 56,1-8-78,0-9 0,0-10 0,9-11 79,-7-15-79,6-22 11,-13-18-123,-6-24 45,-6-6 0,-6-6-90,-3 9-235,-1 15-606,0 15-582,0 21-2162,0 9-864,0 24 4606,0 12 0,0-7 0,0 1 0</inkml:trace>
  <inkml:trace contextRef="#ctx0" brushRef="#br0" timeOffset="3011">2575 664 20065,'11'94'67,"3"-11"-67,10-30 11,2-8 23,-2-6-12,0-10-22,-2-7-11,-1-11-146,-4-5 157,2-6-11,-2-17-124,-1-13 113,-1-21 22,-5-6 0,-6-1-56,-1 10 45,-3 11 11,0 15-23,0 12-21,0 6-24,0 4 68,0 11 124,0 9-80,1 17 46,6 7-90,5 2 67,13 10-67,-3-23-11,5 3-56,-10-25 33,2-6 34,-3-6 79,5-19-79,1-16 33,-1-25-66,-1-12 55,-7-5-22,-4 6 0,-5 13-34,-3 17-145,-1 18-437,0 12-4079,0 9 414,4 27 4281,5 5 0,-4 1 0,3-6 0</inkml:trace>
  <inkml:trace contextRef="#ctx0" brushRef="#br0" timeOffset="3660">3227 698 21756,'0'-42'-44,"2"20"55,11 45-11,10 17 0,11 9 56,3 1-56,1-4-23,-2-7-178,0-7-1,-3-10 135,-2-9-11,-4-8 44,-4-9 34,-5-15-134,-4-15 66,-6-17-22,-4-5 12,-3 4 55,-1 11-89,0 11 90,0 17-90,0 5 101,0 8-90,0 9 101,0 11 56,0 16-56,4 9 22,7 2 34,6-7-56,6-5 34,0-12 22,5-8 78,-5-9-66,4-21-57,-7-14 11,2-58-134,-9 16-145,-3-28-371,-8 44-223,-2 13-1222,0 21-2846,-3 11 4919,-3 27 0,2-13 0,-1 13 0</inkml:trace>
  <inkml:trace contextRef="#ctx0" brushRef="#br0" timeOffset="4264">4223 870 19314,'42'32'-796,"-8"-5"382,-33-30-46,1-4 258,-2-1 102,-7-2 55,-2 5 0,-7 3 11,1 2 12,3 0-12,5 0 12,4 0-23,2 2 45,1 2 56,7 0-33,1 0-12,5-2-11,-2-1 112,-4-1-90,-4 0-22,-3 0-123,0-4 123,0 1-482,-5-2-918,-1 3-2433,-2 4 3833,3 5 0,3-2 0,2 1 0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4T04:44:33.422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157 196 18115,'-2'91'366,"1"-1"0,1 0 0,-1-3-327,0-18 0,-1-1-539,2 4 1,0 2 499,0-1 0,0 1 0,1-6 0,1-1 16,0-6 1,1-2 17,6 40 303,-1-20-337,-1-17-411,-3-17-452,0-14-246,-2-16-225,-1-8-2927,-1-19 4261,-6-14 0,5 8 0,-5-5 0</inkml:trace>
  <inkml:trace contextRef="#ctx0" brushRef="#br0" timeOffset="173">1 821 18362,'81'-27'-15,"1"-1"0,-6 2 0,-5 7-243,14 18-1299,-6-4-1604,-10-1 3161,-13-11 0,-26 9 0,-13-4 0</inkml:trace>
  <inkml:trace contextRef="#ctx0" brushRef="#br0" timeOffset="401">704 235 19751,'-19'81'324,"0"0"1,2-1 0,5-2-325,8-15 0,3-1-656,0 3 1,1-1 705,1-4 1,2-1-35,1-3 1,2-2-50,11 41-2594,0-35 1,3-5-6203,6 1 8899,14 8 1,-28-59 0,0-5 0</inkml:trace>
  <inkml:trace contextRef="#ctx0" brushRef="#br0" timeOffset="849">1017 1134 19000,'13'52'95,"1"0"0,23 28-263,19-74-683,7-14-359,-2-15-336,-6-18-236,-15-17 897,-16-4 885,-13 6 190,-8 14 875,-3 15 660,-6 16-1154,-3 6 158,-6 14 133,-1 14-278,1 20 278,5 18-402,4 18-52,4-11 1,4 4-347,2-14 0,4 2 5,-1 6 0,3 6 0,0-4 40,7 11 0,0-4-107,-2 0 0,-1-3 0,-4-14 0,-4-6-12,-6 4 68,-19-13-112,-15-11 56,-29-10-291,-17-9 156,-13-7-89,43-4 0,-1-4-470,-45-14 268,7-7-986,18-17 258,20 0-1031,24-2-2331,16-1 4516,28-3 0,-12 20 0,12 4 0</inkml:trace>
  <inkml:trace contextRef="#ctx0" brushRef="#br0" timeOffset="1667">1759 782 20793,'-4'68'209,"1"-1"0,0-1 0,0-2-209,3-10 0,0-1 67,1 1 1,1-1-68,1-1 0,1 0 67,0-2 0,0 0 12,8 46-79,-4-12 0,0-13-112,-3-18-124,0-19 102,-3-16 78,-1-10-67,-1-8-23,0-24-482,-1-61 561,-2-6-135,1 23 1,0-2-1,0 17 0,1 1 56,0 0 1,0 2-169,1-43 292,0 8-180,3 14 202,1 9-44,4 14 178,-1 10-67,1 15 112,0 8-179,2 11 0,4 6 0,5 17 258,4 13-180,-1 18-33,-3 8 45,-8 3 11,-6 3 56,-10-1-157,-9-2 0,-7-7 146,-11 1-146,11-22 0,2-6 89,15-20-78,2-6-11,2-1-11,18 0 56,5-9-45,24-3 0,5-13 101,7-3-124,1-6 23,-3-3-89,-8-5-359,-3-26 391,-25 13 35,-2-17 22,-19 27-157,-12 9 247,-4 8-90,-15 12 403,-2 6-347,-1 7 168,2 8-145,4 12 10,4 12 259,4 40-270,10-11 45,5 21-44,20-26-12,9-2-67,17-10 0,33 0-650,-16-23-549,19-2-1557,-30-35-6432,-6-13 9188,-10-26 0,-14 22 0,-6 4 0</inkml:trace>
  <inkml:trace contextRef="#ctx0" brushRef="#br0" timeOffset="2017">2579 938 19829,'-6'51'67,"-1"-1"1,-5 40 55,12-42-33,-2 0-90,2-5 0,0-4-68,0-9 68,0-7 0,0-11-89,0-6 290,0-5-201,0-24 0,0-9-78,0-26 134,3-4-56,0 0 0,4 2 112,3 5-224,5 4 112,5 7-392,3 3-57,3 4-939,7 7-316,2 6-3932,4 6 5636,-1 8 0,-16 4 0,-6 4 0</inkml:trace>
  <inkml:trace contextRef="#ctx0" brushRef="#br0" timeOffset="2686">3088 1 20244,'-1'69'257,"0"-1"1,0 1 0,-1 33 0,1-5-258,1-24 0,0-2-785,0 4 0,0 2 869,0-1 0,0 1-84,0-3 0,0-1 0,2-6 0,-1-2-11,-1-6 0,1-3 145,2 36-134,-3-21 0,1-17 553,1-18-531,1-13 243,1-10-265,-3-8-67,2-4 179,-1-1 730,0 0-842,0 0 56,-1 0-112,4 0 56,3 0 0,8 0-68,6 0-548,6 0-56,3 0-818,4 0-965,-1 0-3628,3-6 6083,-3-7 0,-14 4 0,-5-3 0</inkml:trace>
  <inkml:trace contextRef="#ctx0" brushRef="#br0" timeOffset="2921">3439 1056 20143,'-14'71'63,"0"1"1,1-5-1,3-6-7,10 2-56,0-6 0,3-9-380,2-11-595,2-14-751,0-12-1669,-1-12 3395,1-27 0,-3 15 0,0-13 0</inkml:trace>
  <inkml:trace contextRef="#ctx0" brushRef="#br0" timeOffset="3082">3517 509 17308,'-20'-19'-1490,"3"4"-5166,33 91 6656,-1-18 0,3 28 0,-7-46 0</inkml:trace>
  <inkml:trace contextRef="#ctx0" brushRef="#br0" timeOffset="3534">3752 1368 18115,'-16'-19'2398,"4"3"-2242,12 16 24,0 0-102,-5 27-78,4 3 0,-3 25 78,7-1 1,4-2-79,4-6 0,3-9-493,0-14 471,-2-12-90,1-7-661,-1-21 436,4-18-27,-6-25 0,-1-5 364,5-11-11,-7 15 0,-2 6 56,-4 24-45,-1 16 0,0 7-12,0 7-122,2 1 100,4 10 68,4 12 145,6 16-168,4 12 90,0 3 168,2-1-213,-3-4 11,-2-5 0,-2-10-67,-4-8-33,-4-11-1166,-1-5-863,-4-6-7731,1-2 9793,3-18 0,-3 12 0,3-12 0</inkml:trace>
  <inkml:trace contextRef="#ctx0" brushRef="#br0" timeOffset="3957">4182 1290 21958,'29'-60'8,"1"0"1,-1 1-1,12-28 1,-3 7-21,-12 28 1,-4 3-724,0-2 1,-3 0 493,-2 0 0,-4 1-397,6-39 66,-10 13 590,-8 16-85,-7 15 258,-5 15-191,-9 14 101,-4 10 235,0 5 159,1 9-372,0 17 392,0 17-231,1 24 41,10 1 0,3 5-314,3-13 0,1 2 20,0 24 0,1 1-31,3-26 0,2-1 5,5 18 1,1-2 27,-3-22 1,1-1-34,5 11 0,-1-3 0,0 7-101,-5-12-145,-2-13-449,-2-11-123,0-12 527,0-10-337,0-6-504,-2-3-346,1-16-2584,-1-8 4062,0-20 0,2 18 0,0 5 0</inkml:trace>
  <inkml:trace contextRef="#ctx0" brushRef="#br0" timeOffset="4218">4651 1134 16378,'6'14'4067,"-1"-3"-3507,-5-11-391,0 0-169,-62-3 0,34 14-112,-46 2 168,55 17-56,9 3 56,5 22 45,10-11-101,7 17-370,10-22 78,8-1-536,3-5-58,0-8-492,3-4-168,6-6-460,11-4-2554,9-1 4560,7-5 0,-31-2 0,-5-3 0</inkml:trace>
  <inkml:trace contextRef="#ctx0" brushRef="#br0" timeOffset="4571">5432 391 20524,'-19'66'280,"0"0"0,2 2 0,4-1-151,11-4 0,3 0-326,-2 2 0,2 0 197,2-3 0,1-1 0,0-3 0,1-2 78,9 43 57,-3-10-135,-4-19-258,-4-12-145,-2-19-432,-1-13 208,0-15 227,0-7-1706,0-20 302,0-17-2801,0-28 4605,-3-22 0,3 34 0,-3 5 0</inkml:trace>
  <inkml:trace contextRef="#ctx0" brushRef="#br0" timeOffset="4754">5315 431 16916,'14'4'3921,"-3"-1"-3887,69-49 123,-25 31-236,6-10 1,3 2-348,13 21-1176,-6 10-784,-11 13-4248,-20 15 6634,-19 15 0,-14-23 0,-7-1 0</inkml:trace>
  <inkml:trace contextRef="#ctx0" brushRef="#br0" timeOffset="4922">5354 1056 19168,'63'8'-796,"1"-1"1,-5 1 0,-3-2 795,32 3 0,-45-5 0,7-2 0</inkml:trace>
  <inkml:trace contextRef="#ctx0" brushRef="#br0" timeOffset="5136">5901 1017 10250,'-1'-15'2980,"0"4"-595,0 92-2184,0-33-173,0 7 0,1 2 174,6 0-202,-1-9 1196,8-4-1308,-4-12 161,-1-7-1293,-3-11 1989,-3-7-4375,1-12 3735,0-21 0,-1 12 0,1-11 1</inkml:trace>
  <inkml:trace contextRef="#ctx0" brushRef="#br0" timeOffset="5273">5979 509 17409,'16'65'-914,"-1"1"1,6 20 0,-15-51 0</inkml:trace>
  <inkml:trace contextRef="#ctx0" brushRef="#br0" timeOffset="5653">6057 1564 20636,'62'-54'-49,"0"1"1,-5 2-1,-9 2-276,-10-16 236,-13 1-236,-12-12 280,-13 30-168,-14 3 146,-10 33-1,-24 16 113,10 15 22,-8 15 68,21 10 157,7 7-281,9 0 179,5 1-179,10 2 68,13-3 156,16-1-235,16-5-560,9-8-1368,3-14-3371,-7-10 5299,-3-14 0,-27-1 0,-7-3 0</inkml:trace>
  <inkml:trace contextRef="#ctx0" brushRef="#br0" timeOffset="6087">6448 1603 16882,'0'13'3563,"1"-3"-3294,-1-10-34,106-58-611,-44 14 444,13-4 0,1-4-588,-35 16 1,-5-2 519,2-4 0,-1-2-79,-2-2 1,-1-3 44,-3-5 1,-1-1-303,-1-3 0,-3 0-90,-2-3 0,-3 0-6,-2 1 1,-3 1 213,-5 5 0,-2 3 264,0-34-24,-11 24-22,-13 25 728,-11 18 265,-38 15-601,10 20-235,-21 13 325,24 23-2,3 21-468,4 14 223,25-38 1,3 2-214,2 3 0,3 0 6,3 0 0,3 1 11,2-1 1,2 0 90,3 0 1,3-1-81,2-3 1,3 0-51,17 45 0,7-8-56,3-10 56,-3-11-527,-1-6-302,-2-13 67,0-6-1535,5-10-2756,4-12 5053,6-9 0,-20-8 0,-4-3 0</inkml:trace>
  <inkml:trace contextRef="#ctx0" brushRef="#br0" timeOffset="6556">7542 1486 21252,'-61'-21'52,"0"1"1,4 3-1,8 10-52,15 21 101,7 12-123,10 6 22,9 4 0,5 3-79,11 1-44,14-3-292,20-9-459,19-13-1030,13-15 189,4-34-1423,-3-25 2152,-41 17 1,-4-9-74,1-35 0,-7-7 805,-7 20 0,-4-2 724,-4 8 1,-2-5 0,-2 6 537,-2-5 1,-3 5-63,1 5 1,-2 4 678,-8-28-549,-3 29 717,-7 28-1177,3 15-302,5 10-113,1 5 135,0 20 337,-3 20-516,0 37-57,8-28 1,1 3 218,0 8 1,2 2-1032,1 4 0,2 0 779,-1 4 1,0-1-68,2-1 0,0-1-48,1-2 0,0-1 76,0-4 0,1-2-28,-2-4 0,0-3 0,0 36-56,-2-18-78,0-22-516,0-18-336,0-15-269,0-9 1758,-9-37 0,7 23 1,-7-24-1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4T04:44:42.375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1 19617,'86'16'-2962,"1"0"0,-2-2 0,-2-2 2962,-12-4 0,-7-1 0,13 0 0,-16-5 0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4T04:44:41.442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0 19134,'25'83'179,"-1"0"1,0-4 0,1-8-91,12 12 1,3-6-23,5-10-67,-7-15 112,-4-14-45,-9-12-44,-5-13-23,-9-5 246,-1-6-179,-1-7-33,3-18-34,5-16 0,2-25 45,1-11-45,0-3 0,-3 1-45,-4 12 134,-3 8-111,-4 16 22,-3 13-594,0 10-157,-2 11-1377,2 4-1312,1 5-661,6 13 4101,10 12 0,-10-7 0,3 2 0</inkml:trace>
  <inkml:trace contextRef="#ctx0" brushRef="#br0" timeOffset="401">938 352 19807,'-61'13'52,"1"0"0,5 0 1,11 6-53,22 23 45,11-1 44,6-5 57,5-5-146,16-1-213,9-10 90,22-7-494,8-7-10,5-8-45,-2-15-57,-7-10 550,-10-17 78,-11-4 101,-12 1 45,-10 7 78,-5 9 180,-3 13-35,-9 9-223,-4 6 314,-7 3-224,-1 7-79,6 8 235,2 9-213,8 5 12,2 2 22,3 1-112,7 1-45,8-2-1456,9-3-1435,4-6 2936,1-10 0,-14-7 0,-1-5 0</inkml:trace>
  <inkml:trace contextRef="#ctx0" brushRef="#br0" timeOffset="703">1446 234 18171,'-1'-20'1938,"0"4"-1814,1 16 200,0 0-324,-84 108 45,56-56-352,-18 15 1,6-1 306,32-20 180,6-10-79,7-6-202,9-8-190,8-9 56,10-7 212,1-5 188,0-12-401,-5-10-179,-6-18-425,-8-11-538,-9-34-135,-14 24-594,-17-11-1769,-21 41 3876,-16 17 0,26 7 0,5 6 0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4T04:44:46.70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706 1098 20524,'-58'-35'302,"0"8"-380,5 27 78,-1 9 0,-1 10-11,3 18 11,5 11 0,8 10-12,11 1 147,10 2-158,10 0 23,5-6 0,19-3-123,11-10 123,24-9-257,11-16-113,6-9-599,-22-27 0,-1-10-320,18-18 465,-25 2 1,-6-5-678,-2-31 447,-9 0 1054,-13 8 78,-2 14 1178,-6 16 1657,0 17-2476,0 15 370,0 6-594,0 5 268,0 13 293,0 17-394,0 26 225,0 22-482,0-8 1,0 4 27,0-14 1,0 0-1065,0 23 1,0-1 957,2-21 0,1-2-45,-2-2 0,2 0-181,0-4 0,0-1 181,0 39 0,-1-15 11,-9-1 78,-13-30-89,-18 0 0,-22-30 124,-20-7-192,-14-5 68,43-3 0,-1-3-118,1-3 1,1-3 1747,-41-14-2403,16-13-34,19-2-126,21-3-8883,29-27 9816,31 10 0,-6 6 0,9 24 0</inkml:trace>
  <inkml:trace contextRef="#ctx0" brushRef="#br0" timeOffset="406">1253 941 20177,'-9'55'728,"1"4"-493,13 14-235,5 3 0,9 4 12,5-2 77,7-2-89,-3-11 0,1-11 90,-5-15 67,-4-13-146,-4-11-11,2-9 224,2-19-135,7-24-89,4-32 0,-14 23 0,-1-4 0,-3-4 0,-1-1-385,-2-1 0,-1 1 385,-2 4 0,-2 1-269,0-32 90,-2 19-640,-3 24-2844,0 16-2198,0 17 5861,0 21 0,0-8 0,0 11 0</inkml:trace>
  <inkml:trace contextRef="#ctx0" brushRef="#br0" timeOffset="1252">2621 160 16591,'-28'-20'-1016,"7"2"0,18 21 1</inkml:trace>
  <inkml:trace contextRef="#ctx0" brushRef="#br0" timeOffset="1739">1996 355 20860,'11'70'108,"0"-1"1,0 2-1,-4-2-108,-6-8 0,-2 0 28,1 3 0,0-1-23,0-1 1,0-1-6,0-4 0,0-1-638,0 41 716,0-13-33,0-15-45,0-13-290,0-12-135,0-9-345,0-12 30,0-7 258,0-9-459,0-4 342,0-3-1328,0-6-987,0-13-2856,0-13 5770,0-19 0,0 22 0,0 1 0</inkml:trace>
  <inkml:trace contextRef="#ctx0" brushRef="#br0" timeOffset="2055">2074 199 16927,'8'-23'2734,"-1"4"-2465,-7 19-101,0 0-168,63-70-11,-20 53 28,4-22 0,2 9-208,8 51 191,-7 13-22,-11 30-57,-11 14 102,-15 11-34,-7 4 11,-15 0-258,-12-2 202,-13-5-684,-14-3-213,0-10-99,-2-7-1548,4-12-3440,5-15 6040,9-10 0,14-17 0,9-5 0</inkml:trace>
  <inkml:trace contextRef="#ctx0" brushRef="#br0" timeOffset="2504">2582 902 19953,'5'57'104,"-1"0"1,1-3-1,-2-2-104,-3 19 0,0-2 23,0-7 44,0-6-67,4-14 0,0-11-67,3-15 55,-2-8 24,-4-5 21,1-3 102,-2-20-135,0-13 0,1-30-12,0-5 124,0-8-78,1 11-34,-1 5 0,6 12-90,0 7 124,4 7-34,3 5-806,15 3 43,-2 14-873,16 6-380,-3 27-2399,9 14 4415,7 16 0,-24-20 0,-4-6 0</inkml:trace>
  <inkml:trace contextRef="#ctx0" brushRef="#br0" timeOffset="2822">3207 1215 20468,'-71'11'74,"0"0"1,5 0 0,14 7-75,30 22 45,8 4 44,9-3-89,4 1 45,14-4 45,8-5-180,17-11-168,7-10-324,2-7 347,0-18-639,-6-14 459,-11-20 214,-12-14-271,-10-5 428,-8-3-203,-15 5-425,-5 10 67,-14 16-1222,0 18-447,4 11-1480,9 11 3754,9 9 0,8-7 0,4 6 0</inkml:trace>
  <inkml:trace contextRef="#ctx0" brushRef="#br0" timeOffset="3658">3754 1215 16299,'-11'-10'3430,"2"2"-3072,9 8 23,-85-20-336,45 21-45,-13-7 0,0 6 0,17 22 112,10 9-45,9-2-67,9 3 0,7-1 201,14 2-201,12-1-112,20-7-302,13-12-348,6-5-369,4-32-304,-2-17 931,-34 4 0,-4-6 156,-2-7 1,-3-4-337,-3-6 1,-4-6 249,-5 2 1,-4-6 0,0 4 433,0-8 0,-2 1 94,-1-23 0,-3 6 1161,-5-5 515,-6 20-335,-5 26-113,-4 18-414,6 15-550,1 10-324,3 14 402,-5 21-233,-6 29 458,-4 31-527,12-32 0,1 3 83,0 7 0,1 2-122,4 5 0,1 0-44,1 2 0,1-1 38,2-4 1,0 0-62,1-5 0,0-1-28,4-7 0,1-2 112,9 43-67,11-17-108,3-15-363,2-17-314,-1-16 651,2-17-426,2-13-237,15-62 517,-19 9 235,5-42 0,-27 33 45,-4 16 632,-3 16-677,0 14 19,0 7-131,0 6 112,0 18 0,0 11 90,0 19-1,0 4-44,13-2-45,3-8 179,18-9-179,16-12-67,-6-11-526,8-21 548,-16-20-325,-14-19 169,-8-12 189,-9 4 24,-5 8-12,-3 14 0,-2 14 44,-8 12 35,1 6-46,-4 17 158,5 7-135,5 18 179,3 2-201,7 3-12,13 1 247,12-4-269,14-3-1614,30-13-963,-20-10-1624,14-30-1772,-33-18 5973,-10-23 0,-12 21 0,-6 5 0</inkml:trace>
  <inkml:trace contextRef="#ctx0" brushRef="#br0" timeOffset="3839">4614 1293 20143,'-31'48'231,"0"0"1,3-1-1,8-3-17,17 11-181,6-1 12,12-6 179,11-10-145,16-7-158,10-13-392,7-8-1355,4-16-897,1-19-3305,-3-24 6028,-5-24 0,-26 30 0,-8 2 0</inkml:trace>
  <inkml:trace contextRef="#ctx0" brushRef="#br0" timeOffset="4164">5278 160 21521,'-5'69'235,"-1"0"0,0-1 1,1 1-1,0-1 1,2-3-225,4 14 0,4 4-783,0-13 0,2 8 0,1 1 0,-1-7 772,3 22 0,0-3 0,1 1 0,1 5 0,-2-14 61,-3-24 1,-1-8-73,0 43 1007,-1-20-1008,-3-16-100,-1-19 317,0-13-284,0-14 1,-1-6-337,0-8 1609,0-19-2124,-3-16-482,-6-28-527,-8-12-2106,-10-10-2935,-7-1 6980,-6-1 0,16 40 0,4 11 0</inkml:trace>
  <inkml:trace contextRef="#ctx0" brushRef="#br0" timeOffset="4308">5005 1176 22732,'93'-34'134,"-40"19"0,3 4-156,6 8 0,2 4-489,3-2 0,-1 0-414,-4-1 1,-2-3-1167,-8-2 1,-3-4 2090,26-17 0,-36 8 0,-18 1 0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4T04:45:29.21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198 164 20591,'-20'-75'302,"4"16"-279,16 48-46,0 5 23,0-1-11,0 4-78,1 1 21,4 2 12,3 0 12,4 0-68,1 14-45,-1 7 157,-5 20 0,-3 7-23,-4 7 113,-9 2 11,-9 3-101,-12-4 112,-8-3-11,1-9-101,6-9 0,5-8-23,9-8 79,6-8-45,6-1 34,3-8-45,2 1 0,0 0 0,6-1 90,10 4-23,13-2 23,9-1-90,6-2-68,16-1-234,-15 0-1827,10 0-1838,-17 0 3967,0-8 0,-16 5 0,-5-5 0</inkml:trace>
  <inkml:trace contextRef="#ctx0" brushRef="#br0" timeOffset="369">628 360 19706,'-14'-19'1232,"3"4"-1209,11 15-68,0 0 45,2 0 11,14 13 146,9 7-145,14 13-12,7 2 0,-4-1-102,0-2 113,-9-4-11,-9-2 0,-10-2 57,-9 6-68,-7 7 11,-13 13 0,-11 11-11,-15 10 44,-4 9-33,-1 4 0,5 7-140,21-45 0,2 1-73,0 2 0,0 0-331,2-1 1,-1 3-987,-8 19 1,1-1-522,7-20 1,0-1 2050,-4 11 0,3-6 0,4-16 0,7-16 0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4T04:45:30.70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472 540 20490,'-83'-21'538,"4"5"-403,23 33-135,-2 14 56,0 27-23,7 13-33,11 13 0,13 5 68,13 2-297,9 1 229,15-8 0,13-5 90,19-9-57,12-13-33,9-15-459,3-15-57,0-15-1052,3-8-877,-3-20 2445,14-32 0,-40 21 0,3-17 0</inkml:trace>
  <inkml:trace contextRef="#ctx0" brushRef="#br0" timeOffset="484">668 1048 17857,'-13'-20'3362,"4"5"-3239,9 15 11,0 0 1,51-78-214,-8 31 79,3-11 0,4-3-112,-11 22 0,0 3-705,1-7 0,-1-1 548,0-1 0,-2-1 62,-6 0 0,-4-2 215,-4 2 0,-5 0-367,2-39 258,-13 10 101,-10 12-45,-9 17-22,-9 12 482,-26 17 66,8 8-369,-13 12 202,15 14-34,3 16-246,1 20 403,3 18-392,7 10 1091,5 13-856,10 3-263,4-46 0,3 0-74,3 0 0,2-1 57,11 47 0,10-3 101,7-10-34,3-5-67,-3-14 0,-1-13-235,-4-11 56,-4-15-347,-2-6-136,0-10 181,2-6-886,5-2-471,2-2-1636,4-13 3474,1-8 0,-15 3 0,-4 1 0</inkml:trace>
  <inkml:trace contextRef="#ctx0" brushRef="#br0" timeOffset="700">1449 892 20233,'-14'60'67,"0"1"0,1-5 0,6-8-44,16-12 10,2-5-33,5-10-974,-3-10-292,-4-7 313,-5-4-2992,-2-19-3483,-2-15 7428,0-32 0,0 27 0,0 0 0</inkml:trace>
  <inkml:trace contextRef="#ctx0" brushRef="#br0" timeOffset="1124">1449 344 17028,'-7'-19'3249,"0"3"-3193,7 16-56,0 0-1591,-4-9-269,3 13-3429,-4 2 5289,11 17 0,-4-6 0,4-2 0</inkml:trace>
  <inkml:trace contextRef="#ctx0" brushRef="#br0" timeOffset="1432">1996 892 20076,'-64'12'67,"0"1"0,5 0 0,11 7 23,18 30 78,10 1-168,11-3 0,6-2 101,17-4-45,15-3-112,24-5-370,19-12-1019,14-9-572,8-9-3384,-2-20 5401,-10-10 0,-38 5 0,-15-1 0</inkml:trace>
  <inkml:trace contextRef="#ctx0" brushRef="#br0" timeOffset="2054">2153 774 18373,'14'14'2016,"-2"-3"-1982,-12-11-34,0 0-11,69-85-572,-32 42 258,9-13 0,-2-2-89,-9 7-483,-12-19 886,-12 22 22,-6-6 0,-17 33 427,-2 10-46,-14 6 246,0 4-380,-1 1-56,3 4 224,2 12-202,3 15 235,2 19-291,6 16-67,3 11 258,5 9-348,4 3 22,1 3 23,10-4 79,1-1-113,10-8-22,-2-8 0,-3-10 45,-3-13-45,-3-11 0,-3-12 56,-3-9 67,-2-9-179,0-4 56,-1-3 0,0 0 90,1 0-8639,-1 0 8549,0-7 0,-1 5 0,0-6 0</inkml:trace>
  <inkml:trace contextRef="#ctx0" brushRef="#br0" timeOffset="3134">2544 774 20468,'-63'23'-34,"5"2"-67,22 3 101,4 3 0,8 4-56,7-5 157,7 1-123,5-8 22,3-3 0,2-1-23,6-2 23,12 7 0,15 5 34,15 10 67,13 7-56,4 5-45,2 3 145,-2 2-156,-7-1 11,-9-4 0,-11-5-22,-10-5-695,-10-6-4908,-7 0 5625,-6-18 0,-2-1 0,-3-16 0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4T04:44:18.02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4495 157 17095,'-45'70'-671,"0"-1"0,0 1 0,-10 11 0,5-4 0,14-10 0,6-8 1,1-7-1</inkml:trace>
  <inkml:trace contextRef="#ctx0" brushRef="#br0" timeOffset="2436">7269 470 19874,'71'0'-690,"1"1"0,-1-1 0,31 0 0,-14 1 1,-21-1-1,-17 0 0</inkml:trace>
  <inkml:trace contextRef="#ctx0" brushRef="#br0" timeOffset="2774">8950 1251 14585,'0'0'0</inkml:trace>
  <inkml:trace contextRef="#ctx0" brushRef="#br0" timeOffset="2954">8950 1955 18014,'0'0'0</inkml:trace>
  <inkml:trace contextRef="#ctx0" brushRef="#br0" timeOffset="859">6019 1173 17588,'-16'68'78,"1"0"1,6-4-1,7-6-11,21 9-22,19-11 12,6-15-57,9-18-796,5-10 11,1-16-1019,-3-24 236,-8-18-169,-14-24 695,-16-4 1042,-11 5 661,-7 14 919,-4 14-22,-3 16-875,-4 13-111,-1 6 122,1 8-133,-2 14 144,3 13-425,0 22 158,5 12 279,2 12-370,3 6-101,11 7-151,0-24 1,2 0-85,-1-15 1,1-1-12,2 15 0,-1-3 0,-2 17 67,-6-8-67,-4-7-22,-36 9 44,0-25-224,-40 2 157,2-29-257,-8-12 122,-6-4-907,7-4 23,9-13-841,20-5-2947,22-16 4852,14-4 0,13 16 0,1 3 0</inkml:trace>
  <inkml:trace contextRef="#ctx0" brushRef="#br0" timeOffset="1148">6918 1369 20121,'-66'-5'7,"0"1"1,6 2-1,11 9-7,21 34-78,11 5 78,8 5-90,13-1-67,26-1-952,20-5-561,36-10 174,-36-23 1,3-3 1495,5-2 0,-4-2 0,12-4 0,-15 0 0</inkml:trace>
  <inkml:trace contextRef="#ctx0" brushRef="#br0" timeOffset="1912">7386 1408 16714,'-13'-16'1670,"2"4"-1636,11 12 335,0 0-369,-45 41 23,33-13 66,-33 33-44,45-22-45,9-2-90,9-2-324,12-7-785,8-10 538,2-8 0,-5-9-415,-6-17 852,-10-6 224,-10-13 392,-6 2 572,-3 7-415,0 4-146,0 11-33,0 5-359,0 4 67,0 2-156,0 7 134,6 11-56,7 10 179,12 6-168,11-4-22,7-6-56,2-13-695,-2-5-313,-7-19-572,-9-8 604,-8-17 819,-10-1 224,-5 3 0,-4 8 415,0 10 0,0 8 212,-1 6-594,-1 4 808,0 0-359,1 9 268,1 22-458,8 1-247,11 15 246,14-18-291,7-7 90,2-11-359,4-6-213,-18-22-179,0-6 146,-22-13 492,-3 3 23,-3 6 0,0 12 224,0 8-157,0 5 124,0 2 324,0 9 23,0 6-392,0 13-45,7 6 44,7 0-33,11-2 56,3-7-168,0-9-45,0-8-190,-14-11-280,-1-10 279,-12-9-380,-1-3 583,-6 2-46,-4 6-78,-7 6-33,0 5-1043,3 2-817,5 3-1290,4 1 3340,4 0 0,1 0 0,0 0 0</inkml:trace>
  <inkml:trace contextRef="#ctx0" brushRef="#br0" timeOffset="2264">6996 1134 20681,'52'3'89,"-9"-5"-178,-32-10-348,-1 1-314,-2-1 504,0 4-223,-3 1 201,0 3-134,3 2 189,2 0 91,12 2 123,10 2 0,11 8-145,7 3-830,-2 10-1535,-5-6-2218,-15-4 4728,-12-7 0,-10-4 0,-6-2 0</inkml:trace>
  <inkml:trace contextRef="#ctx0" brushRef="#br0" timeOffset="-741">3322 1095 18922,'-89'-8'130,"0"0"1,5 4 0,11 12-187,6 44 56,10 12 0,18 2-34,18 3 157,12-1-145,18-4 22,23-3-538,26-11 73,-14-27 0,5-5-698,6-5 1,2-3-317,3-2 0,0-3-1932,-2-5 1,-1-3 3410,-5-8 0,-6 0 0,8 0 0,-21-10 0</inkml:trace>
  <inkml:trace contextRef="#ctx0" brushRef="#br0" timeOffset="-386">3596 1290 15963,'-3'-6'2163,"-80"34"-2017,53 1-157,-17-1 0,4 4 11,29 16 0,6 2 67,10-3-67,18-3-291,14-8-550,19-14-369,8-10-337,0-15 393,-6-20 773,-9-12 348,-15-16 66,-11 1 1413,-12-8-706,-5 23 469,-5 0-962,-4 26-56,-4 5 89,-4 4-280,0 0 0,4 10 0,1 6 134,6 15-145,2 6 33,8 4-22,11-1 0,12-4-224,16-8-986,6-12-3922,4-8 5132,1-22 0,-26 10 0,-6-11 0</inkml:trace>
  <inkml:trace contextRef="#ctx0" brushRef="#br0" timeOffset="-188">4143 1212 18250,'-42'63'48,"0"-1"1,4-4-1,17-7 19,43-8-134,17-6-34,21-11-1075,13-13-247,10-10-3048,3-27 4471,-5-17 0,-35 9 0,-14 0 0</inkml:trace>
  <inkml:trace contextRef="#ctx0" brushRef="#br0" timeOffset="-2657">1 587 17879,'59'-6'18,"1"-1"1,-3 1 0,-3 2-19,26 10-846,1 3 443,-4 4-752,-5 0-1376,-14-6-2153,-14-2 4742,-16-5 0,-15 0 0,-9 0 0</inkml:trace>
  <inkml:trace contextRef="#ctx0" brushRef="#br0" timeOffset="-2391">431 626 16243,'-20'-9'662,"5"2"-561,15 7-12,0 0 113,-6 91-202,4-15-560,-1 3 1,0 4 587,3-20 0,0-2-28,0-1 0,0 0 0,2-1 0,1-1-73,-2-5 0,2-1 17,5 47-750,-5-12-2029,0-15-4516,-3-24 7428,0-22 1,0-18 0,0-8 0</inkml:trace>
  <inkml:trace contextRef="#ctx0" brushRef="#br0" timeOffset="-1971">1212 1 18910,'-18'87'243,"-1"-1"0,2 7 0,1 1-243,2 0 0,3 1-762,5-27 0,1 1 1,1-1 794,0 32 1,1-2-34,1-3 0,2-2 0,0-8 0,2-2-45,0-8 0,2-2-101,-1-8 0,1-3-240,0-9 0,0-2-270,1 29-1080,-3-24-1469,-2-22 3301,-2-18 1,2-10 0,-2-6-1</inkml:trace>
  <inkml:trace contextRef="#ctx0" brushRef="#br0" timeOffset="-1323">1564 1134 20468,'30'-56'-12,"0"0"1,1-1 0,-1 2-280,-3 9 0,-1 1 123,1-3 0,-1-1-129,-2 2 0,-1 1-331,11-38 371,-15 15-58,-11 13 315,-15 13-11,-12 12 22,-12 11-11,-12 11 157,0 6-66,0 3 301,2 10-336,3 12 22,2 20 146,5 22-157,7 21 129,16-36 0,3 2-191,1 7 1,2 1-6,2 2 0,2 1 78,2 0 1,4 0-12,1-1 1,2 0-68,3-4 0,3-2 0,0-3 0,1-1 56,2 4 0,0-4-56,7 13-348,-3-5 270,-16-46 78,-4-22-168,-1-22 34,-1-24 44,2-18-212,3-4-135,1 5 313,5 11-156,-1 11 112,4 16 123,-5 11-190,1 13 235,-2 6-280,5 28 224,-3 3 67,1 28-11,-4-2 0,1 3-1065,1-1-5198,4 4 6263,-7-25 0,1-4 0,-7-25 0</inkml:trace>
  <inkml:trace contextRef="#ctx0" brushRef="#br0" timeOffset="7448">4729 3479 20793,'-45'-24'-40,"0"1"1,-28-3 73,68 45-34,2 17 0,9 6 45,16 7-68,14-1 23,17 3 0,5-2 0,-5-4 0,-7-4-112,-13-7-101,-13-4-179,-11-2 359,-6-2-202,-9-1 145,-11-4-22,-9-4 34,-10-9 55,-1-3-22,6-8-213,4-10 180,11-4-785,8-11 11,5 0 326,25-11 492,-1 13 68,23 1 33,-9 18 728,10 5-593,-18 5-11,4 7-12,-17 3 23,-2 10-90,2 1-101,3 0 269,5-2-257,7-4-23,8-8 190,30-4-380,-14-19-270,15-11-369,-32-22 683,-9-9-223,-11-6 514,-8-15 258,-5 30 438,-4-2-572,-3 37-213,1 6 168,-2 3-224,2 2 0,1 6 291,0 12-280,2 12 270,15 35-247,2-14 167,17 12-145,-2-29-56,1-7 0,-5-10-414,-4-8-91,-6-6-672,-2-3-268,-4-7-3194,2-8 2555,-1 1 2084,4-1 0,-9 11 0,1 3 0</inkml:trace>
  <inkml:trace contextRef="#ctx0" brushRef="#br0" timeOffset="7949">5706 3791 16255,'-38'8'145,"1"-2"57,7-6-146,4 0 90,3 9-146,6 6 0,9 15 168,3 8-134,10 5-23,12 0 101,9-5-112,13-12-146,6-12-549,1-11 225,2-24-886,-5-9 146,-11-24 426,-14-1 784,-11-1 145,-10 6 1715,-5 13 381,-7 9-1490,4 15-673,-1 6-44,10 12 930,0 16-606,2 19 292,12 25-526,3 16-12,11 10 11,-13-43 0,-1 1-73,0 1 1,1 0 55,-2 1 1,-1 0-63,0 0 1,0-1 90,3 46-35,-5-7-100,-5-12 0,-6-11 135,-12-12-68,-11-16-22,-18-10-34,-12-16 135,-14-7-112,-10-8-34,-4-12 0,4-6-113,14-14-424,14 5-427,21-4-1389,14 2-5412,23-14 7765,35-12 0,-22 24 0,19 0 0</inkml:trace>
  <inkml:trace contextRef="#ctx0" brushRef="#br0" timeOffset="5131">2189 3049 20669,'3'56'45,"0"1"0,0 3 0,-1-1 5,-2-4 1,-1 0-1358,1 3 0,0 1 1307,-1-3 0,2 0 0,2-4 0,3 0 525,3 40-581,8-15-493,-4-14-359,-5-18-142,-2-15 110,-4-16-1683,0-7-4974,-2-29 7955,-3-16 0,2 9 0,-2-4 1</inkml:trace>
  <inkml:trace contextRef="#ctx0" brushRef="#br0" timeOffset="5612">2150 2971 16221,'11'5'3081,"-3"-2"-3025,-8-3-56,0 0 0,41-20 56,-9 15-179,35-16 123,-24 30-22,-6 12-169,-11 19 191,-10 18 0,-10-8 0,-4 3 45,1 30-79,-5-29 1,-3-2 33,-6 13-190,-5-16 78,1-13-370,3-16 180,7-9 99,2-8-446,3-1 436,6-2 213,7 3-67,11 3 11,6 7 56,2 7 0,1 7 67,0 4-146,-4 7 79,-3 3 0,-9 5 68,-7 2-1,-6 1-67,-7 1 0,-14-3 67,-9-2-11,-18-5-56,-7-9 0,-7-8 22,-9-11 102,-1-6-136,-3-12 12,8-15-683,15-10-1793,17-15-4483,16-2 6959,14 0 0,2 21 0,1 7 0</inkml:trace>
  <inkml:trace contextRef="#ctx0" brushRef="#br0" timeOffset="6076">3206 3518 19628,'-54'29'18,"1"0"1,5-1 0,6 2-19,8 21 112,11 2-79,11 3-33,8-3 12,14-1 55,12-5-34,15-8-33,9-9 0,3-12-89,-4-8 66,-2-10-369,-11-23-403,-9-16 548,-12-27-358,-7-15 190,-11-3-3234,-12 4 2808,-18 12-705,-16 20-696,-10 18-2105,-1 18 4347,5 9 0,26 3 0,13 0 0</inkml:trace>
  <inkml:trace contextRef="#ctx0" brushRef="#br0" timeOffset="6430">2854 3088 16994,'11'7'2107,"-3"-1"-1289,-8-6-314,0 0-392,22-13-11,-4 4 33,20-13-134,-12 5 0,1-2-112,-3-6-280,-4 0-246,-3-4 100,-6 5 123,-3 1 370,-3 10-100,1 5-169,-1 5 314,6 3-213,6 0 213,9 4-56,10 10-258,9 10-179,5 9-1131,-1 1-4102,-2-5 5726,-11-6 0,-16-11 0,-8-4 0</inkml:trace>
  <inkml:trace contextRef="#ctx0" brushRef="#br0" timeOffset="6648">3518 2502 18250,'63'-8'-19,"0"0"0,-5-2 1,-11 7-644,-24 14 539,-9 14-661,-8 20 212,-24 18-616,-8 9-2162,-19 6 3350,1 1 0,18-35 0,10-11 0</inkml:trace>
  <inkml:trace contextRef="#ctx0" brushRef="#br0" timeOffset="4432">236 3752 17801,'64'-67'71,"1"-1"0,-5 4 0,-7 4-239,-1-15-5493,-13 13 5661,-14 15 1297,-13 22-1353,-7 13 837,-3 9-859,-2 3-12,0 4 90,0 13 3392,0 14-3347,0 17 67,0 9-22,0 6-68,3 2-22,8-4-56,4-4-437,10-7-1747,1-6 2240,12-8 0,-18-16 0,3-7 0</inkml:trace>
  <inkml:trace contextRef="#ctx0" brushRef="#br0" timeOffset="4763">1134 3479 18776,'23'59'-582,"6"-6"559,11-26-178,2 1 21,-4-4 34,-11 4 112,-11 6 34,-10 6 12,-5 11 133,-8 10-212,-5 8 67,-8 10 0,-3 5 0,0 5 11,-2 3-22,-1 1-101,-5 2-840,-2-4-505,-5-3-1467,0-8 2924,3-15 0,14-30 0,8-14 0</inkml:trace>
  <inkml:trace contextRef="#ctx0" brushRef="#br0" timeOffset="8814">7035 3010 20748,'47'-80'-67,"-1"17"-157,-6 60 224,-5 3-101,-7 9 56,-9 12 23,-8 16-1,-6 22 23,-5 12 0,-13 18-148,4-39 1,-4 0 153,-5 3 0,-2-1-6,-2-1 0,-1 0 0,3-3 0,0-2 112,-15 33-157,14-9 45,8-12 0,8-10-34,4-7 90,2-13-56,10-2 11,3-11 101,11-2 239,1-8-351,4-2-885,23-3-1255,-6-6-1513,20-7 3653,-12-11 0,-24 9 0,-6 1 0</inkml:trace>
  <inkml:trace contextRef="#ctx0" brushRef="#br0" timeOffset="10469">8676 4964 8075,'-21'-59'0,"5"12"0</inkml:trace>
  <inkml:trace contextRef="#ctx0" brushRef="#br0" timeOffset="9134">8402 3518 19773,'-73'11'86,"1"1"0,4 0 0,14 6-164,22 30 78,11 2 0,9-2 123,8-2-90,20-5-66,14-5-12,30-4-1008,19-15-404,15-7-358,-43-7 0,1-4 1815,-1-7 0,-3 0 0,9 4 0,-16-12 0</inkml:trace>
  <inkml:trace contextRef="#ctx0" brushRef="#br0" timeOffset="9447">8989 3674 19885,'-56'22'34,"1"-1"0,-30 21-34,77-9 0,6 1 112,8-5-112,10-1 0,10-5-202,7-8-56,2-5 158,-7-7-91,-3-12-190,-9-11 336,-8-16-145,-3-13 167,-7-5-458,-8 2-551,-4 9 147,-9 9-1289,1 15-1871,4 8 4045,7 9 0,6 2 0,5 0 0</inkml:trace>
  <inkml:trace contextRef="#ctx0" brushRef="#br0" timeOffset="9763">9653 2736 20121,'-7'89'287,"1"0"0,0-2 1,1-4-266,5-18 1,0-3-138,0 2 0,0-1 137,1-2 1,1-1-23,0-3 0,1-2 67,4 40 45,0-11 37,-4-16-149,-1-16-446,-2-14 234,0-12-572,0-11-91,0-7-402,0-5-1805,0-3 3082,0-15 0,0 12 0,0-12 0</inkml:trace>
  <inkml:trace contextRef="#ctx0" brushRef="#br0" timeOffset="9936">9419 3440 19829,'79'-3'-2749,"0"1"0,-10-2 0,-10-1 2749,-25-5 0,-17 2 0,-12 1 0</inkml:trace>
  <inkml:trace contextRef="#ctx0" brushRef="#br0" timeOffset="10253">8559 3127 21936,'23'-37'56,"2"4"-56,-1 11-34,-3 4-44,0 2-1,-3 2-570,2 6 66,3 3 291,-1 4-503,4 1 134,-2 9-134,3 13-237,1 21 46,0 25-1546,4 13 2532,2 10 0,-14-38 0,-4-12 0</inkml:trace>
  <inkml:trace contextRef="#ctx0" brushRef="#br0" timeOffset="37630">1994 5667 18854,'10'64'56,"1"-1"0,-1 5 0,-1 0-34,-5-3 1,-2 2-822,4 8 1,0 3 904,2 4 1,1 3-96,0 4 1,1 2 105,1 1 1,0 1-118,1 1 0,0 0 0,0-1 0,-2 0 22,1-5 1,0-1 27,-3-5 0,0-1-39,-2-5 1,0-3-12,-3-5 0,0-2 0,-1-4 0,-1-1-12,-1-4 1,0-1 28,0-4 0,0-1-17,0 41 0,-1-15-56,-3-13 56,-1-14-3363,0-10 2937,0-7 1246,1-2-1257,0-1-67,-1-1 190,3-2 267,1-5-300,1-6 3088,0-9-6987,0-3 4246,0-33 0,0 22 0,0-23 0</inkml:trace>
  <inkml:trace contextRef="#ctx0" brushRef="#br0" timeOffset="39030">2111 5433 17510,'88'6'89,"5"-1"-66,2-5-944,-37 0 0,5 0 938,11 0 0,5 0-17,12 1 0,6-2 0,-26-1 0,2-1 0,0-1-677,5 1 0,0 0 0,1-2 665,1-1 1,0-2 0,-1 1 11,0 0 0,-1 1 0,-1-1 0,-2 1 0,-1-1 0,-1 2-4,-2 0 0,-1 0 1,0 2-187,30-1 1,-1 1 189,-4 1 0,0 1-6,-3 1 0,-1 0 34,2 0 0,0 0-34,2 0 1,1-1 5,-29-1 0,1 0 0,0-1 0,3 1 0,0-1 0,1 0-8,0-2 1,0 0 0,0 0 7,0 0 0,0-1 0,-1 1 0,-2-1 0,-1-1 0,0 1-40,30-3 1,-2 0 106,0 0 1,0 1-80,-4 1 1,-1 1 11,2 2 0,0 1 0,-3 1 0,1 0-34,-4 2 1,5 0-630,-5 0 1,5-1 0,-4 1 647,-18-1 0,-3-1 0,3 1 48,21 0 1,4-1 0,-5 0 46,8-2 0,0-1-80,-9 1 0,5 0 0,-5 0-19,-19 0 1,-4 0-1,2 0 19,17 0 0,3 0 0,-6 1 390,3-1 1,-4 1-419,1 0 0,-1 1 263,-1 1 0,-1 0-275,3 1 1,-1-1 39,0 1 0,1 0 0,2 0 0,1 0 73,1 0 0,0 0-73,2 0 0,1 0 0,0 0 0,0 0 95,3 0 0,0 0-44,0 0 0,1 0 66,0 0 1,0 0-62,0 0 0,-1 0 33,1 0 1,0 0 67,1 0 0,1 0-107,2 1 1,0-1 38,2 1 1,0 0-34,0 1 0,0-1-17,-2 1 0,0 0 62,-3 0 1,-2 0-102,-3 1 0,-2 0 0,-4 0 0,-1 0 61,-4 0 1,-2 1-40,-2-1 1,-1 0-23,-1 1 0,0 0 11,0 0 0,1-1 45,0 1 0,0 0-45,2 1 0,0-2-11,-3 0 0,4 0 48,-4 0 1,4-1 0,-2 1 12,10-2 1,1 0-51,-12 0 0,4 0 1,-6 0 16,6-1 0,-5 0 33,-1 0 1,-2 0-29,-3 0 1,-2 0-34,-4 0 0,-2 0 0,-4 0 0,-1 0 90,44 0 2557,-14 0-2591,1-3 23,-34 1 604,-4-3-683,-31 3 810,-5-1-787,-4 3 1134,1-2-1157,-2 1 11,3 0-44,-4-1 33,2 1 0,-4 0-135,-1 1 102,1 0 33,-1 0 0,9 1 89,2 14-212,7 9 123,12 56-11,-9-4-280,-7-16 0,-2 5 291,-5-6 0,-2 2 17,0 9 0,-1 2 28,-1 6 0,0 2 5,-1 4 0,-1 0-39,1 2 1,-1 6 36,0-4 1,0 8 0,0-4-341,0-17 1,0-4 0,0 5 291,0 22 0,2 4 0,-1-5-527,1-24 1,-1-5-1,1 0 564,1 0 1,1-2-1,0 0-48,4 29 0,1-1 11,2-8 0,1-2-63,-1-6 1,1 1 90,3 18 0,1-2-28,-6-27 0,1-1-227,1 11 1,-1-5 304,3 9 691,-4-26-769,-4-16 1085,-3-20-1835,-4-12-1445,-1-5-7636,-11-27 9683,-24-27 1,15 16 0,-12-9 0</inkml:trace>
  <inkml:trace contextRef="#ctx0" brushRef="#br0" timeOffset="40814">2111 7543 16703,'11'98'295,"0"0"0,0-4 0,-1-9 221,3 14-505,-5-47 0,-1 0 123,2-1 1,0 0-2255,0 1 0,0 0 2165,8 45 111,-1-2 399,-4-7-533,-2-9-22,-2-8 67,-3-12-97,0-10 30,-2-9 0,1-11 56,-3-7 3187,1-8-3176,-1-5 488,0-5-555,0-1 894,-1-2-838,2 0-56,1-1 0,3 3 0,6 4 112,6 3-112,8 6 44,13 2-44,12 5 135,17 1-124,11-1-11,13-2 0,-40-11 0,2-2 61,7 1 1,2-1-1590,8-2 0,4-1 1528,10 0 0,2-2 0,11-1 0,2 0-181,-27-2 1,0 1-1,2-1 207,4 0 0,1 1 0,1-2-22,3-1 0,0-1 0,1 1-4,-1 0 0,1 0 0,0 0 37,-2-2 0,1 0 1,-2 0-38,-4 1 0,0 1 0,-1-1 0,-4 1 0,0 1 0,3-1 14,-2 1 0,5 0 0,0-1 0,-4 1-557,4 1 1,-5-1 0,4 1 542,21-1 0,3 0 0,-7 1 78,6 0 0,-6 0-201,0 0 0,0 0 235,-1 0 0,0 0 688,2 0 1,0 0-767,1 0 0,0 0-32,-30 0 0,0 1 0,0 0 27,0 0 1,0 1 0,5 1-30,1 0 0,6 1 0,1 1 0,-4-1 397,7 1 0,-3 0 0,3 0-400,-3 0 0,5 0 0,-1 1 0,-4-2-480,3 1 1,-5-2-1,0 1 479,3 0 1,0 0-1,-1-1-15,-1 0 1,0-1-1,5 0-345,-2 1 0,6 0 0,1 1 0,-5-2 371,5 1 1,-4-1 0,3 1 17,-4 0 0,3 0 0,0 1 0,-6-1-225,0 0 0,-4 0 1,-1 1 199,2-1 0,1 0 0,-1 1-84,1-1 0,-1-1 0,1 1 87,-1-1 1,0 1 0,0-1 229,-2-1 0,0 0 1,3 0-257,-2 0 1,4 0-1,0-1 1,-5 1 459,4-1 1,-3 0 0,2 0-438,18 1 0,5 0 0,-7 0 0,4-1 0,-5 0 0,2 1 0,-1 0 5,1-1 1,-1 0-6,1 0 0,-1 0 458,-1 0 0,0 0-458,-1 0 0,0-2 67,-3 0 1,-1-2-96,0 1 0,-2-1 28,-4-2 0,2 1-23,-14 1 1,3 1-1,-3 0 6,7-1 1,0 1 16,18-1 0,-2 2 0,-27 0 0,-3 0 737,4 1 1,1-1-749,4 0 0,1 1 11,-1-1 0,-1 0 0,-2 1 0,-1 1-6,-6-1 1,-1 0 10,-8 0 1,-1 1-6,4-1 0,-3 0 112,15-1 502,0 1-614,-36 1 877,-3 0-933,-2-2 1391,5 2-1335,-14-2 488,1 2-555,-15 0 67,-3 0-3530,-1 0 12,-12 0 3518,-11-4 0,5 3 0,-2-4 0</inkml:trace>
  <inkml:trace contextRef="#ctx0" brushRef="#br0" timeOffset="41109">15632 8442 11246,'0'0'0</inkml:trace>
  <inkml:trace contextRef="#ctx0" brushRef="#br0" timeOffset="41249">15671 8480 17801,'11'79'108,"0"0"1,-1-7-1,-3-9-108,-7-5-784,0-11-2455,0-10 3239,-14-17 0,10-10 0,-11-10 0</inkml:trace>
  <inkml:trace contextRef="#ctx0" brushRef="#br0" timeOffset="42135">11724 5315 18227,'-1'69'412,"-1"0"0,0 0 1,1 3-1,-1 1 1,3-2-328,2-2 1,1-2 0,1 2-1101,0 6 0,2 2 0,0 0 1116,2 2 0,2 0 0,0 1-90,2 2 0,-1 1 1,1 0 25,0-1 0,0-1 1,1 0-38,0-1 0,0 0 0,-1-1 22,0-2 1,-1-1-1,0-2-15,-2-3 1,-1-1-1,0-1-7,2 28 0,-3-2 0,-2-6 0,-2-1 45,0-6 0,-2-2-45,1-5 0,-1-1-17,0-7 0,0-2-61,1-5 0,0-2 347,-2-6 0,0 0-723,1 12 1,-1-1 83,-1 33-50,0-37 0,0-1-600,0 24-4493,0 15-246,9-48 5888,9-9 1,-5-43-1,3-9 1</inkml:trace>
  <inkml:trace contextRef="#ctx0" brushRef="#br0" timeOffset="42705">13483 5159 17442,'-5'75'551,"1"0"1,0 0-1,1 4 1,-1 1-1,2-1-421,1-2 1,0-1 0,2 3-906,1 8 0,1 3 1,2 1 830,1 3 0,2 1 1,1 1-43,-1-22 0,2 1 0,0 0 0,1 0 49,4 24 1,2-1-1,0 0-60,0-2 1,1 0 0,-2-1 3,-1-3 1,-1 0 0,0-1-363,-3-5 1,1 0-1,-3 0 373,-2-5 1,-1 0 0,-1-1 7,-2-4 0,0-1 0,-1-1-26,-1-6 0,0-1 0,0-2-90,-1 22 1,0-4 341,0-15 0,0-6-1193,1 27-762,0-37 1027,0-30 0,-1-14 0</inkml:trace>
  <inkml:trace contextRef="#ctx0" brushRef="#br0" timeOffset="43450">7738 5550 18720,'3'73'338,"-1"0"0,0 0 1,1 6-1,0 2 1,1 0-1040,-2 4 0,1 0 0,0 2 745,1 6 1,1 2 0,1 1-334,0 3 1,1 0 0,0 0 333,0-1 0,1 0 0,1 0-328,1-1 0,0-1 1,0 0 282,0-4 0,1 1 0,0-2 11,0-1 0,0-1 0,0-2 19,-2-3 0,-1 0 0,0-2-30,-2-5 0,0 0 0,-2-2-30,0-6 0,-2-1 0,0-3-206,-1 22 1,-1-5-500,0-16 1,0-4-1618,0 27-1369,-3-46 3919,-8-37 0,6-10 0,-5-11 1</inkml:trace>
  <inkml:trace contextRef="#ctx0" brushRef="#br0" timeOffset="43881">4964 5589 18362,'0'79'358,"1"0"1,-1 1-1,2 3 1,-1 2-1,3 0-224,2-2 1,1 0-1,2 1-1819,1 6 0,1 1 0,2 0 1771,3 3 0,2 0 0,0 0-86,-1-2 0,2-1 0,-1 0 3,0-3 1,0-1 0,-1 0 40,0-6 1,-1 0 0,-1-1-42,-1-5 1,-2-1 0,0-1-10,3 27 1,-2-3-150,-5-9 0,-3-3-377,0-10 0,-2-3-235,-4-12 0,-4-5-1799,-19 25-5476,-18-38 8042,-25-59 0,26 8 0,3-26 0</inkml:trace>
  <inkml:trace contextRef="#ctx0" brushRef="#br0" timeOffset="45184">1994 7074 16860,'48'-6'470,"-3"3"-458,-6 7 178,2 5-190,5-1 0,2 2 56,5-3-22,1-4-34,5 0 112,2-3-56,-1 0 78,-1 0-100,0 0 34,6 0 178,14 0-156,19 0-171,-40 0 1,3 0 152,8-1 1,3-2-870,7-2 0,1 0 881,5-2 0,1-1-84,4-3 0,1 0 0,2 2 0,0 0 84,3-1 0,-1 2-62,1 1 1,-1 1-23,2 1 0,0 1 0,-1 1 0,1 1 61,1 1 1,1 1-62,-32 0 0,-1 0 0,2 0 0,0 0 0,2-1 0,-1 1 18,2-2 1,0 1 0,1-1 55,0 0 1,0-1 0,0 1-60,1-1 0,-1-1 0,0 1 37,-2 0 1,-2-1 0,1 1 19,29-2 1,2 0-232,-15 2 0,3-1 0,1 1 159,3 0 0,2 1 0,-1-1-571,-1 0 0,0 1 0,0-1 571,-2 0 0,-1 0 0,-5-1 0,13 0 0,-4-2-115,4-2 1,1 0 132,-31 3 1,1-1 0,0 0-27,0-1 1,1 0 0,0 0 7,-1 0 0,1 1 0,3-1 11,21-2 0,4 0 0,-4 1-64,-22 2 0,-3 1 1,2 0 52,16-1 0,3 0 0,-6 1 5,1 1 1,-5 1-11,2 0 0,-1 1 5,-1 1 0,-1 1 0,0-1 0,1 0 0,-2 1 0,4 0-15,-6 0 0,4 0 0,-3 0 15,13 2 0,0 0 3,-12 0 1,3 0 0,-3 1 57,8 3 1,-3 0-90,5 1 0,1 1 28,1-1 0,0 1 0,-2 0 0,0 0-11,-5 0 0,3-1 11,-8 0 0,4 0 0,-4 0 5,15 0 1,-1 0 38,-12-1 1,4 0 0,-4 0-101,10 1 0,-3 0 56,2 0 0,0 0 0,0 1 0,0 0-11,-2 0 0,0-1 33,-4 1 1,0-1-23,-4-2 0,-1 0 0,-5 0 0,2-1 11,-8 0 0,3-1 0,-3 0-11,11 1 0,-1-1 0,23 1 0,-1 0-17,-28-1 1,-2-1 16,0-1 0,1 0 0,1 0 0,1-1-17,1 1 0,1 0 90,0-1 0,3 0-96,-6 1 1,4-1 0,-4 1 22,8-1 0,-1 1 28,18 0 0,-4 0-28,7 2 0,-20 0 1262,-21-1-1173,-15 0 410,-9-2-499,-2 0 1758,-1 0-1724,16 0 900,-13 0-934,8 0 438,-21 0-449,-5 0 11,-7 0-1143,-1 3 482,0 3-336,3 5 45,0 3-1021,-4 0-2934,-2-6 4907,-10-2 0,5-6 0,-5 0 0</inkml:trace>
  <inkml:trace contextRef="#ctx0" brushRef="#br0" timeOffset="46148">12154 5667 19650,'1'80'179,"0"-1"-179,-1-7 45,2-4-34,3-7 157,2-8-168,1-12-100,-1-7-24,-3-7-772,-2-6-315,0-5-9,-2-3-988,0-6-1781,-6-2 3989,-2-8 0,1 2 0,1-2 0</inkml:trace>
  <inkml:trace contextRef="#ctx0" brushRef="#br0" timeOffset="46369">12076 5550 15627,'21'16'3945,"-4"-3"-3744,-17-13-201,0 0 68,14-25-180,5 19-259,16-19-838,2 25 301,-2 9-706,-4 6-1400,-11 12-2185,-8 7 5199,-8 3 0,-4-15 0,0-5 0</inkml:trace>
  <inkml:trace contextRef="#ctx0" brushRef="#br0" timeOffset="46553">12115 5980 14283,'-12'-13'2947,"3"3"-2925,9 10-1568,120 3-2118,-84 8 3664,29-4 0,-9 3 0,-50 4 0,-6-3 0</inkml:trace>
  <inkml:trace contextRef="#ctx0" brushRef="#br0" timeOffset="46741">12154 6292 19235,'58'-18'-392,"-4"4"-1434,-21 14-2175,4 0 4001,-1 0 0,-14 0 0,-6 0 0</inkml:trace>
  <inkml:trace contextRef="#ctx0" brushRef="#br0" timeOffset="47036">12701 6136 21040,'-90'-6'-12,"15"8"46,65 8-34,4 9 0,4 0 101,2 2-213,5-1-169,9-2-301,8-3 33,10-7-672,-1-3-303,0-13-1434,-3-17-4326,-3-20 7284,-6-26 0,-10 29 0,-4 2 0</inkml:trace>
  <inkml:trace contextRef="#ctx0" brushRef="#br0" timeOffset="47285">12623 5276 20356,'-5'71'115,"0"0"1,2-3 0,2-5-15,9 18-56,3 3-45,1 1 22,1-5-67,-1-5 45,-1-12-773,-2-9-739,-3-11-718,-1-10-1580,-3-14 3810,2-9 0,-3-8 0,2-2 0</inkml:trace>
  <inkml:trace contextRef="#ctx0" brushRef="#br0" timeOffset="47484">12858 5980 18104,'10'90'123,"-1"-12"-212,-7-56-1088,-1-2-986,-1-10-1378,0-4 3541,0-6 0,0-2 0</inkml:trace>
  <inkml:trace contextRef="#ctx0" brushRef="#br0" timeOffset="47634">12857 5706 16434,'-12'-10'1277,"1"2"-1277,11 8-1243,0 0-2533,28 27 3776,-14-14 0,16 16 0,-23-23 0</inkml:trace>
  <inkml:trace contextRef="#ctx0" brushRef="#br0" timeOffset="47951">13131 5511 17319,'-19'-19'2466,"4"4"-2455,15 15 750,0 0-671,-2 97 112,1-27-163,-1 7 0,1 3-39,1-25 0,0-1-570,0-1 0,1 1 632,2-2 0,-1-2-169,4 42 107,2-14 0,-5-15-56,0-16-281,-3-15-447,0-12 22,0-11-572,0-5 146,0-7-4460,-7-19 5764,-1-15 0,0 8 0,2 2 0</inkml:trace>
  <inkml:trace contextRef="#ctx0" brushRef="#br0" timeOffset="48132">12857 5745 19628,'67'1'-688,"0"-1"1,-4 1 0,-6 0-4232,6 1 4919,-6 0 0,-25-1 0,-10-1 0</inkml:trace>
  <inkml:trace contextRef="#ctx0" brushRef="#br0" timeOffset="49768">13991 5667 20837,'8'-45'505,"-1"9"-617,-7 36 34,0 13 100,0 21-22,0 30 45,0 28-17,0-40 0,1 2-6,2 0 1,2-1-23,6 46 0,5-10-68,0-18 46,-1-10-404,-3-18-201,-2-9-640,-5-13 91,-2-8 302,-2-6-1726,-1-6-2722,0-16 5322,0-13 0,0 7 0,0-4 0</inkml:trace>
  <inkml:trace contextRef="#ctx0" brushRef="#br0" timeOffset="50039">14030 5511 6617,'8'1'3754,"-1"0"-1211,-7-1-2409,0 0 1275,40 29-1409,-11 15-28,3-4 0,0 4 28,-10 4 0,-5 2 353,2 3 0,-3 1-359,-5 2 1,-2 0 1685,-3-3 1,-1 0-1642,-4-2 0,-4-2-39,-17 43-3562,-10-12 3394,-13-8-707,0-16-2609,-6-7-3766,19-26 7288,2-7 1,22-16-1,6-2 1</inkml:trace>
  <inkml:trace contextRef="#ctx0" brushRef="#br0" timeOffset="50407">14342 6370 18429,'70'-20'-12,"0"-1"1,-7 2 0,-12-6-179,-24-26-57,-13-2 247,-7-1-45,-7 3 135,-6 7-34,-5 10 101,-8 11-11,-6 10 122,2 7-256,-1 4 32,1 11 158,2 9-202,5 11 280,8 10-202,3 2-55,5 6 201,10 2-224,25 20-403,1-20-942,20 8-605,-18-31-3932,3-12 5882,-6-7 0,-14-7 0,-7 0 0</inkml:trace>
  <inkml:trace contextRef="#ctx0" brushRef="#br0" timeOffset="50919">14694 6331 13936,'-24'-17'3865,"5"3"-2901,19 14 459,0 0-1300,-2-21-22,15 3 33,6-23-78,18 0-56,7-9-369,0-12 44,1-12-449,-6-11 292,-22 38 1,-1-3 161,-3 2 1,-2-2-503,1-47 743,-4 8-44,-11 16 123,-11 13 269,-7 20 67,-10 13 270,-1 15 43,1 6-481,1 8 426,4 13-325,1 10-45,6 23 224,5 13 94,6 16-396,5 12 56,3 10-887,4-46 0,1 0 735,0 0 1,2-1-51,3-1 0,0-1 0,12 45 79,-6-12-68,-1-9-22,-5-10-45,-2-10-606,-3-5-10,1-9-874,-1-7-112,5-10-550,4-11-4212,8-6 6420,8-8 0,-13 2 0,-1-2 0</inkml:trace>
  <inkml:trace contextRef="#ctx0" brushRef="#br0" timeOffset="51274">14889 6527 18373,'52'-41'11,"0"0"0,-5 3 0,-11 2 57,-28 6-91,-4-3 23,-4-2-45,-5 5-78,-6 5 101,-5 9 22,-3 7 56,3 5-23,1 3 169,3 1-168,4 3 89,3 9 291,4 7-369,1 11 33,7 3 135,11 0-167,14-2-46,11-3 0,5-9-1267,-2-8-560,-3-6-4099,-7-14 5926,-9-12 0,-12 7 0,-8-5 0</inkml:trace>
  <inkml:trace contextRef="#ctx0" brushRef="#br0" timeOffset="51568">15319 5432 20759,'-2'68'198,"0"0"0,0-1 0,1-2-165,4-8 1,1-1-821,1 1 1,1-1 836,3 0 1,2-1-23,-1-4 0,0 0 494,11 43-522,-3-15-34,-4-12-67,-3-12-460,-7-16-118,-2-9-553,-2-17-158,-5-6-1120,-9-15-1417,-7-17 3927,-6-18 0,11 14 0,4-1 0</inkml:trace>
  <inkml:trace contextRef="#ctx0" brushRef="#br0" timeOffset="51725">15085 6058 18754,'74'1'-949,"1"1"0,-8-2 0,-9 2-4395,-15 5 5344,-12 7 0,-16-4 0,-6 1 0</inkml:trace>
  <inkml:trace contextRef="#ctx0" brushRef="#br0" timeOffset="52019">15436 6409 15807,'-1'-17'1960,"0"4"-1960,89-34-45,-49 15 28,15-3 1,-4-4-152,-25-11 89,-12 1 46,-9 2-1,-7 8 1,-11 11-35,-4 11 68,-11 10 471,4 5-326,0 6 730,4 30 10,12 26-812,22-11 0,8 2 95,17 35-168,-3-43 0,2-4-459,17 5-1312,-10-6-2588,-10-11 4359,-17-10 0,-8-8 0,-9-7 0</inkml:trace>
  <inkml:trace contextRef="#ctx0" brushRef="#br0" timeOffset="54525">12388 7543 19863,'23'-24'-90,"-4"9"90,-19 34 0,1 17 0,1 19 68,3 9-113,0-2 123,0-6-78,1-12 0,-2-9-392,2-14-728,-4-8 122,1-8-313,-3-4-3832,0-15 5143,0-12 0,0 6 0,0-2 0</inkml:trace>
  <inkml:trace contextRef="#ctx0" brushRef="#br0" timeOffset="54721">12427 7582 13039,'0'0'0</inkml:trace>
  <inkml:trace contextRef="#ctx0" brushRef="#br0" timeOffset="54934">12388 7699 14350,'-21'-15'2656,"5"3"-2578,16 12 12,0 0-247,128 29-1031,-79-17 62,25 6 0,-5 0-3255,-47-8 4381,-10 2 0,-8-7 0,-4-1 0</inkml:trace>
  <inkml:trace contextRef="#ctx0" brushRef="#br0" timeOffset="55156">12427 7972 19919,'71'-6'146,"-8"3"-337,-25 6-156,1 2-1210,1 3-965,1-2-5635,-3-1 8157,-3-4 0,-16-1 0,-6 0 0</inkml:trace>
  <inkml:trace contextRef="#ctx0" brushRef="#br0" timeOffset="55552">12506 7347 20490,'55'-22'448,"-1"7"-448,-6 17 0,3 4-11,-3-2 11,-2 2-560,-5-1-1065,-6 1-1008,-7 3-5311,-8-5 7944,-9 1 0,-6-4 0,-4 0 0</inkml:trace>
  <inkml:trace contextRef="#ctx0" brushRef="#br0" timeOffset="56271">14420 7347 21174,'8'88'134,"2"-6"-134,1-26 0,1-1 68,0-8-57,1-4-11,-1-5-404,-1-7 135,-2-6-571,-3-7-202,-2-6 44,-3-7-593,-1-2-2655,0-17 4246,-6-14 0,5 9 0,-5-6 0</inkml:trace>
  <inkml:trace contextRef="#ctx0" brushRef="#br0" timeOffset="56555">14420 7230 15975,'4'15'3720,"-1"-3"-3059,-3-12-661,18-3 33,5 17-77,24 3 44,0 19 0,4 5-45,-6 1 45,-7 2 0,-9-1 0,-10 1 0,-10-1-79,-6 3 79,-15-3-235,-8 1 235,-18-4-1120,-6-2-875,1-10-3383,10-9 5378,15-10 0,9-8 0,9-1 0</inkml:trace>
  <inkml:trace contextRef="#ctx0" brushRef="#br0" timeOffset="57391">12506 8246 21241,'45'-8'157,"4"4"-202,3 9 45,2 4-482,-4 2-168,-6 1-896,-5 1-672,-9-1-2735,-4-5 4953,-4-3 0,-11-4 0,-3 0 0</inkml:trace>
  <inkml:trace contextRef="#ctx0" brushRef="#br0" timeOffset="58122">14342 8129 20053,'60'-15'549,"2"5"-549,-4 11-11,6 2 123,-2-3-246,-7 2-370,-10-2-785,-13 1-862,-11 4-4135,-11 2 6286,-6 4 0,-4-5 0,0 0 0</inkml:trace>
  <inkml:trace contextRef="#ctx0" brushRef="#br0" timeOffset="60508">12584 8676 19583,'11'87'101,"-2"-8"-101,-9-35 22,0-3 79,0-6-202,0-2-280,0-8-224,0-2-191,0-7-134,0-3-157,0-4-1052,0-5-1492,-4-2 3631,-5-4 0,3 2 0,-1-1 0</inkml:trace>
  <inkml:trace contextRef="#ctx0" brushRef="#br0" timeOffset="60708">12506 8715 14563,'16'-2'3003,"-3"1"-2802,-13 1-201,0 0-22,61-18-359,-26 14-448,50-14-1345,-45 18-2062,-7 2 4236,-9 8 0,-12-6 0,-6 7 0</inkml:trace>
  <inkml:trace contextRef="#ctx0" brushRef="#br0" timeOffset="60925">12584 8949 17454,'63'-13'-930,"-8"4"-774,-24 18-1018,-13 7-1446,-7 7 4168,-8 3 0,-3-11 0,0-3 0</inkml:trace>
  <inkml:trace contextRef="#ctx0" brushRef="#br0" timeOffset="61096">12583 8949 17386,'84'51'-742,"-1"0"0,-17-2 1,-13-16-1,-25-33 1</inkml:trace>
  <inkml:trace contextRef="#ctx0" brushRef="#br0" timeOffset="61991">14499 8676 18082,'9'69'1142,"0"-4"-1120,-4-13 90,3-4-33,6-4-46,-1-6-33,2-7 0,-2-5-660,-1-8-405,-4-4-223,-2-8-2365,-4-3 3653,-1-16 0,-1 10 0,0-10 0</inkml:trace>
  <inkml:trace contextRef="#ctx0" brushRef="#br0" timeOffset="62273">14538 8598 15583,'-3'-34'4246,"0"7"-4055,3 27-158,0 0-66,25-16-12,-3 18 45,25 0-67,-12 26 100,1 14-33,-6 4 0,-5 3-67,-7 2-123,-10 3-315,-4-1-559,-31 26 324,-4-21-324,-29 18-2107,2-29-2700,5-3 5871,8-10 0,22-15 0,11-9 0</inkml:trace>
  <inkml:trace contextRef="#ctx0" brushRef="#br0" timeOffset="62716">14381 9496 21376,'83'-19'-12,"6"4"12,3 15-208,-41 0 1,1 0-476,0 0 0,0 0-3337,45 0-3409,-14-4 7512,-20-3 1,-31 1 0,-15 0-1</inkml:trace>
  <inkml:trace contextRef="#ctx0" brushRef="#br0" timeOffset="78818">12701 7113 18630,'-51'11'34,"4"-3"-34,15-8-34,-1 0 79,2 0-45,-2 0 0,2 0 45,-2 6 112,1 1-146,1 6-11,3 4 370,0 1-348,2 6 168,0 3-32,2 3-136,3-1 225,5 1-225,1-1 0,5 3 146,0-1-134,5 2 22,2 1-11,1 4-23,2 2 213,0 1-235,0 2 12,5-4 111,6 1-112,6-2-11,8-4 101,10 11-23,-8-14-78,8 5 0,-12-15 123,2-4-21,2 1 55,27 1-135,-8-3 202,22 2-224,-15-7 0,5-2 258,-1-4-146,26-1-101,-22-4 112,14 2-67,-26-2-56,-1 0 0,3 0 45,2-7 22,1-7-67,2-9 0,-4-8 146,13-23-146,-24 7 0,7-16-45,-25 16 78,-5-1-33,-3 2 0,-7-5 112,-3 3-145,-3-6 33,-2 0-123,-24-29 134,-2 18-273,-1 23 1,-5 2 261,-35-14 5,26 29 1,-5 1-51,-6 0 1,-2 2 44,-6 1 0,-3 2 0,-2 1 0,-5 2-34,-26 2 1,1 3-1,26 3 0,2 2-117,-14 0 0,7 5-1082,2 13-548,24 13-2376,22 15 4157,13 13 0,10-24 0,3-4 0</inkml:trace>
  <inkml:trace contextRef="#ctx0" brushRef="#br0" timeOffset="80186">6527 10200 20849,'-13'96'156,"2"1"-156,6-9 0,2-2 0,1-12-33,2-12 66,0-16-33,0-11 0,0-12-156,0-9-236,0-7-224,0-4-1514,0-3-346,-9-7-2914,-6-17 5390,-4-21 0,4 15 0,7-2 0</inkml:trace>
  <inkml:trace contextRef="#ctx0" brushRef="#br0" timeOffset="80399">6410 9966 16064,'19'-4'2712,"-4"1"-2510,-15 3-202,0 0 78,68-12-145,-4 22-342,-12-11 0,-1 1-835,19 27-1378,-29-2-2073,-14 5 4695,-11 4 0,-10-15 0,-6-3 0</inkml:trace>
  <inkml:trace contextRef="#ctx0" brushRef="#br0" timeOffset="80585">6449 10552 18798,'62'1'-557,"1"1"1,-5 0 0,-7 3-2335,-8 10-5120,-9 5 8011,-12-1 0,-11-7 0,-8-3 0</inkml:trace>
  <inkml:trace contextRef="#ctx0" brushRef="#br0" timeOffset="80770">6370 10903 17151,'-3'-7'2723,"1"1"-2644,82 21-158,-27-3-145,6 1 0,2 0-2308,13 7-4192,-1-5 6724,-5-2 0,-29-8 0,-13-2 0</inkml:trace>
  <inkml:trace contextRef="#ctx0" brushRef="#br0" timeOffset="81368">6331 11568 21577,'95'-20'291,"0"4"-291,-6 16 0,1 0 0,-5 0-112,-8 0-504,-15 0-639,-15 0-1064,-19 0-1883,-10 0 4202,-10 0 0,-5 0 0,-2 0 0</inkml:trace>
  <inkml:trace contextRef="#ctx0" brushRef="#br0" timeOffset="82233">6409 9653 15941,'-77'32'567,"0"1"1,6-3 0,8 0-378,2 12 147,7 6 89,1 8-269,3 11 145,-4 15-151,24-34 0,0 3-1102,-1 7 1,1 2 1067,-2 4 1,1 2-118,0 3 0,2 1 0,1-1 0,2 1 90,1 1 0,1 0-51,5 1 0,2 1-39,2 1 0,3 1 0,5-1 0,1 0 50,2 0 1,2-2-12,4-3 0,4 0-39,4-1 0,3-1 0,4-1 0,4-2-28,7 1 0,4-1 73,2-1 0,2-2-45,2-3 0,2-3 0,2-4 0,2-3 50,-1-5 1,2-3-57,0-5 0,5-3 6,25 0 0,3-6 34,-14-7 0,1-4 5,24 0 0,2-4-28,-17-7 0,-1-4 73,4-4 0,1-5-39,2-1 0,1-5 145,1-5 1,-1-5-191,-1-3 0,0-6 45,-12-1 0,1-6 0,-4 0-45,8-10 0,-4-5 0,-13 8 0,1-5 0,-8-1-23,-2-13 1,-9-3 100,0-6 1,-5-3-91,-3-9 1,-4-2 11,-3-3 0,-5-1 0,-4-1 0,-3-4-23,-4 14 1,-3-4 0,-3 4 22,-4-9 0,-5 1 0,2 15 0,-2-1 0,-4 5-79,-10 1 1,-7 5 44,-3-1 1,-5 3-46,-6 2 1,-5 3-130,-7 2 1,-6 4 22,-6 3 1,-6 5-309,-7 4 0,-4 6-241,-6 5 0,-9 7-597,25 14 1,-6 3-1,-2 2 1,4 1 1330,-5 1 0,4 1 0,0 1 0,-2 1 0,1 1 0,11 1 0,-26 5 0</inkml:trace>
  <inkml:trace contextRef="#ctx0" brushRef="#br0" timeOffset="83434">8950 10942 20188,'84'-9'100,"0"0"1,-3 2 0,-5 3-101,-22 4 0,-4 1 0,1 0 0,-1 1-56,42-1-67,-14 2-1031,-17 2-773,-19 5-1211,-18 2-4951,-14-2 8089,-7-2 0,-3-5 0,0-3 0</inkml:trace>
  <inkml:trace contextRef="#ctx0" brushRef="#br0" timeOffset="83707">9614 10825 19403,'55'19'113,"-2"10"-282,-9 31 136,-9 5-169,-15 4 191,-9 10-336,-19 4-90,-19 7 207,7-44 0,-5-2-78,-6-2 0,-2-1-1910,-31 32-3082,7-19 5335,17-18 0,19-20 0,13-10 0</inkml:trace>
  <inkml:trace contextRef="#ctx0" brushRef="#br0" timeOffset="84435">10630 10708 19639,'20'76'179,"-4"0"-179,-15-9 101,7 1-67,1-6-34,6-9 0,-4-11 67,-1-14 45,-3-8-101,-2-12 157,-4-3-168,1-5 381,-2-15-381,0-15 0,-3-26-45,-5-14-3347,-3-8 3269,0 5-601,4 9 142,4 10 44,3 11-1367,10-2 1491,7 17-393,15 0 2735,7 19-3608,9 6-1771,3 7 3451,5 14 0,-25-10 0,-6 8 0</inkml:trace>
  <inkml:trace contextRef="#ctx0" brushRef="#br0" timeOffset="84819">11021 11294 17857,'53'-21'50,"0"0"1,34-16-51,-64 23-45,-7-4-101,-1 2-526,-3-6-68,-1 1 684,-4-1-112,-2 4 168,-4 5 326,-1 6-46,0 4 280,0 3-527,-3 6-111,0 1-1289,-3 8-4796,0-4 6163,4-3 0,-1-5 0,3-3 0</inkml:trace>
  <inkml:trace contextRef="#ctx0" brushRef="#br0" timeOffset="85636">11099 10786 19034,'-62'-37'298,"1"-1"1,1 4 0,5 10-310,-10 21 33,-6 18-22,3 9 0,8 19 157,13 5-190,15 3 66,16-3-33,9 1 123,11-3-44,19 2-5740,15-8 5661,24-6 557,8-14-1005,4-9 240,0-9-1271,-6-21-673,-4-11-2509,-14-23 4661,-11-11 0,-20 28 0,-9 2 0</inkml:trace>
  <inkml:trace contextRef="#ctx0" brushRef="#br0" timeOffset="85919">11060 9965 20098,'-32'62'235,"1"0"0,3 0 1,7 0-203,14-5 1,5 0-301,-1 2 1,3 1 345,1 0 0,3 0-63,3 0 1,1-1-17,2-3 0,2-1 0,3-3 0,0-1-22,13 41 22,-3-13-79,-5-11-459,-7-17-472,-5-12-233,-5-16 45,-1-10 84,-2-8 1,0-5 0</inkml:trace>
  <inkml:trace contextRef="#ctx0" brushRef="#br0" timeOffset="86189">11255 10786 20154,'25'79'79,"-3"-5"-79,-15-19 89,1-2-234,-3-5 122,2-4-806,-5-8-168,1-5-594,-3-8-1210,0-11 716,0-4 1,0-8 0</inkml:trace>
  <inkml:trace contextRef="#ctx0" brushRef="#br0" timeOffset="86754">11333 11099 15728,'-7'-19'1871,"2"4"-1770,5 15 348,0 0-337,86 0 33,-43-6-111,14 0 0,-1-4-34,-10-20-370,-4-14-460,-8-8-100,-9-5 527,-14 0 112,-7 4 280,-15 7 11,-7 12 257,-12 12 258,-3 12-32,3 6-371,4 5 448,3 10-269,6 7 102,4 11 200,7 7-526,3 2 281,3 3-90,14 0-225,9-1 270,48-1-426,-10-17-1110,25-4-750,-25-18-1402,-4-18-4009,-8-10 7394,-8-21 0,-21 20 0,-6 3 0</inkml:trace>
  <inkml:trace contextRef="#ctx0" brushRef="#br0" timeOffset="87105">11998 10669 19459,'-5'97'751,"6"-24"-728,31-23-1,0-27-526,21-10-639,-12-14-135,15-21 124,-22-19 281,-7-17 368,-9-2 505,-10 6 818,-5 14-179,-3 14-45,0 15-247,0 6-89,0 5 258,0 6 178,0 13 101,0 13-738,7 15 100,2 2-113,9-1 80,1-6 32,-3-10-156,-1-8-751,-7-8-605,-3-9-604,-3-3-4192,-13-7 6152,-9-15 0,6 10 0,-4-9 0</inkml:trace>
  <inkml:trace contextRef="#ctx0" brushRef="#br0" timeOffset="87425">11412 10474 16636,'9'1'3440,"-1"0"-2690,-8-1-492,0 0-235,13-62 100,-2 41-179,11-46 56,-5 54-269,-4 4 145,0-1-368,-5 5-1,0 2-124,-1 2-66,0 1 481,2 0-89,3 0 10,7 0 203,6 3-247,8 5-168,5 5-314,2 4-1624,-1 1-2488,-5-5 4919,-8-4 0,-12-5 0,-7-4 0</inkml:trace>
  <inkml:trace contextRef="#ctx0" brushRef="#br0" timeOffset="87602">11841 9848 18171,'79'8'-463,"0"0"0,-8 0 0,-8 0-4378,-10 2 4841,-18-2 0,-20-5 0,-9-1 0</inkml:trace>
  <inkml:trace contextRef="#ctx0" brushRef="#br0" timeOffset="87760">11841 9848 16355,'0'0'0</inkml:trace>
  <inkml:trace contextRef="#ctx0" brushRef="#br0" timeOffset="87970">10434 10317 18294,'64'9'-919,"-1"-1"0,1-1 1,0-2 918,-2-1 0,-5-2 0,11 0 0,-8-2 0</inkml:trace>
  <inkml:trace contextRef="#ctx0" brushRef="#br0" timeOffset="89387">13170 11294 18675,'67'-47'127,"-1"0"0,0-1 0,-2 3-138,-11 10 0,-2 0-398,1-5 0,-2-2-101,0-3 0,-4-2-420,-3-2 0,-5-3-292,-6-1 1,-4-1-330,-6 0 0,-5-1 1484,-6 3 0,-4 1 219,-3-35 2424,-22 21-1354,-10 24 425,-15 18-347,-2 13-348,0 8 90,3 2-593,-2 13-80,1 9 191,3 21-358,1 13 67,10 14 90,7 10-337,8 12 280,8 1-89,3 2-185,5-28 0,3 1 0,1-18 0,2-1-28,1 15 0,4-3 0,16 12 0,-2-15-45,-1-17-358,-6-17 677,-8-13-464,1-11-226,-1-24 326,7-15 34,-3-22-45,-1 5 101,-5 9 0,-5 20-134,0 12 33,-5 11-45,1 2 90,-1 11 56,2 16-22,3 19 22,7 18 0,10 3 11,11-6-11,8-10 0,7-12 90,0-17-90,0-10-90,-5-17-683,-5-21-11,-7-21 549,-9-24-315,-11-4 416,-7 3 111,-4 16 12,-3 15-79,-7 22 90,0 10 426,-5 11-89,10 15 357,2 14-167,3 19-494,3 10 416,11 4-393,11-5-34,17-9 258,41-9-381,-13-21-190,25-9-1221,-34-34 268,-11-19-370,-14-24 740,-14-13 874,-12 4 437,-7-4 359,-14 33-214,-3 8 270,-9 30-203,-2 8-166,5 2 166,4 1-391,3 8 437,3 20-661,5 0 145,-1 14-179,5-11 11,0-3 34,1 1-12,0-5-21,0-1-12,0-5 44,4-5-10,8-4-34,2-5 34,4-2 89,-4-3-123,0 0 0,-4 0-79,-2 0 79,-5 0-492,-1 0 480,-2 3 12,0 10 0,0 9 12,0 12-12,0 3 0,0 2 44,0-5-10,0-5-34,0-6 34,0-8-57,1-4 23,-1-7-269,2-1-179,-1-3-751,0 0 45,2 0-2174,1 0 3328,8-6 0,-6 4 0,3-3 0</inkml:trace>
  <inkml:trace contextRef="#ctx0" brushRef="#br0" timeOffset="89722">15007 11177 19807,'-60'-1'313,"1"1"1,-39 8-314,68 10 79,11 9-57,9 1 45,5 1-67,5 0 179,6-3-179,12-3 112,11-6-112,11-7-156,2-6 156,-3-2-348,-6-15 158,-10-8-112,-12-19-248,-5-5 293,-6-4-191,-13 6-438,-3 8-918,-26 14 112,16 11-1456,-5 16-1961,22 8 5109,5 8 0,4-8 0,0-4 0</inkml:trace>
  <inkml:trace contextRef="#ctx0" brushRef="#br0" timeOffset="90173">15007 11177 17006,'85'41'-875,"0"1"1,-8-8 0,-13-20-235,-28-45 661,-11-20 448,-14-1 1210,-7 3 617,-4 14-1054,0 11-123,0 14-180,0 5 1570,-5 77-1480,3-7-224,-1-1 0,0 5-269,4-14 1,1-1 94,3 1 1,1-1-158,1-2 1,0 0-6,12 45 33,-8-9 23,-4-8-56,-6-10 0,-1-12 34,-17-12 145,-16-14-179,-25-16 0,-15-9-89,-7-15-124,-3-21-516,5-21-1207,9-22-574,17-7-1871,18 1 4381,18 9 0,10 30 0,6 12 0</inkml:trace>
  <inkml:trace contextRef="#ctx0" brushRef="#br0" timeOffset="90440">14850 10630 20233,'48'-33'-897,"-9"16"852,-29 47 12,-5 10-102,-4 7 135,-6 5-649,-10 4-483,-9 1-2353,-10-7 3485,-4-4 0,16-23 0,3-9 0</inkml:trace>
  <inkml:trace contextRef="#ctx0" brushRef="#br0" timeOffset="90690">14381 10395 16770,'7'18'1480,"-1"-5"-1480,-6-13-360,0 0-200,60 5 381,-45 16 146,45 11 66,-60 18-89,-1 2 56,-4 5-123,1-4-123,-1 4-1065,4-5-1636,17-7 2947,11-14 0,-5-15 0,1-10 0</inkml:trace>
  <inkml:trace contextRef="#ctx0" brushRef="#br0" timeOffset="90858">15436 9770 18126,'-4'83'-531,"0"0"1,-2-4 0,-6-5 530,-5-20 0,-1-7 0,-5 9 0,3-14 0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4T04:47:00.339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0 741 20020,'51'-53'87,"0"0"0,0 0 1,-2 3-1,0 0 1,-5 5-88,1 1 0,-3 2-631,0-1 1,0 0 636,-4 2 0,-2 0 128,21-31-11,-17 18 940,-17 20-861,-13 18 454,-6 10-634,-4 6-11,0 0 12,0 11 711,3 40 1,1 15-562,3 1 1,0 5-171,0 0 1,0 5 0,1-3 18,2 7 1,-1-5 22,-1-8 0,0-5-135,-2 18-481,-2-2-595,-3-7 281,-1-4-695,0-9-818,-6-9-851,-7-11 3249,-12-9 0,9-15 0,0-6 0</inkml:trace>
  <inkml:trace contextRef="#ctx0" brushRef="#br0" timeOffset="253">391 1366 23896,'81'-49'203,"9"9"-159,-35 32 1,1 5-51,-4-1 1,-1 1 5,41 0 0,-21 1-34,-19 2 46,-16 0-12,-19 0-315,-8 0-625,-9 0-3038,0 11 56,0 0 3922,-2 7 0,2-7 0,-2-6 0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4T04:46:57.17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157 274 20625,'27'-66'-236,"-1"14"136,-4 55 100,-2 14-23,-2 14 1,-8 21-23,-4 14 45,-4 8 0,-12 4-3426,-11 4 3426,-14-3-435,-8 2 435,0-5-190,4-3-1200,7-5-1176,8-5-6267,7-10 8833,9-8 0,3-22 0,5-7 0</inkml:trace>
  <inkml:trace contextRef="#ctx0" brushRef="#br0" timeOffset="233">1 1524 22160,'22'-41'-1524,"-4"7"-1345,-18 34 393,0 0 0,0 0 0</inkml:trace>
  <inkml:trace contextRef="#ctx0" brushRef="#br0" timeOffset="956">782 782 21790,'17'68'179,"-1"-1"0,0 1 1,6 28-1,-3-4-179,-10-28 0,-2-3-899,0 1 0,0-1 933,0-2 0,0-1-34,1-3 0,-1-1 45,6 44 22,5-16-134,-1-18 437,0-16-998,-3-19 621,-5-11-812,-5-12-155,-2-3-1682,-2-14-3338,0-20 5994,0-30 0,0 23 0,0-5 0</inkml:trace>
  <inkml:trace contextRef="#ctx0" brushRef="#br0" timeOffset="1466">900 899 13016,'14'15'4001,"-2"-3"-3419,-12-12 763,0 0-784,-3-44-80,3 33-324,-3-33 22,3 44-179,3 0 0,18 0-22,18 5 22,24 7 0,8 10-23,-1 10-133,-14 4 111,-13 3 0,-17 4-11,-13 5-34,-7 1 46,-19 4 44,-12 0-303,-17-5-515,-7-5-101,6-10-1053,10-10-3070,11-12 5042,11-5 0,5-6 0,6 0 0</inkml:trace>
  <inkml:trace contextRef="#ctx0" brushRef="#br0" timeOffset="1717">1759 938 18754,'-20'95'280,"4"-14"-415,17-46-358,2-8-605,2-8-101,-1-9-1333,-1-6 2532,-3-8 0,0 2 0,0-2 0</inkml:trace>
  <inkml:trace contextRef="#ctx0" brushRef="#br0" timeOffset="1882">1681 0 16994,'27'67'-818,"1"0"0,-1 1 0,1 0 0,-4-8 1,2 0-1</inkml:trace>
  <inkml:trace contextRef="#ctx0" brushRef="#br0" timeOffset="2387">2267 1212 21230,'-78'-39'138,"1"-1"0,5 2 0,11 14-138,25 28 0,3 7 0,9 8 56,8 4 56,10 2-112,3-4 0,13 1-56,14-5-112,20-7-156,16-4-147,7-24-470,0-20-169,-3-33 135,-28 0 1,-7-16 731,-13-2 0,-6-9 0,0 4-506,1 21 0,0 3 0,-4-1 1003,-5-18 0,-4-1 0,-4 16 844,-11 4-22,-5 27-561,2 28 292,5 7-639,5 17 101,2 23-56,5 26 269,0 35 788,2-39 0,2 1-1259,1 4 0,3 0 78,1-3 1,3 0-57,2-4 1,2-1-34,13 42 56,0-11-56,-7-8-11,-3-8-806,-9-7-438,-2-8-491,-5-8-1067,-5-12-5523,-5-13 8336,-1-8 0,1-9 0,6-1 0</inkml:trace>
  <inkml:trace contextRef="#ctx0" brushRef="#br0" timeOffset="2617">2775 899 20479,'79'-16'-86,"-1"-1"0,-3 2 0,-7 4-1370,12 11-673,-9 2-3451,-15 6 5580,-21 4 0,-16-3 0,-13 0 0</inkml:trace>
  <inkml:trace contextRef="#ctx0" brushRef="#br0" timeOffset="2804">2736 1212 17846,'-16'-7'2499,"2"1"-2320,14 6-179,115 0-728,-42-3-34,9 2 0,6-2 762,-17-3 0,-7-1 0,0 1 0,15-4 0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4T04:45:51.662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15827 3567 21544,'3'62'-12,"0"0"1,0-2 0,-1-1 45,-2 35-1,0-2-33,3-8 0,3-8 45,5-15-101,-1-15-617,0-16-335,-7-13-224,0-10-225,-3-4-1120,0-3-2622,-9-12 5199,0-17 0,-2 11 0,4-9 0</inkml:trace>
  <inkml:trace contextRef="#ctx0" brushRef="#br0" timeOffset="184">15826 3606 20109,'77'-24'-1001,"-1"0"0,-6 1 0,-9 8-2326,-11 25-2948,-17 6 6275,-17 11 0,-12-11 0,-4-3 0</inkml:trace>
  <inkml:trace contextRef="#ctx0" brushRef="#br0" timeOffset="385">15826 3957 16165,'-13'-9'2622,"2"2"-2241,11 7-44,0 0-1783,127 33-1086,-76-14-1530,24 3 0,-5 3 4062,-39 1 0,-16-11 0,-6-3 0</inkml:trace>
  <inkml:trace contextRef="#ctx0" brushRef="#br0" timeOffset="582">15905 4426 20613,'50'-3'-745,"1"0"0,42 0-1854,-38 7-3250,2 2 5849,0-1 0,-25-2 0,-7-3 0</inkml:trace>
  <inkml:trace contextRef="#ctx0" brushRef="#br0" timeOffset="919">17038 4309 21532,'-78'-59'220,"1"0"1,3 4-1,5 15-197,-14 31 33,5 5-45,9 4-11,18 3 0,16 9-45,15 9 135,11 13-46,5 7-44,7 6 0,18 1-89,15-4-23,26-7-426,13-12-157,8-12-997,-2-13-750,-4-28-2634,-11-19 5076,-35 6 0,-5-1 0,4-6 0,-9 1 0</inkml:trace>
  <inkml:trace contextRef="#ctx0" brushRef="#br0" timeOffset="1216">16960 2902 20692,'-18'80'231,"0"-1"1,2-2 0,4-5-232,8 22-770,3-42 1,1 1 769,-1 4 0,2 0 0,2 3 0,1 0 0,2 2 0,0 0 50,2 0 0,2 0-11,-1-1 1,1 1-40,-3-4 0,-1 0 257,0-5 0,-2-1-593,0 4 0,-1-2-661,-2 14-71,1-4-1038,-2-41-1491,-3-13 3597,1-6 0,-2-4 0,3 0 0</inkml:trace>
  <inkml:trace contextRef="#ctx0" brushRef="#br0" timeOffset="1450">17272 4153 20300,'-5'62'41,"0"0"0,0-6 0,4-8 4,11-8-45,-1-12-661,-1-10-549,-5-10-124,0-5-2677,-3-16 4011,0-23 0,0 15 0,0-11 0</inkml:trace>
  <inkml:trace contextRef="#ctx0" brushRef="#br0" timeOffset="1603">17311 3645 18138,'-12'-11'-3329,"2"2"3329,39 18 0,-21-7 0,21 7 0</inkml:trace>
  <inkml:trace contextRef="#ctx0" brushRef="#br0" timeOffset="1969">17702 3371 21588,'-6'92'145,"0"-1"1,1-5 0,1-7-23,3-27 1,2-3-722,-1 1 1,0 1 687,0 0 0,1-1-90,4 49 33,2-4-28,1-25 1,0-3-6,-1 13-50,-1-24 1,-1-7-377,-4-20 164,0-11-377,-1-10 135,0-9-2824,0-24-1346,-7-20 4674,-4-30 0,2 30 0,0 2 0</inkml:trace>
  <inkml:trace contextRef="#ctx0" brushRef="#br0" timeOffset="2150">17350 3957 21005,'76'-29'-474,"-1"0"0,-2 2 0,-2 7-1963,-16 18 0,-1 4-7394,44 3 9751,-13 6 1,-41-4-1,-15 3 1</inkml:trace>
  <inkml:trace contextRef="#ctx0" brushRef="#br0" timeOffset="2334">18171 4426 13285,'-39'0'0</inkml:trace>
  <inkml:trace contextRef="#ctx0" brushRef="#br0" timeOffset="2902">18796 4036 22462,'-54'-18'213,"0"0"0,2 2 0,4 4-213,-15 11 56,4 2-89,12 9 33,14 2 0,13 11 22,12 4 90,5 11-224,18 9 0,14 4-662,22-1 483,15-9-370,6-13 0,-2-13 0,-7-9-549,-9-18 380,-14-16 80,-10-19 313,-17-16 336,-6 0 202,-7 2 123,-4 14 739,-3 12 13,-3 13-214,-2 13-236,7 4-78,-2 5-302,3 13 179,-1 14 11,2 24-302,1 13 123,2 7-157,5-6 112,4-10-12,13-3-368,-3-22-416,2-2-885,-7-21-504,0-3-2700,4-14 4773,5-19 0,-10 12 0,0-9 0</inkml:trace>
  <inkml:trace contextRef="#ctx0" brushRef="#br0" timeOffset="3233">19265 3879 18586,'12'13'2890,"-2"-3"-2890,-89-17 0,46 13-44,-57 0 100,72 17-56,10 3 0,5 5 89,6 5-55,14 7-34,9 3 0,17 2-56,2-2 0,18 6 56,-23-16-280,5 0 269,-30-15-337,-9-3 225,-3 2-57,-16 0 136,-15-2 32,-16-5-77,-14-4-57,5-7-425,4-7-5009,0-36 5580,23 2 0,4-7 0,19 23 0</inkml:trace>
  <inkml:trace contextRef="#ctx0" brushRef="#br0" timeOffset="3557">19695 4035 22148,'-6'63'358,"-1"0"1,1-3 0,2-1-320,3-7 1,2-2 21,-1 1 1,0 0-51,0 3 0,1-1-11,0-1 0,1 0 0,1-1 0,1-1 90,4 39-45,1-15-90,-3-16-134,-1-17-460,-3-15 561,-1-10-281,-1-9-78,0-5 157,0-3-1513,-4-20-347,-6-20-1860,-1-34 4000,1-24 0,6 40 0,4 7 0</inkml:trace>
  <inkml:trace contextRef="#ctx0" brushRef="#br0" timeOffset="3801">19695 3801 14663,'14'14'3284,"-2"-3"-1747,-12-11-1537,0 0 556,56-25-668,-25 34 415,47-12-314,-42 46-304,-4 8-177,-11 9 324,-10 7-280,-12 6-24,-24 4 159,-13-1-886,-18-6-1283,21-33 0,0-2 2482,-9 6 0,5-6 0,30-29 0</inkml:trace>
  <inkml:trace contextRef="#ctx0" brushRef="#br0" timeOffset="4308">20242 3879 20849,'44'67'359,"1"-4"-326,0-6 12,2-2 67,-2-4-224,0-6 101,-9-9-1110,-8-11-537,-8-8-561,-9-10-4067,-4-4 6286,-3-24 0,-2 15 0,0-15 0</inkml:trace>
  <inkml:trace contextRef="#ctx0" brushRef="#br0" timeOffset="4488">20633 3840 17644,'-20'-17'2656,"3"4"-2589,-24 41 0,-10 23-123,7-4 0,-2 4-493,-25 17 0,-1 3-2379,18-8 1,5-2 2927,-15 15 0,30-34 0,11-15 0</inkml:trace>
  <inkml:trace contextRef="#ctx0" brushRef="#br0" timeOffset="7018">21219 3254 18642,'3'-55'173,"1"1"1,8-37-174,8 72 0,3 4 56,-3 3-202,-2 7 146,-4 2 0,-2 3 101,1 8-45,-1 11 202,-2 15-23,-2 16-235,-5 8 370,-1 10-292,-8 1-10,-7 4 10,-6-2 23,-7-5-68,2-6-33,0-8 0,2-8-56,-2-5 56,1-4-1703,-20 14-201,10-13-1895,-9 7 3799,19-17 0,12-13 0,5-4 0</inkml:trace>
  <inkml:trace contextRef="#ctx0" brushRef="#br0" timeOffset="7699">21102 4465 19302,'38'-64'-224,"-16"12"191,-33 40-68,-9 6 67,6 5-44,2 1 11,5 0-45,4 0 145,1 5-33,2 6 79,10 6-12,5-1-11,8-1-56,-1-7 45,-4-3-112,-7-3-561,-1-2-190,-7-11 448,0-1 158,-3-10 133,-6 5 79,-5 7-33,-14 6 33,7 4 0,-1 0 123,14 4-67,4 5 78,4 3-134,9 2 23,6-3 223,11-3-179,-12-5-67,-1-2-78,-14-6 67,0-9-101,-5-6 44,-8-2-32,-4 3 100,-4 8 0,1 5-45,6 5 11,2 1-67,7 6-325,1 7-1523,4 7-1737,14 7 3686,9-6 0,-4-7 0,-2-7 0</inkml:trace>
  <inkml:trace contextRef="#ctx0" brushRef="#br0" timeOffset="13940">21844 3762 20356,'-3'57'276,"0"1"1,1 0-1,0-1-276,1-6 0,2 0-328,-1 2 1,0 0 349,-1 1 0,2 0-22,0-2 0,1 0 0,4 47 34,3-10 89,1-12-67,-2-12 158,-3-11-315,0-13 187,-3-10-512,-1-11 34,-1-9 22,0-6-204,0-3-748,-1-2-292,-10-11-1904,-3-13 3518,-6-24 0,7 18 0,6-2 0</inkml:trace>
  <inkml:trace contextRef="#ctx0" brushRef="#br0" timeOffset="14244">21805 3645 15056,'22'-15'2812,"-6"4"-2812,-16 11 0,0 0-22,71-15 44,-35 35-22,54-1 0,-57 41 11,-12 1-22,-9 3 11,-8-3 0,-16 3 11,-8 0-11,-17-1-246,-6-4-146,-3-5-505,0-9-346,4-7-987,6-13-1894,13-12 4124,10-7 0,9-6 0,4 0 0</inkml:trace>
  <inkml:trace contextRef="#ctx0" brushRef="#br0" timeOffset="14541">22469 3801 19157,'-20'65'190,"4"-6"-44,16-15-146,0-4-471,0-7-402,0-5-293,0-11 494,0-8-1603,0-6-1602,-6-14 3877,-2-17 0,1 10 0,1-7 0</inkml:trace>
  <inkml:trace contextRef="#ctx0" brushRef="#br0" timeOffset="14722">22431 3137 16535,'3'12'1950,"-1"-3"-2545,-2-9-603,0 0-1469,16 25-5467,8 8 8134,18 24 0,-16-24 0,-6-6 0</inkml:trace>
  <inkml:trace contextRef="#ctx0" brushRef="#br0" timeOffset="15008">23056 3918 16042,'-23'-24'4672,"5"5"-4493,-67-24 203,41 32-382,-13-13 0,-1 4 0,9 24 89,3 9-55,8 7 56,2 42-113,22-5-66,18 13-191,25-26-427,21-25-346,4-10-751,4-17-1378,0-20-4180,-4-24 7362,0-30 0,-25 34 0,-5 1 0</inkml:trace>
  <inkml:trace contextRef="#ctx0" brushRef="#br0" timeOffset="15291">23095 2785 18989,'-31'65'522,"1"1"1,2-3 0,7-1-333,15-11 1,5-2-867,0 4 1,-1 0 680,2 2 1,0 2 89,3 0 1,0 1-74,2 2 0,2 0-22,2-2 0,1-2 45,1 1 0,1-2 239,-3-5 1,0-1-374,9 41-393,-9-14-706,-3-12-324,-5-16-312,-1-12 1824,-3-19 0,3-6 0,-3-11 0</inkml:trace>
  <inkml:trace contextRef="#ctx0" brushRef="#br0" timeOffset="15588">23525 3801 20389,'65'8'-157,"0"0"1,-3 1-1,-6-1-751,6-1-941,-7 6-1075,-17 2 2924,-19 10 0,-10-13 0,-9 4 0</inkml:trace>
  <inkml:trace contextRef="#ctx0" brushRef="#br0" timeOffset="15755">23485 4192 17162,'73'-5'1429,"-1"0"0,-4 1-2987,28 5 1,1 2 1557,-21 2 0,-37-4 0,-7-1 0</inkml:trace>
  <inkml:trace contextRef="#ctx0" brushRef="#br0" timeOffset="-26598">0 1066 18406,'68'-10'-11,"2"7"-269,-2 9 235,10 2-79,11 0 124,10-3-28,-48-2 0,0 0 50,4-1 1,0 0-23,-1 1 0,-1 0 0,3 0 0,0-1-28,1 1 0,-1 0-399,2 0 1,0 0 426,2-2 0,0 0-12,-2 1 1,0 0-34,-1-1 1,-1-1 44,-3 0 0,-1 1 0,47-1-12,-5 0 91,-5 0-146,-5 0 67,-4 0 0,-4 0-45,-1 0 322,1 0-277,-20 0 0,2 0 157,30 0-208,-30 1 1,-2 0 50,17 2 0,-4 2 102,-5 2-35,21 1-67,-18-3 56,20 1-78,-24-2 22,3-1 0,0 0-45,-3 2 45,-1 0 0,-7 2 0,-3-2 45,-3 1-68,-1-1 23,6 0 0,2 0-101,34 0 101,-23-1-11,17 0 531,-35-2-543,7 1 23,-15-1-56,11 0 123,-14-1-67,6-1 0,9 2 23,5-2-23,6 3 22,30 0-134,-23 1-3224,22 2 3336,-28 1-117,0 0 128,3 2-11,-2-2 0,1 1-1115,9 1 1,2 0 1114,12 1 44,-10-1 1,-2 0 1878,-4-4-1923,-3 0 0,-1-3-45,-4 1 45,-3-3 0,-1 2 0,-1-2 112,0 0-112,0 0 0,-5 0 136,-3 0-192,-7 0 56,-7-2 0,-3 0 3277,-4-1-3176,-3 1-113,24 1 12,-10 1-78,21 0 134,-14 0-56,2 0 347,-1 0-279,1 0-102,-1 0 34,24 0-22,-17 0 22,16 0 0,-24 0-12,-4 0 80,-8 0-68,1 0 90,-11 0-124,3 0 34,0-2 0,7 0 258,13-1-213,7-2-45,5 2 0,-2-2 11,-5 3-33,-7-1 22,-4 3 0,-7-2 0,-3 2 123,22 0-123,-8 0 22,23 0 34,-13 0-56,4 0 11,-4 0-78,-1 0 179,-7 0-112,7-3 45,-22 3-90,5-3 45,-23 3 0,0 0-67,-3 0 78,2 0-11,2 0 45,23 0-146,-7 0 101,18 0 0,-15 3-22,1 0 22,-1 4 0,3-2 0,-1 1 45,4-4-146,-4 3 101,14-3-56,-19 0 123,6-1-67,-20-1 0,-1 0 67,1 0-89,0 0 22,5 0-123,10 0 145,-7 0-22,2 0 0,-10 0 78,-4 0-134,3 0 56,1 0 0,2 0-22,6 0 22,0 0-22,11 0 134,-11 0-202,4 0 90,-13 0 0,0 0-34,-1 0 46,4 0-12,0 0 112,15 0-157,-9 0 45,10 0 0,-16 0-45,-4 0 101,1 0-56,-4 0 0,4 0 90,-2 0-90,3 0 0,17 0-124,-8 0 147,11 0-23,-16 0 0,-1 3 101,-2 1-101,1 1 0,3-1-79,14 1 113,-6-1-34,9 1 0,-12-2 112,-3 0-224,-1 0 112,-4-1 0,-2 1 11,5 0-11,-8 1-45,4-1 124,-9 0-46,2-2-33,1 0-112,17-1 168,-5 3-56,12 1 0,-12 2 34,0 1-90,-2-2 56,-3 0 0,0-2 11,-5 0-11,-3 1 0,-1-2 0,-2 1 123,1-3-201,2 1 78,19-1 201,-4 0-111,16 0-90,-9 0 0,-1 2 34,0 1-12,2 2-22,-3 2-22,15 1 33,-15-1-11,14-1 0,-19-1 78,3 0-100,-2 0 22,2 2 0,5 1-79,1 0 91,6 0 10,18 5 56,-15-4-89,12 1 11,-22-2 0,-3-3-45,-1 1 45,0 1 0,2 1 79,21 2 33,-11-2-112,12 2 11,-18-5 45,0 1-45,2-1-11,4 1 67,1 1 34,-1-3-112,-3 2 11,12-1-45,-14-1 45,8 1 0,-18-2 67,-2-1-44,2-1-23,1-1 0,1 0-23,11 0 23,-11 0 0,10 0-44,-14 0 212,4 0-224,2 0 56,1 0 0,-1 0 11,-2 0-11,-5 0-67,5-1 111,-9 0-44,7-2 0,-6 2 101,2-1-123,2-1 22,-1 1 0,0-3 45,14-3-101,-10-1 56,12 0 0,-12 1 56,1 2-56,-2 2 0,-1 0-68,-7 1 57,-2 0 11,-6-2 135,-1 0-124,-3 1-11,-2 0 45,-2 4 45,-1-3-90,2-1 101,2-1-68,1 2 113,-3 0-146,-2 3 11,-4 0 135,-1 0-68,1 0-78,0-2 0,4 2 157,4-2-202,3 1 45,5-1 56,9-4-11,-3 2-45,8-1 0,-8 4 112,7 1-202,4 0 90,34 0 23,-13-2-23,22 0 0,-30-1 0,-6 0 78,-10-2-100,-8 3 22,-7-3 0,-7 5-101,-5-1 34,-4 1-650,-1 0-4651,-31 21 5368,-9 4 0,2 2 0,5-8 0</inkml:trace>
  <inkml:trace contextRef="#ctx0" brushRef="#br0" timeOffset="-26095">12114 1535 18272,'85'2'78,"0"0"1,-3 2-1,-5 1-151,-24-2 1,-2 2-499,5 2 1,1 2-327,4-2 0,0 0-1966,2-1 1,0-1 2862,-1-1 0,-4-2 0,11 0 0,-20-2 0</inkml:trace>
  <inkml:trace contextRef="#ctx0" brushRef="#br0" timeOffset="17688">1016 792 21600,'27'-21'44,"-7"4"-44,-14 14 0,-4 1-44,0 1 144,-1 1-88,-1-3-12,3-1 0,-1-1-45,2-1 90,0-1-45,0 2 179,1-1-90,-2 2 35,-1-2-124,1-1 22,3-4-179,6-7 157,12-8-369,9-11 33,13-6-326,6-5 651,1-1-168,-5 6 179,-12 6-67,-8 11 67,-16 14-34,-5 5 180,-7 6 201,0 0-190,0 11-11,0 5-34,0 14 101,0 3-213,0 1 0,0 3 22,0-1 45,0 2-67,0 1 0,0 0 123,0 0-78,0-5-45,1-2 11,1-7-67,2-3 56,-3-9-145,1-1-438,-2-8 359,0 0-9607,0-3 8991,-5-6 1,4 5 0,-3-5 0</inkml:trace>
  <inkml:trace contextRef="#ctx0" brushRef="#br0" timeOffset="18024">1212 948 20748,'64'-13'527,"1"2"-258,-4 11-269,1-3 0,-4-2 112,-3-5-45,-9 1-67,-7-2 0,-6 4 89,-7-1-201,-6 2 112,-5-1-257,-4 2 122,-4 0-526,-1 2-280,-4 1-2336,-1 1 0,-1 1 0</inkml:trace>
  <inkml:trace contextRef="#ctx0" brushRef="#br0" timeOffset="19350">24502 3918 22316,'49'-35'-138,"-1"1"0,2-3 0,-3-1-8,-5 2 1,-1-2-892,1-2 0,-2-1 745,-1 0 1,-2-1 246,26-34-90,-15 12 135,-18 14 698,-14 18-508,-10 14 464,-5 9-430,-1 7-12,0 0-189,0 7 880,0 16-175,0 19-436,-3 27 178,-2 14-111,-2 5-292,-1 1 213,3-6-269,2-5-11,1-6 23,2-6 77,-1-4-100,1-8 0,-2-6-100,2-8 88,0-5-693,0-10-114,0-5 35,0-6-471,0-4-425,0-5-516,0 0-87,0-3 1,0 0 0</inkml:trace>
  <inkml:trace contextRef="#ctx0" brushRef="#br0" timeOffset="19609">24736 4192 16400,'-11'-4'5155,"2"1"-4786,9 3-369,0 0 79,63-29-79,-19 20 0,4-7 0,3 2 0,18 13-34,3 1 12,4 0-113,-3 3-525,-10 2-607,-14 6-974,-14 3-2420,-16 2 4661,-9 1 0,-7-8 0,-3-2 0</inkml:trace>
  <inkml:trace contextRef="#ctx0" brushRef="#br0" timeOffset="-1716">14693 3762 17778,'-9'24'112,"1"-5"-112,8-18 169,0-1-169,0-11 56,0-10-213,0-14 157,0-3-34,-8 2-33,-5 9-202,-7 10-302,0 10-113,4 8-570,4 17-708,6 10-2878,3 15 4840,7 5 0,-3-22 0,4-4 0</inkml:trace>
  <inkml:trace contextRef="#ctx0" brushRef="#br0" timeOffset="-1348">14693 4504 18406,'27'-39'-717,"-8"1"358,-16 10 326,-3 3-79,-1 0 112,-8 10-23,-5 7-21,-6 5 88,0 3-100,3 3 56,7 4 0,4 3 0,4 4 34,2 1 190,3 0 78,5 0-279,3-6 44,2-3-67,-4-5-739,-3-1-2331,-4 0 3070,-1-2 0,-1 1 0,0-2 0</inkml:trace>
  <inkml:trace contextRef="#ctx0" brushRef="#br0" timeOffset="44598">14576 3997 21174,'51'14'-8,"1"1"1,-3 0 0,-2 1 163,23 14-189,-5-1 33,-7-4-168,-10-4-12,-9-1-626,-12-5-640,-8-4-526,-7-1-3093,-7-7 5065,-2 0 0,-3-3 0,0 0 0</inkml:trace>
  <inkml:trace contextRef="#ctx0" brushRef="#br0" timeOffset="45245">14459 4114 15493,'13'17'3126,"-3"-3"-2532,-10-14 202,0 0-774,-1-5 34,0 3 134,0 14-10,1 21 200,0 35-380,10 20-422,-4-36 0,2 1 422,6 6 0,2 1 0,0 1 0,2 2 106,4 3 1,1 2-85,1 2 1,3 2 55,2 1 0,3 2-56,0 3 1,2 0 50,1 1 0,2-1-45,0 0 0,2 0-28,0-1 0,1-1 0,-1-2 0,1-1-12,-2-3 1,0-1 22,-2-5 1,-1 0-12,-5-5 0,-2-2 0,-3-3 0,-1-1 33,-4-1 1,-1 4-40,4 26 1,-1 2 5,-6-20 0,0 0-12,3 20 1,-1-3-274,4 12 285,-5-23 0,-2-21 67,-5-19-67,-5-13 0,-2-9 1059,-2-4-958,0-3 306,0-1-563,0 0-460,1 0-135,0 0-1020,0-4-6374,-2-27 8145,-2-37 0,2 24 0,-2-13 0</inkml:trace>
  <inkml:trace contextRef="#ctx0" brushRef="#br0" timeOffset="45769">14693 4035 19986,'-18'-63'1054,"3"13"-864,15 50-190,7 0 0,24 0 56,26 10-3448,33 8 3392,-39-4 0,2 3 28,20 7 0,-1 0-39,-21-7 0,-2-1-1110,11 4-1,-5-1 764,1 1-1613,-15-5 279,-12-1 458,-15-5 1234,-14-2 0,-2-5 0,-5-2 0</inkml:trace>
  <inkml:trace contextRef="#ctx0" brushRef="#br0" timeOffset="47700">12270 50 14922,'-49'-8'1209,"5"1"-861,33 9-113,-6 5 57,-1 7 133,-3 8-346,-2 5 44,1 3 214,1 8-237,1 0 192,0 6-169,2-1-67,0 3 89,3-3-44,2 0-101,3-2 157,4 0-23,2-1 34,3 1-168,1 0 0,0-1 79,7 2-34,2-1-45,16 20 135,-4-17-135,6 11 11,-5-21-11,2-5 493,2-2-124,22 4-100,-7-8-191,20 4 68,-9-9-146,4-4 0,7-3 90,0-3 0,-1-3-90,-4-2 45,-6-1 257,12-2-302,-19 0 0,11-5 179,-20-4-78,2-8-101,-2-6 34,2-5 89,-5-6-90,1-8-33,-5-9 34,6-33 22,-15 15-56,2-22 0,-17 27 78,-2 0-145,-3 3 67,-5-1 0,-7 2-33,-32-24 33,-3 20 0,11 23 0,-4 2 33,-32-11-178,-14 6 145,38 25 0,-2 4-118,-6 4 0,-2 2-246,-2 1 0,-2 6-3545,-25 13 0,1 8-377,26-5 0,3 4 4286,-12 9 0,9 3 0,22-2 0,19-9 0</inkml:trace>
  <inkml:trace contextRef="#ctx0" brushRef="#br0" timeOffset="52400">3752 5091 18877,'3'-55'56,"3"5"33,9 32-133,-2 0 44,-3 5 0,-3 6-79,-3 2 46,-2 5-46,0 0 113,-2 6 145,0 6 34,0 9-191,0 6 12,0 3-23,1 1 79,3 0 33,2 1-123,3-1-11,2-3-325,1-2-987,-1-3-111,1-4-1995,-5-5 3429,-3-7 0,-2-3 0,-2-4 0</inkml:trace>
  <inkml:trace contextRef="#ctx0" brushRef="#br0" timeOffset="52802">4260 4739 19785,'38'78'246,"-7"-6"-190,-20-21-56,1 0 0,-2-3 45,1-3-45,-1-6-504,-1-7-729,-4-8-571,-2-6-1367,-3-6 3171,0-6 0,0-3 0,0-3 0</inkml:trace>
  <inkml:trace contextRef="#ctx0" brushRef="#br0" timeOffset="53235">4611 4778 15474,'22'5'3205,"-5"-1"-2598,-17-4-573,0 0 31,26-36 2,-6 26-102,21-26 35,-16 36 99,-4 1-21,-6 11-33,-4 6 112,-5 13 56,-3 4-191,-3 3 303,-5 1-325,-3 1 11,-6-2 0,-1-4 68,3-5-79,4-8 0,5-8 44,2-3 46,1-4-90,0 4 0,8-3 45,6 4 11,14-4-56,8 1 0,9-2-717,5 0-964,4-2-3406,-4-2 5087,-3 0 0,-22-2 0,-7 0 0</inkml:trace>
  <inkml:trace contextRef="#ctx0" brushRef="#br0" timeOffset="54701">14889 3059 20849,'51'-39'100,"-2"-2"-100,-8 10 0,0-7 0,1-6-44,-4-4 66,-7-2-22,-7 5 0,-9 10 0,-5 14-45,-7 12 79,-1 6-68,-2 3 34,0 10 146,0 10-146,-2 18 280,-1 10-280,1 7 0,-1-2 45,3-4 67,0-6-89,0-7-23,0-5-258,1-6-56,0-4-840,0-4-841,-1-4-817,0-5-6152,0-3 8964,-6-3 0,5-2 0,-5 0 0</inkml:trace>
  <inkml:trace contextRef="#ctx0" brushRef="#br0" timeOffset="55284">15162 2082 20367,'-58'11'142,"-1"0"0,3 4 0,5 6 14,-8 44-89,29-25 1,3 3-34,3 4 0,3 1 33,4 4 0,3 1-67,5 0 0,4 0 0,0 0 0,4 1 45,5-3 0,5 0-34,1-1 0,4-1-11,26 40 0,9-9-179,5-10 269,6-14-15,4-10-75,11-15 56,5-11 44,11-11-77,2-9-23,0-22-123,-8-16 22,-12-26-56,-41 24 0,-3-2-51,-6-4 1,-5-3 184,-3-4 1,-5-2-112,-3-3 0,-3-1 134,-4-2 0,-3 0-23,-5 1 1,-3 2-74,-2 2 1,-8 3-398,-24 0 0,-9 8-316,8 17 1,-4 6 292,-19-3 1,-3 10-634,13 19 0,2 7-1445,3 0 1,2 5 2544,5 6 0,5 3 1,-6 5-1,20-4 0</inkml:trace>
  <inkml:trace contextRef="#ctx0" brushRef="#br0" timeOffset="58136">15553 7865 17970,'74'-54'268,"-14"11"-66,-42 46 168,-5 8-169,-5 6-22,-3 13 348,-3 4-403,-2 11 10,-3 4 146,-11 7-280,-6 1 213,-9-1-213,4-5 22,3-7 101,9-9-44,7-9-79,3-9 0,3-6 89,0-3 12,1-1-101,10-1 0,5 1-112,13-4-11,4 0-493,8-3-1121,2 0-1703,0-4 3440,-5-9 0,-17 6 0,-8-5 0</inkml:trace>
  <inkml:trace contextRef="#ctx0" brushRef="#br0" timeOffset="58586">15514 7318 20210,'-88'27'168,"-1"0"0,8 2 0,12 8-146,36 8 1,9 6 22,0 3 0,5 4-1,1 4 1,5 1 118,4 3 0,3 0-85,1 2 0,4-1-984,9 1 0,5-1 1068,1-1 1,6-1-152,10 0 0,6-2 28,4-3 1,4-1-24,5-1 1,4-2 45,4-2 0,3-3-18,4-4 1,2-3-45,2-6 0,1-6 11,0-7 1,1-6 32,-4-6 1,0-4-45,-5-8 0,-2-5-17,-5-9 1,-3-6 4,-3-6 1,-4-8 11,-4-11 0,-4-6-56,-2-9 0,-4-6 33,-4-6 1,-4-5-51,-4-7 1,-5-3 44,-3-4 0,-3-2-101,-4-1 0,-4 0 106,-7 4 1,-6 2 22,-2 9 0,-6 4-118,-7 11 1,-6 6 44,-2 12 1,-5 8-444,-4 10 1,-3 6-410,-5 7 1,-3 6-96,-5 6 0,-1 4-2302,-3 7 0,1 4 3322,1 4 0,5 1 0,-11 8 0,23-3 0</inkml:trace>
  <inkml:trace contextRef="#ctx0" brushRef="#br0" timeOffset="59923">17233 6849 20020,'-14'69'93,"1"0"0,0 0 1,3-4-27,4 35-341,4-50 1,1 0 273,1 46 200,3-9-110,5-11 0,4-15-90,2-17-358,-3-16-258,-4-13-236,-4-9-257,-2-4-909,-1-8-2330,-9-16 4348,0-19 0,-2 14 0,4-3 0</inkml:trace>
  <inkml:trace contextRef="#ctx0" brushRef="#br0" timeOffset="60225">17194 6576 16770,'13'21'3239,"-3"-5"-3239,-10-16 0,76-3-12,-28 26 29,8-6 0,1 7-95,4 54 78,-32-31 0,-3 3-152,-4 1 1,-3 1 134,-4-2 0,-2 0 28,0 45-11,-7-10 0,-14-3 0,-14-3 45,-18 0-45,-20-3-95,26-38 0,-1-2-220,-35 27-917,6-10-2734,7-18-4572,26-17 8538,9-23 0,20 2 0,2-8 0</inkml:trace>
  <inkml:trace contextRef="#ctx0" brushRef="#br0" timeOffset="60607">17663 7552 17734,'57'-38'3,"1"0"1,-6 2 0,-5 4-340,-1 3-101,-14-3 112,-16-2 325,-10 1-78,-18 3 156,-10 5 146,-16 12 213,-9 5-291,-2 6 122,3 16-88,4 3-79,11 16 146,10 4-203,11 4 169,5 2 90,13 6-247,16 0 134,16 3-190,21-4-56,10-7-392,8-8-505,4-12-2072,-1-9 3025,-6-8 0,-33-4 0,-14 0 0</inkml:trace>
  <inkml:trace contextRef="#ctx0" brushRef="#br0" timeOffset="61456">18132 7474 20378,'53'-52'22,"0"0"1,0-1-1,-2 3-39,-9 14 1,0 0-703,1-6 1,-2-2 18,0-4 0,-4-3 123,-3 0-1,-5-2-16,-7 1 1,-4 0 257,2-44 336,-14 17 280,-23 21 533,-10 22-74,-20 20-190,-8 10 303,-3 11-281,1 13-156,2 15 145,6 21-313,9 13 201,9 17-347,19-37 0,4 5 151,1 25 0,4 2-241,4-19 0,3 0 0,2 16 1,4-2-12,17 16 273,6-9-228,-1-9-45,-1-9 0,-2-11 23,14-1-102,-6-23 57,15-3-213,-3-20 572,7-4-516,5-18-225,3-11 260,-5-22-52,-25 10 0,-3-3-3297,8-17 3481,-31 6 1,-13 2-2291,-15 17 2492,-35 12 1,-8 16 224,-13 60-281,27-20 1,6 5-112,7 44 111,52-19-78,14-21 123,53 0-683,-11-20 347,-20-11 0,-1-3-1053,24-6-986,-1-20-1861,-5-12 4057,-8-32 0,-27 26 0,-11-2 0</inkml:trace>
  <inkml:trace contextRef="#ctx0" brushRef="#br0" timeOffset="61757">19304 6341 21051,'-13'69'150,"0"-1"0,0 1 0,2-1 0,1-1 0,4-3-150,10 14 0,5-2-2679,1-1 0,1 0 2752,0-3 0,1-2-73,0-6 0,-1-2 331,-3-6 1,-1-1-265,4 42 22,-5-17-178,-2-15 414,-4-21-1378,2-15 448,-2-17-952,0-6 2280,-6-24-5698,-9-17 4975,-10-32 0,8 25 0,1 0 0</inkml:trace>
  <inkml:trace contextRef="#ctx0" brushRef="#br0" timeOffset="61929">18874 7044 19505,'98'-9'-27,"-1"0"1,-4 2 0,-6 4-888,-26 8 1,-3 3-846,-4 0 0,-2 3 1759,34 18 0,-40-14 0,-20 0 0</inkml:trace>
  <inkml:trace contextRef="#ctx0" brushRef="#br0" timeOffset="62273">19539 7631 19482,'66'-53'26,"0"1"0,-6 4 1,-9 3-129,-9-8 13,-13 2-169,-14 0 213,-7 2-11,-19 10 56,-7 6 695,-59 15-180,27 12-358,-30 15 112,52 10-157,10 14 90,10 6 168,12 43-337,23-15 6,-8-19 1,5-2 117,43 16-314,4-9-516,7-7-1187,-7-10-1232,-5-12 3092,-13-10 0,-24-9 0,-11-5 0</inkml:trace>
  <inkml:trace contextRef="#ctx0" brushRef="#br0" timeOffset="62668">20516 7513 17622,'0'0'0</inkml:trace>
  <inkml:trace contextRef="#ctx0" brushRef="#br0" timeOffset="63107">21297 7357 20423,'-72'-5'254,"-1"1"0,6-1 0,8 3-63,3 5-180,6 5 134,7 4-145,9 7 0,9 3 45,7 7 22,7 7-67,6 9 68,2 7 21,3 5 34,13-1-123,11-3 0,19-9 101,10-8-101,6-12-493,3-11 45,0-9-1075,-4-8-416,-9-16-930,-11-13-1938,-12-21 4807,-7-8 0,-11 25 0,-2 7 0</inkml:trace>
  <inkml:trace contextRef="#ctx0" brushRef="#br0" timeOffset="63477">21297 7357 21947,'-19'83'56,"0"1"0,-1-7 0,9-12 11,20-21-134,9-6-45,11-6-728,9-10 223,0-9-873,11-16 560,-14-25 392,3-18 527,-23-18 11,-7 3 45,-5 13 583,-3 14-169,0 14-22,-8 10-34,-1 6 236,-16 4-494,8 12-133,-5 5 346,14 13-336,3 1 1,3 4 89,2-2-11,8-2-202,2-4 90,7-7-1165,1-7-920,-1-7-3181,0-3 5277,5-9 0,-11 5 0,1-5 0</inkml:trace>
  <inkml:trace contextRef="#ctx0" brushRef="#br0" timeOffset="64123">21610 7474 21107,'-65'-26'22,"5"15"101,23 30-123,6 9 0,13 1 56,8 3 56,7 2-100,15 2 32,10-1-44,15 1 135,10-4-202,0-4 67,-2-4 0,-9-4-124,-11-6 124,-9-4-22,-10-3-34,-3 1 56,-13 3 11,-14 4-11,-19 2 0,-11-2-89,0-6 89,4-5-124,10-8-380,3-15-774,8-12-929,9-14-2689,9-4 4896,11 4 0,1 19 0,2 8 0</inkml:trace>
  <inkml:trace contextRef="#ctx0" brushRef="#br0" timeOffset="64426">21923 7396 17521,'-10'-3'3070,"3"0"-2835,7 3 348,0 0-180,-4 63-55,3-2-130,2-1 1,2 5-289,3-10 0,2 0 109,2 2 0,2 1-5,0 0 0,0-1-34,-2-1 0,-1-1 61,0-1 1,-2-1-96,1 42 34,-3-11 0,-3-13-54,-2-18-46,0-15-539,0-16 202,0-12-370,0-5-213,1-17-3092,1-23-4841,4-35 8953,-2 16 0,0-1 0,2-10 0,0 0 0</inkml:trace>
  <inkml:trace contextRef="#ctx0" brushRef="#br0" timeOffset="64664">22079 7201 20277,'68'19'0,"0"0"0,-5 0 0,-13 6-56,-20 37-11,-14 6 67,-12 0-33,-26 4-23,-14-4-437,-20-5-393,-3-9-884,9-16-2578,15-15 4348,16-12 0,12-10 0,7-1 0</inkml:trace>
  <inkml:trace contextRef="#ctx0" brushRef="#br0" timeOffset="64891">22469 7123 18104,'-18'-22'1737,"3"5"-1597,40 54 0,17 18-140,3-9 16,3 14 1,3-1 28,3-16-45,-8-6-358,-8-8-819,-8-5-6422,-7-3 3677,-4-7 4274,-4-4 0,-6-7 1,-3-3-1</inkml:trace>
  <inkml:trace contextRef="#ctx0" brushRef="#br0" timeOffset="65072">22977 7044 19639,'-60'55'71,"-1"0"0,2-3 0,8 0-82,-2 24-1054,-5 4-1412,0 2-5691,3-5 8168,9-14 0,20-27 0,12-15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4T02:23:41.57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1407 18474,'61'-77'14,"0"0"1,0 2 0,-1 6-250,-8 23 0,-1 4-470,4-6 1,0 0 357,1-2 0,0 0-113,-2 2 1,-2 0-247,-4 3 0,-3 2-252,-7 5 0,-3 1-432,14-25 1390,-24 13 1094,-14 10 48,-10 10 170,-10 8-80,-5 9-245,-8 5-259,-2 4 303,3 1-503,3 4-47,1 11-33,2 12 57,2 19-136,3 16-212,5 11 0,3 12-45,2 6-56,1 3-22,7-1-34,2-9 33,7-9-55,4 8-247,-5-27-437,1 6-313,-9-34-281,-5-6-314,0-10-7406,-3-4 9020,-7-5 0,6-1 0,-6 0 0</inkml:trace>
  <inkml:trace contextRef="#ctx0" brushRef="#br0" timeOffset="165">618 1236 17946,'52'-25'-366,"0"0"0,-3 3 1,-2 5-2291,21 16 2656,0 1 0,-31 0 0,-6 0 0</inkml:trace>
  <inkml:trace contextRef="#ctx0" brushRef="#br0" timeOffset="523">1202 961 21331,'-5'81'48,"1"0"1,2-4-1,3-3-20,2-18 0,3-2-427,2 1 0,1 0 421,0-1 1,0 0 123,0-4 0,-1-2-146,7 38-258,-5-18 3,-6-19-361,-1-18-56,-3-14 190,0-9-12,0-10-1825,0-22-2835,0-24 5154,0-35 0,0 32 0,0 1 0</inkml:trace>
  <inkml:trace contextRef="#ctx0" brushRef="#br0" timeOffset="755">1202 927 18686,'47'14'-660,"-5"10"401,-16 27 69,-11 4 67,-7 5 123,-8-1-56,-7-3-146,-3-5-605,-8-8-1288,2-9-2578,3-10 4673,6-12 0,4-7 0,1-5 0</inkml:trace>
  <inkml:trace contextRef="#ctx0" brushRef="#br0" timeOffset="1054">1716 172 20983,'-20'71'112,"-1"1"0,2-1 1,6-1-97,10-9 1,3-1 39,0 3 0,0 1-56,4-1 0,0 0 0,-1-2 0,1-1-818,3-6 0,0-3 818,5 41-11,-3-21 387,0-16-790,-4-16-136,1-15-189,-4-11 134,0-7-549,-1-6-343,-2-17-4991,-8-16 6488,-1-22 0,-1 20 0,5 3 0</inkml:trace>
  <inkml:trace contextRef="#ctx0" brushRef="#br0" timeOffset="1223">1442 755 18586,'81'-22'-2656,"0"0"0,-4 1 1,-6 6 2655,17 15 0,-38 0 0,-14 0 0</inkml:trace>
  <inkml:trace contextRef="#ctx0" brushRef="#br0" timeOffset="1489">1888 1202 18082,'46'-31'-1050,"-21"5"0,-3 30 1</inkml:trace>
  <inkml:trace contextRef="#ctx0" brushRef="#br0" timeOffset="1985">2540 1167 18821,'55'-35'41,"0"0"0,-2 2 0,-6 2-19,6-6-22,-7 0 0,-13-3-168,-14 1-56,-9 1 101,-12 1 45,-12 7 67,-10 7 11,-14 9 123,-4 8 235,0 4-190,4 11 112,6 4 1,9 14-136,8 3-55,8 6 78,5 3-157,8 3 79,12 0-45,15-3-45,15-4-213,8-6-975,6-7-683,5-8-774,1-7 2645,-1-4 0,-29-3 0,-10 0 0</inkml:trace>
  <inkml:trace contextRef="#ctx0" brushRef="#br0" timeOffset="2206">3398 893 20356,'-77'-2'302,"0"0"1,-22 6-281,10 35-22,63-1 22,13-1-22,6 1 0,16-1-526,40 11-404,1-17-201,33 0-281,-20-23-1300,-4-14-4123,-8-16 6835,-7-19 0,-20 13 0,-8-1 0</inkml:trace>
  <inkml:trace contextRef="#ctx0" brushRef="#br0" timeOffset="2472">3501 0 20367,'-34'75'198,"-1"0"0,6-2 0,7-3-159,16-18 1,6-1-1028,-1 3 0,2 1 1010,0 2 1,3 1-23,1-1 0,1 1 22,2-2 1,1 0-23,1-4 0,0-2-158,7 37-179,-2-14-570,-5-16-371,-3-14-280,-4-12-1736,-2-14 3294,-1-8 0,0-8 0,0-1 0</inkml:trace>
  <inkml:trace contextRef="#ctx0" brushRef="#br0" timeOffset="2906">3639 893 20860,'-5'64'145,"7"-2"-54,25-2-80,-3-17-11,10 2-102,-12-25-66,-2-10-190,-1-5-23,-2-3-134,2-9 100,1-10 79,2-14 112,1-11 224,-4-8 0,0-3 269,-6-17 235,-4 21 101,-4-4-34,-3 31-212,-2 9-224,0 8 10,0 3-145,0 2-33,0 20 122,0 6 12,2 27-90,3 2 23,3 3 11,3-6-34,2-7-22,0-8-247,0-7-448,-2-8-549,1-6-1131,-2-9-4057,0-3 6443,2-10 0,-7 4 0,0-4 0</inkml:trace>
  <inkml:trace contextRef="#ctx0" brushRef="#br0" timeOffset="3136">4359 1167 17510,'-34'0'0</inkml:trace>
  <inkml:trace contextRef="#ctx0" brushRef="#br0" timeOffset="3505">4565 652 20927,'21'48'118,"-1"-1"0,22 41-85,-3-20-21,0-5-1,-3-10-11,-4-9 11,-7-14 135,-5-11-135,-7-11 45,1-5 0,1-15-34,9-18 1,6-24-23,4-27-768,-1-11 728,-18 44 1,-1 0-174,9-39-317,-7 17 239,-5 20-236,-5 18-537,-3 17-1334,-2 8 2398,-12 30 0,8-17 0,-9 19 0</inkml:trace>
  <inkml:trace contextRef="#ctx0" brushRef="#br0" timeOffset="3972">5389 687 21364,'8'74'168,"2"-3"-168,8-14 45,0-6-22,0-12-23,-3-9 0,-2-11-79,-4-8 46,-5-7 33,3-2-79,0-11-78,6-14 90,5-17 56,2-13 11,-1-2 0,2 3-3392,-2 10 3358,0 6 34,-3 14 0,0 8-33,-6 8-23,4 5 33,-2 13 23,4 11-11,0 17 3380,2 11-3369,-1 2 0,1 0 11,-5-4-11,0-7 23,-4-7-370,-1-3-1076,-4-10-1356,0-2-7052,-4-12 9613,-8-3 1,6-5 0,-6 0 0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4T04:47:01.82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3 15718,'99'-1'547,"0"0"0,-1 1 0,-19 2 1,0 1-1,1 0 0,-1 2-1603,-3 1 1,0 0-1,0 2 1,2-1 1150,11 3 1,2 0-1,2 1 1,1-1-72,-14-2 1,2 0-1,0 0 1,1 0 0,1 0-142,1-1 0,1-1 0,1 1 0,-1-1 0,1-1 117,-1 0 0,0-1 0,0 0 0,-1-1 0,0 1 6,-2-1 1,0-1 0,-1 1 0,-1-1 0,-1 0-4,14 0 0,-2-1 0,-1 1 0,-1 0-3,-8 0 0,0 0 0,-2 0 0,-2 1-153,13 1 0,-3 0 0,-4 1-72,-12 1 1,-4 1 0,-3 2-796,14 4 1,-8 5-619,-21-1 0,-7 4-5387,4 25 7397,-40-1 0,-10-18 0,-9-8 0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4T04:47:02.662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0 19302,'76'13'157,"0"-1"0,0 1 0,11 2 0,3 0 0,1 1-1061,-14-4 1,1 1 0,3 0-1,0 1 954,10 1 1,2 0-1,2 1 1,0 0-395,-16-4 1,1 0 0,0 1 0,0-1 0,0 0 343,-1 1 0,1-1 0,0 1 0,-1-1 0,-1 1-3,14 1 0,0 1 0,-2-1 1,-1 0-262,-8 0 1,-1-1 0,-1 0-1,-3 0-371,15 2 0,-3 0 1,-4 0-520,-14-3 0,-3 0 0,-4-2 1330,14 2 0,-10-2 0,4 1 0,-35-8 0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4T04:47:12.562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0 19325,'89'27'196,"-42"-13"0,2-2-146,2-4 1,2-1 27,9 2 1,3-1-1537,6 0 0,3 0 1458,8 1 0,1 0-6,0 1 1,1 0 33,4 0 0,1 1-28,-2 1 0,1-1 0,0 1 0,1-1 39,1 2 0,0-1-39,0 0 0,1 1 0,1 0 0,0 2 0,1-1 0,1 0-11,1 0 0,0 1 27,1 0 1,2 0-17,-32-5 0,0 1 0,0-1 0,2 0 0,1 0 0,-1 0 37,1 1 1,0 0-1,1 0-93,-1-1 0,1 1 0,-1-1 56,-2 0 0,0 1 0,-1-1 0,1 1 0,-1 0 0,0 0-11,29 4 0,-1-1 27,0 0 1,-1-1-17,-1 0 0,-1-1 0,-1-2 0,-1 0 62,-2-1 0,-2 0-74,-3-2 1,-1-1 11,-6-1 0,-3 0 0,-7-1 0,-3-2 101,35 2 865,-21-3-943,-39-1 604,-13 0-660,-23 0-12,-1 0 112,0 3 1468,0-2-1860,0 2-1019,0-2-1110,0 4-4101,0-2 6555,0 1 0,0-4 0,0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4T02:23:51.43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1 16983,'36'45'235,"-6"-5"-235,-27-24 34,1 4 22,-1 0 22,-2 5-78,2-1 12,-1 2 32,1 0-32,1-1 44,0-2-56,1-2 0,0-5 56,-2-2-56,3-3 0,-3 0 22,1 0 0,-2-2 1,0 2-23,0-2 11,0 0-33,-1-4 44,0 0-22,0-4 0,0 2 34,-1-3-34,0 3-12,0 0-21,1 1 66,-1 4-33,2 0 0,-2 3 0,0-2 12,0 1-12,0-2 11,0-3-11,0-2-493,0-1-448,1-1-2029,1 1 2970,3-1 0,-3 0 0,2-1 0</inkml:trace>
  <inkml:trace contextRef="#ctx0" brushRef="#br0" timeOffset="1403">1236 138 16692,'-5'24'78,"3"-6"-78,14-14 56,-1-2 168,2-15-358,-20-11 67,1 6 56,-21-2-57,8 22 35,3 6 33,4 3 0,8 5 0,1-3 0,3 0 0,3-3 89,4-1-77,4-4-12,4-3 44,-1-2-44,-1 0 23,-5 0-23,-3 0-123,-3-4 100,-2 1-134,-2-3 79,-8 3-561,-2 2-896,-2 2-1513,6 10 3048,5 1 0,3 1 0,0-4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4T02:23:57.56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432 0 20490,'-43'83'95,"20"-37"1,0 1-91,2 3 1,0 1-584,-2 6 1,1 3 582,0 4 1,2 2-1,-1 2 1,2 2-6,2 1 0,0 0 5,0-2 1,0-1 0,3-3 0,0-2 5,1-6 0,0-1-11,-6 36 0,5-18 270,7-21-472,2-17 35,4-12-359,1-10-13,0-6-312,0-5-1756,0-2-4318,-2-1 6940,1-5 1,-2 4 0,3-5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4T02:24:06.71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50 834 18451,'-13'-81'1905,"3"17"-1569,10 57-191,0 4-145,0 3-89,-3 0 55,0 10 34,-4 12 0,1 18 0,1 13 0,3 4 0,2 4-11,9-7-146,6-3-145,14-8-34,7-7 78,6-14 34,4-9 134,5-10 34,0-19 34,1-14-57,-4-25-22,-7-13 1,-7-5 44,-8 3 56,-8 6 11,-6 12 22,-6 11 135,-3 13 259,-2 8-47,-1 9-212,0 6-22,0 4-146,0 1 0,0 14 45,0 6 0,0 21-23,0 5 0,0 7 1,0 2-23,0-1 0,4-3-34,2-5-212,4-8-292,2-5-280,1-7-538,-3-5-369,3-6 1725,5-6 0,-10-5 0,5-4 0</inkml:trace>
  <inkml:trace contextRef="#ctx0" brushRef="#br0" timeOffset="371">909 731 20221,'-46'-48'-78,"8"21"78,34 44 0,2 15 11,2 5-11,6 5 0,6 1 0,9 1 0,3-3 11,1 1 1,0-5-12,-4 2-191,0-4-325,-7 0 12,-4-2 146,-5-4 302,-4-3-123,-10-6 179,-7-5 11,-27-8-22,8-3-168,-10-10-494,20-8-178,7-5-1256,9-6-3686,4 5 5793,7 2 0,-1 9 0,1 4 0</inkml:trace>
  <inkml:trace contextRef="#ctx0" brushRef="#br0" timeOffset="720">1046 1143 16490,'17'9'1524,"-4"-2"-1412,-13-7-89,0 0-23,48-68 22,-25 35-22,7-11 0,0 0-56,-11 10-191,-9 1 23,-5 4 67,-9 5 124,-12 7 33,-9 8-23,-12 6 23,-1 3 0,3 1 45,3 8 101,9 4-46,4 6-44,10 3 79,4 2 0,5 5-34,13 2-23,7 0-55,35 11-439,-10-14-726,14 6-1402,-24-16-2935,-6-5 5479,-5-6 0,-12-5 0,-3-2 0</inkml:trace>
  <inkml:trace contextRef="#ctx0" brushRef="#br0" timeOffset="1049">1320 937 18586,'16'73'56,"-4"-12"-56,-12-33 0,0-7-56,1-1-280,3-7 123,1-4 213,1-5 0,-1-2 11,0-13-11,2-11 0,0-15 11,1-9 12,-1-2-23,-1 3 0,1 7 11,-1 7-11,2 8-34,-1 5-22,3 5-359,1 6-380,3 3-673,3 2-2420,4 4 3888,3 6 0,-11-5 0,-1 5 0</inkml:trace>
  <inkml:trace contextRef="#ctx0" brushRef="#br0" timeOffset="1966">2247 10 19897,'-9'-10'459,"-4"21"-280,-7 39-112,0 24 23,2 16-62,10-41 0,0 2-6,2 3 1,1 1-1,0 1 0,0 0-5,-2 1 0,1-1-12,1-1 1,-1 0-6,-5 44 0,1-11 0,3-16 0,0-13-224,2-13-101,2-11-167,2-10-69,1-10 46,0-3-516,0-4 258,0 1-549,-1 1 1322,-1-1 0,0-3 0,1-2 0</inkml:trace>
  <inkml:trace contextRef="#ctx0" brushRef="#br0" timeOffset="4213">2934 594 19336,'-6'-68'213,"-4"14"-213,-15 51-11,-5 2 0,-7 1 0,0 6 11,-1 8 22,6 8-22,6 5-11,10 4 0,8-2 11,5 2 0,11 1 22,9 1 12,14 5-34,10-3 0,4 4-11,-2-7 33,-2-1-22,-7-4 0,-6-6-34,-6 1 23,-9-2-213,-5 2-236,-5 2 124,-2-2 79,-18 9 167,0-13 90,-15 1 0,4-13 56,1-5-56,1-2 0,1-11-168,3-6-661,6-13-236,7-2-2084,6-3-3853,9-1 7002,12 0 0,-7 16 0,6 4 0</inkml:trace>
  <inkml:trace contextRef="#ctx0" brushRef="#br0" timeOffset="4454">3277 697 18250,'-7'61'123,"1"-3"-123,6-11-11,0-5-124,3-5-627,0-4-101,3-6-1031,-2-6-761,-1-9 858,-2-5 1,-1-6-1</inkml:trace>
  <inkml:trace contextRef="#ctx0" brushRef="#br0" timeOffset="4612">3243 251 13476,'0'0'0</inkml:trace>
  <inkml:trace contextRef="#ctx0" brushRef="#br0" timeOffset="5681">3757 559 19134,'-54'-3'50,"0"-1"1,-36 10-17,64 18-34,8 11 0,7 0-11,7 1 44,2 0-10,10-1-23,8-1-202,11-4-100,7-9-247,4-9-12,0-7 292,0-19-156,-6-11 201,-6-19 22,-8-9 157,-9-13 90,-4 22 213,-5 0 156,0 30-67,-1 8 57,-2 4-34,0 2-146,-2 0 157,0 1 78,-1 15 57,1 14-136,1 18-156,2 17-67,2 5-101,0 4 0,2 2-11,3-5-34,2-3 0,2-3-11,-2-7-11,2-1 11,-5-4 0,1-4 23,-4-2-46,-10 11 1,-6-18 22,-13 4 0,-8-26 11,-6-10-11,-7-4-34,-5-8-134,-2-8-212,2-5-80,5-6-526,12 4-560,13 3-8285,14-8 9658,26 3 0,-10 1 1,13 9-1</inkml:trace>
  <inkml:trace contextRef="#ctx0" brushRef="#br0" timeOffset="6149">4066 697 20781,'-21'43'-291,"12"-1"-224,36-1-57,4-7-145,-1-8 45,0-12 190,-2-7-78,-3-9 45,-4-14 100,-5-9 112,-4-11 303,-6-2 146,-4 6 336,-2 7 246,0 8-280,0 7-78,0 6-134,0 1-57,0 3 168,0 17 0,0 8-212,0 20-124,0 3 34,0 1-45,8-5-135,2-4-1187,8-8-426,0-5-3563,3-10 5311,-2-8 0,-6-6 0,-4-3 0</inkml:trace>
  <inkml:trace contextRef="#ctx0" brushRef="#br0" timeOffset="6434">4581 731 20927,'-9'68'26,"0"-1"0,0-4 0,3-5-26,6 11 0,0-2-11,0-1 34,1-2-46,3-5 1,3-5-393,2-6-44,1-9-269,-2-7-191,-1-9-403,-3-9-2779,-1-7 4101,-2-13 0,-1 3 0,0-6 0</inkml:trace>
  <inkml:trace contextRef="#ctx0" brushRef="#br0" timeOffset="6717">4513 594 17174,'8'4'1792,"-2"-1"-1792,-6-3 0,47 14-67,-20 9 45,33 15-23,-34 8 23,-12 4-135,-5 3 56,-8 5 90,-19-3-157,-11 0-516,-18-2-874,-4-3-4403,7-8 5961,13-8 0,15-17 0,11-7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4T02:21:49.19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29 36 14809,'-16'-19'236,"5"3"-236,9 16-303,2 0 269,5 0 34,12 0 0,15 0 0,19 0-493,18 0-907,20 1-158,-34-1 1,3 0 1455,9 1 0,-3-1 0,14 0 0,-12 0 1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4T02:24:18.504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0 104 17151,'63'-15'359,"5"2"-359,6 13 0,17 0 0,-38-1 0,3 1-1824,10-1 0,2 0 1824,12 0 0,2 1 0,10-1 0,3 0 11,-27 1 0,2 0 0,-1 0-11,3 0 0,-1 0 0,1 0 0,0 0 0,-1 0 0,0 0 7,-2 0 1,-1 0 0,-1 0 20,31 0 0,-2 0-28,-2-1 0,0 0 5,0-2 1,-1 0-18,0-1 1,-1 0-1050,-1-1 1,-2 0 1032,-7 1 0,-1 1 28,-8 0 0,-2 0 300,-9 1 0,-2 0-300,-6 0 0,-4 1 11,37-2-11,-19-1-3,-16 1 3,-17-3 1251,-14 4-1251,-8-2 3124,-8 4-3135,-2-1 792,0 1-837,1 0 39,2 0-162,4 0-57,0 0 203,1 1 33,-1 1 0,-3 1-45,-1-1-157,-2 0-145,-2 1-1267,-1 1 113,-1 3 1501,0 10 0,0-9 0,0 4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4T02:24:19.55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358 0 18776,'4'66'15,"0"0"0,0-4 0,-1-4-15,-3 18-538,8-2-784,3-3-1647,8-8 2969,1-7 0,-9-27 0,-2-10 0</inkml:trace>
  <inkml:trace contextRef="#ctx0" brushRef="#br0" timeOffset="431">49 1373 20669,'-27'63'34,"5"5"11,22 18-12,0 1-55,3-2 44,5-1-22,6-5 12,4 1-24,0-2-458,-2-2-561,-3-2-538,-1-10-179,-5-13-1557,-2-24 3305,-3-23 0,-2-7 0,0-7 0</inkml:trace>
  <inkml:trace contextRef="#ctx0" brushRef="#br0" timeOffset="700">49 1236 16299,'7'18'1984,"-2"-5"-2152,-5-13 168,4 8 23,14 16-12,6 16-11,9 16-34,-8 6 12,-13 26 22,-9-21 0,-15 15-169,-7-31-593,-4-12-392,0-7-1299,8-15-3576,7-7 6029,4-7 0,4-3 0,0 0 0</inkml:trace>
  <inkml:trace contextRef="#ctx0" brushRef="#br0" timeOffset="1087">392 1579 20098,'-15'39'23,"8"-3"-35,12-12-391,6-2-34,-3-7 134,-1-4 303,-4-7 0,-2-1 0,-1-10-224,0-11 180,0-13 44,0-9 0,0 0 22,0 6 0,0 7 23,0 5 246,0 6-134,0 4-157,0 3 0,0 3-45,4 3-324,23 2-752,-4 1-313,20 8-1558,-14 5-2565,0 7 5557,-2-1 0,-12-9 0,-4-5 0</inkml:trace>
  <inkml:trace contextRef="#ctx0" brushRef="#br0" timeOffset="1419">873 1476 21028,'-93'14'-23,"18"2"23,65 13 0,5 0 0,3 0-67,9 1-123,6-4-180,9-4 101,7-6 90,-1-9 22,-2-3 68,-6-6-90,-5-13-326,-8-8 158,-3-15-561,-4 0 247,-8 1 56,-5 7-459,-12 11-483,-2 10-873,1 6 2420,5 26 0,10-17 0,3 17 0</inkml:trace>
  <inkml:trace contextRef="#ctx0" brushRef="#br0" timeOffset="1896">1147 790 21208,'-24'55'190,"4"14"-123,13 17-67,4 7 67,0-2-44,3-6-23,4-5 0,3-6 0,5-5 22,3-8-22,-2-6-235,-1-9-258,-3-9-56,-1-8-190,-2-7-35,-4-10 24,0-6-225,-2-4-908,0-2-2151,-7-5 4034,-2-10 0,1 7 0,0-5 0</inkml:trace>
  <inkml:trace contextRef="#ctx0" brushRef="#br0" timeOffset="2062">976 1373 18966,'61'-35'-3277,"0"0"0,-4 3 0,-5 11 2849,10 30 1,-28-4 0,-7 4 0</inkml:trace>
  <inkml:trace contextRef="#ctx0" brushRef="#br0" timeOffset="2366">1559 1442 20703,'-54'13'22,"0"0"1,-30 15-12,79 5-11,5 2 0,10 0-157,7-1-235,12-6-269,3-5 0,1-12 11,-2-5 190,-4-10 102,-5-13 190,-7-12-22,-8-16-23,-5-3-337,-3 3-357,-8 6-303,-6 15-1166,-10 10-89,-1 10 2465,0 12 0,11-6 0,5 6 0</inkml:trace>
  <inkml:trace contextRef="#ctx0" brushRef="#br0" timeOffset="2670">1971 1408 18574,'-14'-17'1995,"3"3"-1794,11 14-145,0 0 0,-76 13-45,44 7-11,-57 15 12,68 3-35,7 2 57,8-2-68,4 1 34,10-3-448,9-2-336,14-7-1009,12-7-616,9-9-3194,5-6 5603,2-14 0,-25 7 0,-8-7 0</inkml:trace>
  <inkml:trace contextRef="#ctx0" brushRef="#br0" timeOffset="3148">2280 1442 20849,'-51'-3'-6,"1"1"0,-29 3 6,75 24 23,4 0-23,10-2-101,7-3-358,15-6-168,6-6-57,2-4 135,1-10 44,-7-10 427,-7-10 11,-10-9 67,-8 0 67,-5 7 225,-7 2 189,-4 13-178,-2 2-79,-1 10-191,1 1 57,5 0 89,1 12-156,2-1 89,1 12-3403,29 12 3010,3-14-2189,13 5 2358,-11-19 79,-19-6 33,-4-1 45,-7 0-1,-1 0 2281,-3 0-2314,0-4 3381,0-2-3448,0-2-694,0 0-1301,-4 5-4762,-3 0 6813,-5 3 0,4 0 0,1 0 0</inkml:trace>
  <inkml:trace contextRef="#ctx0" brushRef="#br0" timeOffset="3850">2143 1408 19852,'-48'5'56,"3"12"67,17 13-33,6 10-68,8 0-11,8-2 34,4-3-34,8-3 23,12-5 33,13-3-11,16-10-56,6-5-34,4-7-78,0-3-11,-7-11 90,-8-7 33,-8-16-56,-14-6 56,-9-5-45,-7-2-134,-9 3 123,-12 4-112,-12 11 145,-12 9-269,-6 11-525,2 7-226,5 6-144,6 11-1704,11 8-4011,12 5 6902,7-1 0,4-12 0,1-5 0</inkml:trace>
  <inkml:trace contextRef="#ctx0" brushRef="#br0" timeOffset="4564">2383 1579 19269,'41'-43'29,"0"0"1,-1 1 0,-1 2-30,16-18-22,3-7 22,-3-9-1301,-4-3 663,-8-3 44,-11-1 157,-13 3 403,-9 6 34,-12 12 168,-12 14 101,-11 17 438,-10 14-102,-5 9 27,3 5-262,0 17 123,4 9 0,1 22-191,4 13 35,8 11-125,6 12 102,8 8-146,3 6 22,8 0-178,9-1 239,8-7-240,8-5 23,2-6-23,0-7 22,2-10-33,0-12 34,-1-13 11,0-11-23,9-8 57,-11-10-35,2-2 1,-17-5 34,-8 0 181,-3 0-248,-4 0-3173,-1 0-1590,2 0 4751,6-1 0,-4 1 0,2-1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4T02:24:27.275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35 69 17521,'-1'75'11,"1"0"-493,5-7-213,1 0-1008,-3-1-1165,0-3-1939,-3-5 4807,0-9 0,0-24 0,0-8 0</inkml:trace>
  <inkml:trace contextRef="#ctx0" brushRef="#br0" timeOffset="795">1 0 16737,'23'48'-56,"0"-1"0,-2-1 0,-2 0-964,2 30-851,-5 1-1514,-6-1 3385,-6-9 0,-1-31 0,-3-11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4T02:24:43.28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0 264 13465,'50'-45'941,"-8"9"-863,-22 33 12,1 1-90,-1 1 78,3 1 68,-1 0 56,1 0-45,3 0-34,3 0-89,4 0-1,4 0 1,3 3-34,1 0 22,2 4 113,0 0-102,2 2 180,-1-2-34,4 1-89,2-3 11,40 1 134,-13-3-78,-23-1 0,2-1 11,30-1-45,0 1-67,2 2 23,-2 3 33,4 1-68,-21-1 1,2 1-110,-18-3 0,0 0 126,19 1 1,-2 0-674,21-1 612,-1-1 0,-1-2 0,4 1-9,3-2 9,-22 0 0,2 0 17,-18 0 0,0 0-403,19-1 1,-1 0 385,-22 1 0,-4 0 0,50-1 33,-4 1-33,-3 0 0,-2 0 12,2 0 104,1 0-99,-28-1 0,2-1-6,-13 0 0,0 0-181,17-2 0,0 0 170,-15 0 0,-1-2 22,1 1 1,-1 0 5,0-1 0,0 1-2,-3-1 1,-1 0-16,-2 0 0,1-1-11,20-4 0,0 0 381,-17 1 1,0 1-371,14-4 0,-1 0 1,21-5 10,-10 0 46,0 1-68,-7 0 11,1-1 67,-8 2 32,-2 2 47,4-2-56,-20 8 1011,0-1-1068,-25 7 46,-3 1-68,-4 1-33,3 0 22,-4 0 1,0 0 44,1 0-56,-2 0 0,0 0 11,-2 0-11,-4 0-135,-1 2-1131,-3 5-336,-2 7-7441,-19 3 9043,-12 1 0,7-7 0,-2-5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4T02:24:44.679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1015 0 20468,'-8'60'45,"1"12"-45,7 18 22,0 9-22,0-4 0,0-5-11,2-11-460,-1-8-638,3-7-908,0-5-2006,0-9 4023,0-11 0,-2-19 0,0-9 0</inkml:trace>
  <inkml:trace contextRef="#ctx0" brushRef="#br0" timeOffset="677">535 1305 21028,'-2'-20'-67,"0"24"67,1 57 22,0 15-22,1 1 22,3-3-44,4-11-34,3-9-392,5-9-157,-3-11-381,-1-9-639,-5-8-414,-1-9-2869,-3-5 4908,-1-14 0,-1 8 0,0-9 0</inkml:trace>
  <inkml:trace contextRef="#ctx0" brushRef="#br0" timeOffset="1239">466 1579 18675,'-49'-15'291,"1"1"1,-42-10-292,37 38 0,-2 11 44,2 21-32,8 8-12,9 1 0,14-2 0,11-4 11,7-1 0,14-5-22,15-2-23,19-8-828,18-8-1088,12-12-2835,5-6 4785,0-14 0,-34 6 0,-12-6 0</inkml:trace>
  <inkml:trace contextRef="#ctx0" brushRef="#br0" timeOffset="1671">1084 1682 20020,'-47'-29'78,"-1"0"1,-32-17-91,63 46 35,-2 8-23,3 4 0,2 11 0,3 3 11,6 6-11,2 0 11,3 5-33,10-2-79,6 0-235,14-7-34,2-11-22,4-7 56,-2-7 67,-5-14 11,-3-7-134,-10-14 22,-5-8 12,-7-3-79,-2-1-213,-6 4 101,-8 6-740,-5 9-694,-8 12-572,-1 6 2555,4 7 0,8 0 0,6 0 0</inkml:trace>
  <inkml:trace contextRef="#ctx0" brushRef="#br0" timeOffset="2337">1324 1716 15135,'-5'-14'4302,"1"2"-3719,4 12-12,0 0-571,-9-17 0,7 12-67,-7-13 56,9 24 11,0 9 0,4 11 0,2 7-146,6 1-347,0-3-235,0-6-68,-1-7 146,-4-9 538,0-4-235,-2-11-157,2-12 470,1-13 1,-3-11 33,0 0 22,-3 2 12,0 6 145,0 6 134,0 6-77,0 9-158,-1 6-78,4 4 90,1 11-90,5 11 156,4 12-66,0 11-56,0 1-12,2 15-22,-4-20-258,-2 4-358,-5-26 168,-2-7 269,2-5-1165,1-19 570,2-7 572,2-33 214,-4 15 357,1-7-10,-7 31 89,2 7-347,-3 6-45,3 1 247,0 4-12,2 8 67,4 8-167,3 10-56,1 5-68,8 15-78,-7-13-371,6 9-1556,-9-21-2757,2-10 4695,3-5 0,-8-7 0,1-1 0</inkml:trace>
  <inkml:trace contextRef="#ctx0" brushRef="#br0" timeOffset="2722">2045 1717 20221,'-64'24'84,"-1"1"0,-15-6-95,39 62-179,51-51-213,8-5-315,16-6-178,5-9 414,5-6 224,-4-12-257,7-31 403,-18 1 112,-1-22 213,-20 21 235,-4 8 449,-4 8-203,0 10-145,0 6-437,0 4-11,0 3 34,0 12-135,1 4 22,6 11-22,3 2-291,5-1-1222,2-2-639,0-6-3551,2-8 5703,2-5 0,-10-7 0,-2 0 0</inkml:trace>
  <inkml:trace contextRef="#ctx0" brushRef="#br0" timeOffset="2890">2285 1682 16176,'3'18'2051,"-2"-4"-2006,-1-14-45,2 54-538,3-31-1020,2 39-2755,4-50 4313,0-7 0,-4-5 0,-1 0 0</inkml:trace>
  <inkml:trace contextRef="#ctx0" brushRef="#br0" timeOffset="3038">2354 1167 17118,'25'72'-1946,"-10"-28"0,-7-21 0</inkml:trace>
  <inkml:trace contextRef="#ctx0" brushRef="#br0" timeOffset="3488">2766 1682 21140,'21'64'56,"0"-7"-123,-7-28-269,-2-5-12,-2-6-32,-2-10 223,-2-3 90,-2-8-561,0-16 225,0-13 156,1-21 202,-1 0 45,-1 4 0,0 13 101,1 10 168,1 11-213,4 3 34,3 6-34,8 2 44,3 3 35,5 1-135,0 10 45,-2 8-45,-6 15 44,-4 10-21,-6 6 10,-3 4-33,-1 3-1064,-3 1-2331,-1-6 3395,-2-6 0,0-21 0,0-9 0</inkml:trace>
  <inkml:trace contextRef="#ctx0" brushRef="#br0" timeOffset="4809">500 893 19852,'-4'83'885,"1"2"-874,2-5 101,1 4-90,1 1-11,6-1 12,1 0 10,4-3-33,-1-4 0,-1-5 23,-3-4-12,1-7 11,0-9-44,-1-11 44,0-14-10,-2-11-12,-2-8 23,-1-5 10,-1-2-2106,0-1 1793,-1 6 235,0 0-134,0 6 78,0 0 56,0 0 45,0 0 0,0-2-56,0-3 45,0-1-34,0-2 79,0 0-79,0 1 45,0-1-89,0 0-517,0-1-301,0 0-214,0 1-806,0 1-2846,4 1 4773,3-3 0,-2-1 0,2-2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4T02:24:52.936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77 88 17622,'-42'-49'291,"7"10"-280,48 39 113,15 0-124,24 6 0,21 4-22,12 6-539,9 8-509,-45-12 0,1 0-6841,46 9 7911,-2-8 0,-44-8 0,-11-5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4T02:24:54.805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1 132 19650,'50'-8'119,"1"-1"1,0 1 0,0 1-53,44-7-602,-40 7 1,2 2 539,7-2 1,3 1 0,7 0 0,2 0 33,7 2 0,0 1-34,2-2 1,0 2 16,-2 1 1,-1 0-1,-7 0 1,-2-1-23,-7 1 0,-2-1 5,-9 1 1,-2-1 344,34-3-350,-19 1-56,-19 2-402,-16 2-1066,-11 1-415,-6 3-3383,-6 6 5462,-4 5 0,-3-3 0,-3-2 1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4T02:24:59.774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1 16109,'58'7'369,"-1"1"1,7-2 0,2-1-56,6-2 0,3-1-1536,14-1 0,4 0 1341,-22-1 1,3 1 0,1-1 77,5 0 1,3 0 0,1 0-157,5 0 0,2 0 1,-1 0-24,1 0 1,0 0 0,-1 0-8,-2 0 0,-2 0 0,0 0-22,-8 0 0,0 0 0,-3 0 11,25 0 0,-5 0-180,-15 1 1,-5 1-359,-16-1 0,-6 1-275,18 7-3276,-38 3 4203,-19 4 1,-14-6-1,0-2 1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4T02:24:55.824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516 1 19617,'-10'49'29,"0"0"1,1 4 0,3 0-25,3 4 1,2 0 11,0-2 0,0-1-6,1 43-11,4-13-639,6-7-1254,7-13-3071,4-16 4964,3-20 0,-12-15 0,-1-12 0</inkml:trace>
  <inkml:trace contextRef="#ctx0" brushRef="#br0" timeOffset="1064">1 2094 17666,'58'-62'45,"0"-1"0,-1 3 0,-2 4-34,-10 19 0,-2 2-348,3-2 1,0-1 207,2 0 1,-1-1-270,-1 1 1,-1-1-164,-4 2 1,-1-1-1244,24-31 807,-21 6 997,-20 11 492,-14 13 707,-7 9 309,-5 13-555,-4 4-281,-4 6-101,-2 4 231,-1 0-410,1 8 594,-12 36-796,8 4 6,3 12 0,3 5-151,3 26-17,4-28 0,2 0 39,2 25-44,0-2-23,0-9 11,0-8-11,0-9 0,0-12-448,0-8-393,0-10-559,0-5-91,0-8-1007,0-6-2668,0-4 5166,0-4 0,0 0 0</inkml:trace>
  <inkml:trace contextRef="#ctx0" brushRef="#br0" timeOffset="1241">482 1957 16994,'-1'-4'2196,"1"1"-2196,0 3-392,64-32-1176,-24 24-1782,51-24 3350,-41 32 0,-23 0 0,-7 0 0</inkml:trace>
  <inkml:trace contextRef="#ctx0" brushRef="#br0" timeOffset="1531">928 1923 19773,'-46'8'23,"9"5"44,37 13-67,13 3-224,5-3-359,13-4-33,2-7-34,-2-8 123,-3-5 46,-5-7-58,-8-13 147,-7-10-56,-5-13-336,-8 3-2051,-20 5-2263,-11 16 5098,-3 17 0,11 3 0,19 7 0</inkml:trace>
  <inkml:trace contextRef="#ctx0" brushRef="#br0" timeOffset="2014">1031 2026 16120,'8'6'2118,"-2"-1"-1849,-6-5-34,0 0-190,41-67-11,-13 31-23,4-9 0,2-2-11,9-1-134,3-4-348,-5-4-23,-4-2 24,-8-2 22,-11 8 279,-8 2 169,-8 12 11,-7 5 213,-5 10 168,-5 5 313,-5 7 80,2 4-237,-1 4-178,2 1 280,-11 27-303,7 4-112,-5 32-90,12 3-78,7 10-56,5 0 11,2 0 45,4-7-44,4-5-24,5-9-268,4-5-537,0-10-237,2-7-682,4-9-1066,0-9-4403,3-6 7205,4-6 0,-15-1 0,1 0 0</inkml:trace>
  <inkml:trace contextRef="#ctx0" brushRef="#br0" timeOffset="2249">1717 1820 19314,'-68'25'179,"-1"0"0,13-8 1,11 4-169,14 33 67,24-21-33,4-5-22,12-4-23,10-5-56,13-8-595,16-5-603,5-12-281,9-19-1446,0-21 2981,-4-28 0,-25 30 0,-10 2 0</inkml:trace>
  <inkml:trace contextRef="#ctx0" brushRef="#br0" timeOffset="2486">1957 927 20625,'-14'70'201,"0"0"1,2-3 0,2-1-163,9-13 0,1-2 28,0-1 1,0 4-40,4 36 0,0 1-28,-1-35 0,0-1-51,1 26 1,2-5-555,0-15-370,-4-15-201,1-10-3150,-3-8-2184,0-13 6510,0-4 0,0-11 0,0 0 0</inkml:trace>
  <inkml:trace contextRef="#ctx0" brushRef="#br0" timeOffset="2811">1957 2094 18922,'57'-49'-191,"-1"-1"1,-5 4-1,-8 2-10,-12-2 66,-15 1 34,-9 6 78,-7 8-77,-7 10 88,-8 10 1,-10 6 11,-7 5 146,1 8 11,4 4-123,6 9 134,11 3-45,5 1 90,6 1-191,12 0 1,9-1-23,13-2-213,5-6-1098,5-4-1233,-1-7 2544,16-5 0,-33-1 0,7-1 0</inkml:trace>
  <inkml:trace contextRef="#ctx0" brushRef="#br0" timeOffset="3115">2369 1854 16658,'-3'-8'4090,"0"2"-4012,17 87-111,-4-41-130,1 10 1,3 0-1026,5-16 1076,-3-17 112,1-9 56,-4-30-56,1-46 34,-4 4 10,-1-26 68,-5 38-44,2 11 11,4 11-79,3 10-79,5 7 67,5 4 12,3 7-996,8 0-1246,3 2-5534,1 0 7776,-2 3 0,-17-3 0,-5 3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4T02:25:00.812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0 20513,'4'62'138,"0"0"0,1 0 0,0 0-121,-1-5 0,1-1-12,0 1 1,2-1-12,0-1 1,2-1-7,8 43-21,-1-12-202,5-13-930,-2-8-1166,2-11-3205,-3-9 5536,0-12 0,-9-16 0,-1-9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4T02:21:50.81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79 17174,'65'-5'11,"7"-1"-67,7 1-718,10-1-1556,0-3-5939,-3-4 8269,-9-2 0,-35 4 0,-15 3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4T02:25:03.52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86 20445,'6'83'90,"-1"6"-68,-11 10-470,4-47 1,1 0 447,1 0 0,1-1 16,3-1 1,2 0-6,5 47-11,6-9 0,-2-7-11,-5-11-25,-2-13-692,-3-12-104,-1-11-580,-1-12-79,-1-11-1299,-1-5 2909,-1-18 0,0 8 0,0-8 0</inkml:trace>
  <inkml:trace contextRef="#ctx0" brushRef="#br0" timeOffset="284">103 86 16131,'3'-7'1603,"0"2"-1615,39 21 12,-14 9-44,30 22-147,-33 7 1,-13 4 179,-6 1-45,-18-1-45,-10 0-56,-15-6-313,-7-6-281,5-8-1154,8-11-1782,11-11 3687,12-8 0,4-6 0,4-2 0</inkml:trace>
  <inkml:trace contextRef="#ctx0" brushRef="#br0" timeOffset="683">755 223 18171,'-59'-8'467,"0"-1"0,6 1 0,7 3-366,8 7-23,11 5-78,7 4 22,11 6-22,4 4 0,5 7-67,16 4-863,12 3-236,20-7 58,4-8 133,0-10-23,-8-7 517,-9-11 481,-12-7 67,-9-7 729,-8-6 268,-4 6-123,-2 2-258,-1 6 528,-6 3-1088,3 6-90,-5 2 12,3 3-34,0 9-11,0 6 23,2 13-23,2 5 0,1 3-403,2 3-629,8-1-839,4 0-3383,8-9 5254,4-7 0,-11-12 0,-1-6 0</inkml:trace>
  <inkml:trace contextRef="#ctx0" brushRef="#br0" timeOffset="1198">1201 258 17890,'-11'-16'2589,"-64"-2"-2589,43 16 0,-49 1-22,52 16 10,17 4 12,1 10 23,11-3-23,0 1-269,5 3-145,7-2-259,10 0-66,8-7-102,5-4 35,4-9 503,-1-4-101,-3-13 180,-5-9 34,-7-27 190,-10 9 403,-6-11 303,-7 24-78,-1 5 100,-4 7-145,-2 7-46,-2 1 24,-4 8-46,3 16-190,-7 17-146,7 26-56,1 13-55,4 13-1,3 0-67,-1-1 23,2-3-12,-6-5-11,-2-5-34,-9-3-157,-8-11-55,-11-10 44,-10-16 90,-6-15-257,-5-12-270,3-17-908,7-17-984,12-19-4854,16-22 7385,10-8 0,9 31 0,1 7 0</inkml:trace>
  <inkml:trace contextRef="#ctx0" brushRef="#br0" timeOffset="1853">1510 464 19807,'67'-51'-34,"0"0"1,-5 3-1,-4 5-560,9-2-268,-13-4 379,-16 2 282,-20 2 77,-12 10 68,-18 8 56,-10 12 280,-14 7 304,-9 8-47,0 15-100,1 8-67,9 16 0,8 7-79,15 7-101,4 7 23,10 4 0,13 1-157,11-4 34,16-5-11,10-11-68,1-6 90,3-14-68,-1-9 57,-3-10-45,-4-4-34,-9-2 78,-12 0 12,-12 0-56,-9 0 33,-5 0-1601,-1 0-113,-8 4-2074,-8-1 3710,-11 2 0,9-3 0,3-2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4T02:25:23.336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369 14 20468,'-51'-3'95,"1"0"0,-44 11-61,37 28 33,9 12-33,14 8 22,13 2-45,12 6 0,5-1 79,14 5-79,13-1-11,17-2-314,12-5-257,6-10-617,1-10-907,2-13-3373,0-14 5468,-4-10 0,-25-4 0,-8-3 0</inkml:trace>
  <inkml:trace contextRef="#ctx0" brushRef="#br0" timeOffset="265">506 82 17902,'0'6'2790,"0"-1"-2891,0-5 67,-1 10 34,11 16 45,2 18-22,10 16-23,-4 5 0,-3 0-90,-6 0-369,-5-5-438,-3-3-55,-1-10-359,-9-8-886,-5-11-2923,-9-15 5120,-3-5 0,11-8 0,4 0 0</inkml:trace>
  <inkml:trace contextRef="#ctx0" brushRef="#br0" timeOffset="484">266 254 20781,'49'43'33,"0"-1"1,-1-1 0,-3-4-34,16 7-269,1 0-1008,-4 1-941,-7-2-2309,-8-7 4527,-7-8 0,-17-15 0,-5-6 0</inkml:trace>
  <inkml:trace contextRef="#ctx0" brushRef="#br0" timeOffset="917">1227 117 21521,'-48'-32'56,"-1"0"0,-36-18-67,47 47-67,5 5 66,9 10 12,5 7 12,9 16-12,4 6 78,5 8-78,13 2 45,11 5-34,18-1 11,13 0 34,3-4-44,-1-5-12,-6-7 11,-10-3-11,-8-8-45,-13-5-179,-8-5-78,-7-2 178,-4 0 102,-14 1 44,-5-1-44,-15-4 44,0-5-10,-1-4-12,2-3-404,1-1-952,6-6-2162,7-5 3518,9-7 0,6 7 0,4 2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4T02:25:09.162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219 179 17946,'2'-51'2152,"0"11"-1793,-2 39-147,0 1-212,-5 0 0,-4 14 112,-9 15 90,-5 25-145,-3 19-1,-2 15-17,15-39 0,0 2-11,2 4 0,1 3-1713,0 3 0,1 1 1685,1 1 0,1 0 17,1-1 0,1-1-119,0-3 1,1-3 101,-2 41 0,2-14 0,3-16 0,-1-12-67,2-12-248,0-15-189,0-8 2944,0-11-3426,0-4-256,0-2 304,0-2 1,0 0-1</inkml:trace>
  <inkml:trace contextRef="#ctx0" brushRef="#br0" timeOffset="2117">528 385 18922,'22'-57'37,"0"1"0,-2 4 1,3 13-27,13 23-11,-5 7-45,-8 5-78,-8 3 11,-5 4 112,-4 11 11,-3 11-11,-2 13 0,-1 7 0,-1 3 34,-6 0-12,-2-2-22,-2-2-11,3-5-516,4-2-616,2-1-1053,-2-1-2914,1 0 5110,-4-2 0,4-16 0,-1-3 0</inkml:trace>
  <inkml:trace contextRef="#ctx0" brushRef="#br0" timeOffset="2649">597 1209 19706,'27'-20'67,"-5"1"-67,-21 13-134,0-7 33,-1-3-56,0 0 90,0 1 33,0 5 23,0 4 11,0 2-56,0 3-482,0-1 337,2 2 201,3 0 0,2 0-12,-1 0 1,0 0 11,-5 0-3451,1 0 3373,-2 5 67,-3-1-13,3 3-43,-3-2 67,3-4 371,0 2-58,0-3-5792,0 3 5479,-3-3 0,3 1 0,-3-1 0</inkml:trace>
  <inkml:trace contextRef="#ctx0" brushRef="#br0" timeOffset="3248">734 385 19538,'-4'64'45,"-2"-1"-45,-14-6 0,3 0 0,-3 4 0,3-2 0,-1-3-11,3-5-158,2-11-122,2-10-45,5-10 56,2-10 112,2-4 11,2-5-5972,0-1 6129,0-10 0,0 7 0,0-7 0</inkml:trace>
  <inkml:trace contextRef="#ctx0" brushRef="#br0" timeOffset="3807">597 42 15784,'58'1'23,"-7"10"-91,-31 20-357,-2 12-539,-7 10-1714,-5 6-2364,-4 3 5042,-7 1 0,4-28 0,-4-10 0</inkml:trace>
  <inkml:trace contextRef="#ctx0" brushRef="#br0" timeOffset="4668">528 351 18485,'13'-36'123,"3"-1"-112,4 6-44,0 1 33,1 0-79,-4 4-10,-3 1-91,-2 3-21,-3 6-91,-4 5-358,0 4-112,0 4-717,1 1-739,5 4-3340,0 10 5558,1 6 0,-6-3 0,-2-1 0</inkml:trace>
  <inkml:trace contextRef="#ctx0" brushRef="#br0" timeOffset="5302">1077 625 21005,'-9'66'124,"2"-2"-124,7-7 0,7-7-78,3-8-35,8-11-77,1-12 190,1-10-45,0-6 0,3-21-44,-1-11-147,0-24-133,-7-5 190,-5 1 156,-5 9-10,-3 15 10,-1 12-33,-1 12 34,0 5 22,0 4 224,-3 10 78,-4 25-268,3 2-1,-2 18 57,6-11-56,0 1-34,0-2-572,6-1-1175,2-6-1144,7-5-4326,2-11 7217,0-8 0,-5-8 0,-3-4 0</inkml:trace>
  <inkml:trace contextRef="#ctx0" brushRef="#br0" timeOffset="5954">1523 625 20356,'-9'-48'89,"-3"9"-111,-8 43-23,-1 7 45,5 8 11,6 10 45,6 5-56,8 3 0,10 4-11,7-1 11,10 3 34,-1-4-23,-2-1 0,-4-7-22,-6-4 0,-5-5-23,-6-6-391,-4-1-79,-2 0-12,-1 0 124,-4 0 22,-7-4 78,-7-4 247,-7-4-67,0-6 79,2-11 10,6-5-861,4-24 177,7 13-570,3-5-549,11 21-135,7 7 1334,9 4 627,6 3 0,-1 0 414,10 0-414,-12 0-403,7 0-1166,-18 0 1569,-2 0 0,-8 0 0,-2 0 0</inkml:trace>
  <inkml:trace contextRef="#ctx0" brushRef="#br0" timeOffset="6217">1729 763 20468,'-3'-22'-101,"0"4"-56,3 18-280,0 0-258,5 0 79,3 0 392,1 0 191,1 0-57,-7 0 79,0-5 0,-3 0-12,0-9-10,0 7 10,-4-2-123,0 7-1479,-5 1-279,2 10-2242,-1 3 4146,3 7 0,3-6 0,0-6 0</inkml:trace>
  <inkml:trace contextRef="#ctx0" brushRef="#br0" timeOffset="6573">1729 763 19213,'52'39'-191,"-5"-5"-861,-16-14-349,2-7-1591,-1-6-3036,1-4 6028,-4-16 0,-12 10 0,-5-10 0</inkml:trace>
  <inkml:trace contextRef="#ctx0" brushRef="#br0" timeOffset="6890">2004 660 16524,'1'6'3821,"-3"9"-3788,1 3 12,-3 14-23,4 6 1,0 1-23,1-2-347,3-7-225,1-8 202,2-8 359,-2-8 0,-3-4-12,0-17 1,-2-8 22,0-37 0,0 13 0,0-13 0,0 25 0,0 6 0,0 9 0,4 3 0,2 7 0,7 1-123,3 5-12,1 1-1557,4 3 1692,5 5 0,-12-3 0,2 3 0</inkml:trace>
  <inkml:trace contextRef="#ctx0" brushRef="#br0" timeOffset="8335">2759 522 21376,'-47'17'-56,"-4"9"44,-1 22-32,4 4 21,9-4-213,9-3-77,7-7 111,5-9-123,7-6 68,5-10 257,3-6 213,3-5-169,0-22-10,11-11-34,7-28-101,11-10-313,4-6-270,-2-7-268,-5 0 212,-6-1 270,-7 2 111,-6 7 235,-4 8 102,-3 14 22,-8 14 292,-1 12 234,-9 8 113,1 10-67,1 4-337,-1 2 22,2 8 23,-2 11 158,4 18-57,2 21 44,6 16-140,9-11 1,3 3-219,1-13 1,1 1-23,4 18 0,2-2-28,0-18 0,1-1-6,5 18 0,1 0 0,-6-19 0,-1 0-11,5 10 0,-1-3 0,0 3 12,-4-12-1,-3-13 22,-3-8-21,-2-10-12,-3-5-135,-1-5-291,-2-3-504,-1-2-5299,-1 2 6229,-6-2 0,4 1 0,-3-1 0</inkml:trace>
  <inkml:trace contextRef="#ctx0" brushRef="#br0" timeOffset="8786">2999 728 21196,'-10'87'93,"0"0"1,1-5-1,2-5-93,6-21 0,2-4-1090,-1 47 1146,3-8-56,2-8 272,3-9-597,1-12-213,-3-13-179,-2-14-269,-3-15-11,1-10-886,-2-13-3215,-7-23 5098,0-20 0,0 13 0,2-1 0</inkml:trace>
  <inkml:trace contextRef="#ctx0" brushRef="#br0" timeOffset="9035">3034 488 16457,'12'17'3238,"-2"-4"-3294,0-25 45,7 31-90,9 3-247,1 38-223,-7 7 201,-10 1 56,-5-4 157,-9-4-123,-8-9-45,-6-5-862,-6-11-1604,5-9-2990,9-13 5781,5-6 0,5-7 0,0 0 0</inkml:trace>
  <inkml:trace contextRef="#ctx0" brushRef="#br0" timeOffset="9423">3480 591 20009,'-87'-14'168,"14"14"-157,58 16 0,7 14 11,4 3-22,4 4 68,7 0-46,9-3-22,9-8-112,5-6-11,-1-11 0,-3-4-1,0-14 68,-6-10-89,-2-12 145,-8-3 22,-5 1 45,-3 11 1,-2 6 77,-2 8-10,-1 5-35,0 2-100,-1 1 0,1 2 45,0 13-11,0 11-23,2 14 67,-1 29-78,2-19-190,6 17-617,0-32-863,6-5-693,0-11-3307,4-9 5670,8-13 0,-11 2 0,3-6 0</inkml:trace>
  <inkml:trace contextRef="#ctx0" brushRef="#br0" timeOffset="9740">3857 591 17286,'-54'2'1759,"0"0"0,20 11-1759,-20-7 0,8 5 45,45 17-45,3 4 56,14 6-56,10 2 22,15 2-44,-2-2-79,-3-4 67,-10-8-78,-10-3-11,-7-9-168,-7 0 33,-2-6 57,0-1 178,-9-3-89,-11-4-124,-14 0-1074,-20-2 189,22-9-1423,0-9-4268,31-14 6812,20-6 0,-12 14 0,11 6 0</inkml:trace>
  <inkml:trace contextRef="#ctx0" brushRef="#br0" timeOffset="10085">4166 557 20289,'-80'-1'369,"12"0"-369,44 8 0,10 5 34,7 10-1,6 10 1,15 6-12,8 9 23,15-1-11,4-1-34,0-3 0,-8-7-101,-4-4 34,-10-6-157,-6-5-45,-7-3-67,-4-3 168,-2-2 168,-15-3-11,-10 0 33,-16-6-33,-1 0 11,2-3-505,8-6-1108,-1 0-1659,1 0 3272,0 0 0,12 6 0,5 0 0</inkml:trace>
  <inkml:trace contextRef="#ctx0" brushRef="#br0" timeOffset="11856">1214 1758 19034,'66'-11'347,"18"4"-280,-26 9 1,3 2-800,13 1 1,5 1 826,12 2 1,5 0-360,-24-1 1,3 0-1,0 0 297,8 0 1,1 0 0,1 1-34,3 0 0,1 0 0,0 0 3,-1 0 1,0-1 0,0 1-195,-3 0 0,0 1 0,-2-1 191,-6-1 0,-2 0 0,-1 1-228,-6-1 0,-1 0 0,-2 0-736,17 3 1,-5 2-1138,-16-2 0,-7 2 2101,13 9 0,-36-8 0,-24-4 0</inkml:trace>
  <inkml:trace contextRef="#ctx0" brushRef="#br0" timeOffset="13673">2484 2239 18787,'-6'64'295,"1"1"0,-1 1 1,2 0-240,6-5 0,3 0 33,-1 1 1,3 1-79,3-3 0,2 0-1091,1-3 1,1-2 1079,0-1 0,0-2-224,14 43-1259,-2-7-893,-3-9-4925,-4-16 7301,1-13 0,-12-26 0,1-10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4T02:25:28.62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9 19807,'75'-5'11,"-2"1"-44,-15 4-79,4 0-975,3 0-953,5 0-2924,-1 0 4964,-3 0 0,-29 0 0,-11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4T02:25:29.672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1 118 20412,'60'-28'22,"5"3"-44,13 15-12,6-1 12,7-2-337,0 1-929,-1 1-1189,-4 6-5971,-9 2 8448,-12 3 0,-30 0 0,-13 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4T02:25:50.736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1 268 20546,'13'50'41,"-1"1"0,3 0 0,2-1-18,31 34-359,-22-40 1,1 0 335,0-1 0,0 0 56,29 38-44,-1-6 21,-2-10-33,-4-12 0,-9-16 0,-6-13 256,-11-14-223,-4-4 181,0-22-214,3-22-22,6-34-51,-13 22 0,0-4 56,1-9 0,0-2-1351,-2-3 1,-1-1 1305,0-1 1,-1 0 38,-3 5 1,-1 2 143,-1 6 1,-2 4-514,0-34-303,-3 26-571,-2 24-919,0 20-4863,0 13 7048,0 21 0,0-10 0,0 10 0</inkml:trace>
  <inkml:trace contextRef="#ctx0" brushRef="#br0" timeOffset="845">1237 302 20647,'-29'8'-78,"6"16"78,16 41 44,4 8-44,2-1 0,5-2-44,4-7-404,3-8-157,4-7-135,-6-12-280,-2-8 124,-2-14 67,-3-6-1726,1-8-4123,-3-22 6678,0-15 0,0 7 0,0-1 0</inkml:trace>
  <inkml:trace contextRef="#ctx0" brushRef="#br0" timeOffset="1066">1236 233 16513,'-10'-10'2789,"41"34"-2744,10 7-12,-3 0 1,4 3-34,27 22 23,-1 5-68,-23-20 0,-2 1-649,21 19 88,-24-24 1,-2-1-952,9 4-1043,-6-9-2229,-7-15 4829,-7-6 0,-13-9 0,-5-1 0</inkml:trace>
  <inkml:trace contextRef="#ctx0" brushRef="#br0" timeOffset="1281">1820 96 19807,'-15'63'59,"0"1"1,1-4 0,5-3-37,14 30-662,5-3 258,8-5-863,5-5-1098,1-9-3892,2-15 6234,-1-18 0,-11-17 0,-3-11 0</inkml:trace>
  <inkml:trace contextRef="#ctx0" brushRef="#br0" timeOffset="1563">2266 474 17970,'-6'41'0,"1"1"0,5-3-136,0 3-849,3 1-1178,0 1-2678,0-5 4841,1-6 0,-4-16 0,2-7 0</inkml:trace>
  <inkml:trace contextRef="#ctx0" brushRef="#br0" timeOffset="2046">2884 371 21409,'-49'-57'0,"-4"12"-67,3 61 45,-2 9-12,4 23 34,11 8-22,14 5 10,12-2 12,9-3 101,16-2-101,10-8 0,23-4-78,13-9-483,12-8-178,7-8-270,1-9-1052,-2-5-1312,-10-3 3373,-11-7 0,-27 5 0,-12-6 0</inkml:trace>
  <inkml:trace contextRef="#ctx0" brushRef="#br0" timeOffset="2523">2369 336 20345,'-28'54'33,"7"2"-55,20 10 22,1 1-886,3-1-761,4-1-582,3-2-4091,3-11 6320,-1-13 0,-5-18 0,-2-12 0</inkml:trace>
  <inkml:trace contextRef="#ctx0" brushRef="#br0" timeOffset="2926">2198 96 16726,'-2'-16'2846,"0"3"-2667,2 13-112,0 0 213,-11 29-89,5 10-158,-6 33 1,10 3-34,2 3 11,3-1-11,5-5-146,6-6-829,3-7-683,0-7-829,0-7-5816,-2-9 8303,1-13 0,-8-10 0,-2-9 0</inkml:trace>
  <inkml:trace contextRef="#ctx0" brushRef="#br0" timeOffset="3891">2129 130 17734,'-1'56'41,"0"0"0,0-3 0,0-5-19,1 15 12,1-4-34,6-2-112,4-9-493,3-6-134,3-11-303,-3-12-113,1-10 102,-3-9 258,1-21 470,-3-14 123,-2-24-403,-3-12 325,-3-5 257,-1 2 23,-1 10 1479,0 15 34,0 16-639,0 16-605,-1 9-34,-3 8 538,-3 17-145,-1 11-124,0 22-123,4 8-56,1 4-45,3 0-235,7-2-22,2-7-23,8-5-23,13-4-616,-6-18-44,5-6-23,-8-24-695,-5-20-269,-1-18-682,-7-24 985,-3-11 1663,-5 23 1,-2 1 1440,-8-18-89,-5-4-629,-7 55-156,0 11-169,-2 19-21,-1 12-191,3 18-225,6 12 113,8 6-56,10 28-303,11-21 1,7 16-12,3-31-696,0-5-1096,-4-3-2757,-4-8 4549,-3-12 0,-7-10 0,-1-10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4T02:25:59.36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50 378 19953,'-13'56'59,"-1"0"1,0-2 0,6-3-38,18 26-22,3-4 11,12-4-11,-3-10 0,-1-5-268,-5-11-304,-5-8-380,-5-9-158,-4-6 1,-1-10-1356,-1-3-3552,0-6 6017,0-20 0,0 14 0,0-14 0</inkml:trace>
  <inkml:trace contextRef="#ctx0" brushRef="#br0" timeOffset="418">119 379 17633,'12'0'3081,"4"29"-3081,6 7 34,12 29 22,14-3-56,-10-23 0,3-2 0,24 17-79,-22-24 1,3-4-695,47-2 257,-25-14-301,14-24 54,-39-19 136,-11-59 627,-15 19 45,-8-22 672,-11 48 348,-4 15-505,-4 16-123,-3 10-235,-3 4-1,2 10 90,-3 12-22,6 14 12,4 18-169,4 5-79,5 8-10,8-3-12,6 0 0,8-5-11,5-4-672,-1-5-460,5-5-425,0-6-606,6-12-3709,6-11 5872,5-13 0,-20-2 0,-4-3 0</inkml:trace>
  <inkml:trace contextRef="#ctx0" brushRef="#br0" timeOffset="786">1458 688 20333,'-74'10'101,"0"1"0,-21 2-146,44 25 34,47-15-123,21 2-270,10-3-324,23-6-459,9-8 424,2-4 539,-1-9 146,-11-10 78,-9-9 78,-13-10-55,-12 1 615,-8-5-55,-6 15-247,-6 3-190,-2 16-34,-7 4-56,0 5 134,2 18-190,5 0 56,3 15-56,6-9 0,11 0-123,5-2-2073,28-2 78,-7-12-3372,19-7 5490,-13-28 0,-18 12 0,-6-11 0</inkml:trace>
  <inkml:trace contextRef="#ctx0" brushRef="#br0" timeOffset="1037">1938 1 21353,'-6'76'114,"-1"0"1,1 0 0,-2 15 0,1-4-104,6 0 1,1-4 4,0-24 1,0-4-11,1-2 0,2 0-6,3 44 0,2-11-101,0-14-325,-2-14-202,0-17-570,-2-12-292,-1-16-7284,-2-39 8774,-1-27 0,0 10 0,0-2 0</inkml:trace>
  <inkml:trace contextRef="#ctx0" brushRef="#br0" timeOffset="1192">1595 481 19673,'69'-5'-607,"0"-1"0,0 0 1,14-2-1,-7 1 1,-20 7-1,-9 0 1,-3-1-1</inkml:trace>
  <inkml:trace contextRef="#ctx0" brushRef="#br0" timeOffset="1721">2453 1 22788,'-4'63'89,"0"0"1,-1-1-1,3-1-61,6-10 0,2-1-22,0 2 0,2-1 5,18 45-11,2-4 0,-10-41 0,0-2-34,7 18-762,5 3 516,-21-49 235,1-6 12,-9-20-583,0-20 437,-1-23 145,0-25-67,0-15 89,0 2 1,0 11-11,0 18 11,0 19-12,0 16-22,0 12-89,4 6 78,8 4 56,7 12-11,10 9 0,3 18 11,-1 13-12,-7 9 12,-10 6 12,-8 2-12,-12 1-135,-11-6-414,-9-4-1277,-19-4 638,14-23-89,-3-8-3732,20-26 5009,7-19 0,5 10 0,2-10 0</inkml:trace>
  <inkml:trace contextRef="#ctx0" brushRef="#br0" timeOffset="2090">3037 619 20804,'-74'5'22,"17"4"-11,54 4 1,3 5-1,12 4-11,8-1-392,16-1-538,32-11 694,-20-4 68,16-18 146,-33-3-23,-10-11 45,-7 4 56,-10 2-56,-1 7 56,-6 5 11,-6 5 90,-13 5-146,3 10 34,-4 6 12,15 8-35,4 2 12,2 0-34,7 1-135,10-2-2789,33 1-315,0-13 3239,25-1 0,-40-13 0,-6 0 0</inkml:trace>
  <inkml:trace contextRef="#ctx0" brushRef="#br0" timeOffset="2354">3517 584 18014,'-15'-2'3474,"-59"51"-3407,59-16-11,-42 42-11,75-31 100,62 11-268,-25-28-90,-2-8 0,-3-10-45,-18-26-123,-3-12 191,-24-17-12,-17-6-156,-11 2-617,-16 9-515,-7 14 22,2 14-1502,6 8 2970,12 14 0,12-7 0,7 7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4T02:25:57.046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207 344 20143,'-4'-41'269,"2"9"-247,2 31 68,0 1-79,0-5-11,0-2 11,0-5-22,0-2-45,-2 0-90,-1 0 23,0 0-157,0 4-78,2 3-718,1 4-4359,0 2 5435,9 14 0,-7-10 0,7 10 0</inkml:trace>
  <inkml:trace contextRef="#ctx0" brushRef="#br0" timeOffset="388">310 653 16176,'-3'-9'1121,"1"2"-1110,2 7-45,0 0-178,9 0-24,-3 0-44,8 0-168,-8 1-79,-2 1 247,-3 0-112,-1 1 235,0 1 134,-2 3 12,-7 1 11,-3 3 0,-1-2 67,1-2 214,8-4 156,1-2 224,3-1-695,4-1-795,-2-2-359,4 0-1635,-5 0-2723,1 1 5546,-2 2 0,0 0 0</inkml:trace>
  <inkml:trace contextRef="#ctx0" brushRef="#br0" timeOffset="1354">1 378 20423,'57'-14'149,"1"-1"0,2 1 1,0 4-139,2 7 0,1 3 0,0-1 1,-1 0-869,-3 0 1,0 0 856,-3 0 0,-1 0 0,-2 1 0,-1 0-244,42 0-1404,-10 4-705,-17 6-3527,-16 0 5880,-17 0 0,-17-6 0,-9-4 0</inkml:trace>
  <inkml:trace contextRef="#ctx0" brushRef="#br0" timeOffset="1641">893 1 20199,'55'0'45,"9"9"-90,18 34-336,2 2 79,-7 3 291,-13 5-169,-20 2 79,-22 6 56,-27 6 45,-36 6 0,9-33 0,-7-1-179,-9 4 0,-3-1-768,0 1 0,1-1-1037,3-3 1,3-1 1983,-22 23 0,31-28 0,19-17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4T02:26:02.786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43 1 22104,'-12'67'112,"0"0"0,0 0 0,5 0-84,9 0 0,4 0-305,1-3 0,3-1 282,3-2 1,2-2 79,3-3 0,1-2-85,-2-3 0,1-1-560,12 43-211,-8-14-517,-11-8-942,-5-12-941,-6-11 3171,-7-13 0,6-16 0,-6-12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4T02:26:05.572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39 1218 22081,'45'-77'-53,"0"1"1,-1 2 0,1 6-239,-6 26 0,-1 2-1535,1-5 1,-2-3 1113,-2-3 1,-4-2-174,-2-3 0,-5-1 263,-5 1 0,-5-1-942,-3 1 1,-5 1 1563,-5-40 583,-24 19 1060,-13 19-747,-23 20 258,-7 12-279,-1 14-248,6 5-291,8 14 12,8 18 66,8 23 90,5 32-359,18-31 1,2 3 428,1 7 1,3 3-379,2 4 0,2 1-112,1 2 0,1 0-11,1-1 0,2-1 1506,1-1 1,3-2-1569,2-3 0,2-2 6,3-4 0,1-2-17,15 39 202,-2-21-258,-4-21-314,-4-21-89,-7-16 642,0-9-475,-2-25-33,3-16-33,1-31 212,-4-10-223,2 0-91,-5 14 79,2 15 23,0 18 475,0 14-341,2 9 179,2 6-23,2 13 68,4 8 11,-1 20-11,2 8 0,-2 5 12,-1 2 11,1-4-23,-3-3-68,1-10-1467,-3-8-135,3-12 1670,17-13 0,-18-3 0,10-6 0</inkml:trace>
  <inkml:trace contextRef="#ctx0" brushRef="#br0" timeOffset="286">657 1115 21129,'-30'42'61,"1"1"1,-4 30 6,57-40-68,18-7-112,5-7-169,2-9-44,-5-6-134,-6-17-214,-14-10-1556,-11-40 929,-19 11 270,-14-15 794,-16 35 224,-4 14-32,0 10-1,8 8-213,10 11-3618,11 24 1478,18-1 2398,19 11 0,-8-29 0,5-5 0</inkml:trace>
  <inkml:trace contextRef="#ctx0" brushRef="#br0" timeOffset="700">1104 1149 15079,'-78'-24'5669,"16"42"-5653,9-27 1,2 4 28,-3 45-11,37 0 111,10 3-145,19-1 12,10 0-3416,21-6 3136,11-9-259,10-13-213,0-11-167,-2-25-180,6-41 1053,-25 2 34,-4-23 280,-30 35 584,-6 13-92,-3 14-155,0 11-225,-1 8 3067,-2 2-3235,-3 6 617,-8 42-572,5-3-180,-2 38-55,9-20 22,2-1-56,0-10 33,2-8-33,3-12-560,2-8 22,-2-13 12,-1-4-640,-4-6-2318,0-9 3484,-12-12 0,9 7 0,-8-5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4T02:21:54.574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35 73 14978,'30'-22'101,"-2"5"-68,-15 14-10,4 3-1,2-3-22,2 2 0,4-2 0,0-1 56,-1 0-45,-1 2-22,-1 0 22,-2 2-33,-1 0 22,-1 0 0,-3 0-11,-2 0-23,-1 0 23,-2 0 11,0 0-23,-1 0-55,1 0-68,-1 0 67,-2 0-55,-1 0 123,-2 0 22,-2 0 78,-1 0-425,-1-2-829,0 1-1781,0-2 2946,0 1 0,0 1 0,0-1 0</inkml:trace>
  <inkml:trace contextRef="#ctx0" brushRef="#br0" timeOffset="388">0 141 15728,'43'-14'11,"-1"3"-11,6 11 0,1 0 12,5-1 21,2-3-33,-3-1-33,-2-2-225,-6 1-224,-5 2 0,-6 1-89,-8 0-303,-3 3-639,-7-1-112,-2-1 1625,-5 1 0,-3-1 0,-4 1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4T02:26:03.13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138 128 21219,'-34'80'138,"-1"-1"0,4-2 0,7-3-116,17-14 1,5-2-1,0-1 1,0-2-1,2-2 1,0-1 10,7 43-33,3-10-11,9-14-224,2-12-494,-2-14-290,-5-16-281,-5-10-291,-5-11-1961,-3-12 3552,-1-24 0,0 14 0,0-11 0</inkml:trace>
  <inkml:trace contextRef="#ctx0" brushRef="#br0" timeOffset="221">70 334 17263,'-3'-11'2185,"32"55"0,13 25-2174,6 1-529,-13-17 0,4 8 1,-2-6 517,-3-10 0,-2-5-12,0 1 1,0-2-358,23 32-1672,-21-28 1,-3-4-863,2-1 2990,8-9 0,-36-33 0,1-12 1</inkml:trace>
  <inkml:trace contextRef="#ctx0" brushRef="#br0" timeOffset="416">584 402 21588,'-15'62'56,"0"-1"0,1-3 0,4-2-56,10 31-78,8-5-886,3-7-1265,7-7 2229,11-10 0,-17-27 0,6-10 0</inkml:trace>
  <inkml:trace contextRef="#ctx0" brushRef="#br0" timeOffset="1001">756 1020 19470,'47'-82'0,"-1"-1"0,1 4 0,-1 7-28,-11 30 0,0 3-146,1-4 1,-3-1-208,-3 0 1,-3 0-260,15-45 405,-17 4 213,-14 7 22,-9 10 45,-15 15 403,-4 16 493,-16 15 493,-19 11-952,11 7-89,-14 8-69,18 18-21,-1 16-102,3 28-33,3 17 12,9 13-91,14-20 1,2 2-85,3-18 1,1-1-568,3 18 0,4-1 562,8 21-11,10-12-23,1-15-931,2-17 271,-5-18 145,-4-16 224,0-11 134,-3-19-492,2-17 369,0-24 213,0-15 79,-5-1 22,-3 11 0,-3 16 1070,-2 17-1126,-1 13 436,3 13-425,-1 15 45,7 14 12,2 11-1,4 5-11,4 2 56,3-7-56,1 0-11,11 0-897,-7-16-1355,14-3-5178,-4-17 7441,10-21 0,-20 12 0,-3-11 0</inkml:trace>
  <inkml:trace contextRef="#ctx0" brushRef="#br0" timeOffset="1381">1649 780 21600,'-55'21'89,"1"-1"1,-31 21-68,78-2-11,7 2 57,16 1-68,9 1-56,19-5-392,8-3-203,1-12 24,1-10-236,-5-9 214,-7-21 77,-9-29 572,-17 2 180,-5-17 402,-18 32 259,-1 5-214,-5 9-45,3 8-256,1 3-226,6 4-44,1 0-11,2 2 56,0 11-67,5 6 33,6 9-67,10 0-280,5-4-617,4-6-817,1-7-8117,8-12 9756,-11-19 0,-5 8 1,-15-8-1</inkml:trace>
  <inkml:trace contextRef="#ctx0" brushRef="#br0" timeOffset="1800">1992 849 17532,'-3'-13'3171,"31"64"-3171,-8-23 0,23 46-235,-19-54-2287,3-17 1492,-14-20 851,1-16 168,-14-6-12,-7-2 113,2 18 223,-4 5-145,4 15-145,3 3 570,1 6-177,1 10 20,0 11-279,8 8-112,6 2 112,25 2-157,-7-14-56,7-6-571,-21-15-561,-5-14-79,-7-7-1197,-2-8-147,-4 0 1199,-9 8 1748,6 8 684,-7 5 504,9 7-404,1 5-705,1 8-225,6 9-190,5 5-257,6 5-3744,2-1 4001,-1-2 0,-8-15 0,-4-6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4T02:26:08.48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100 103 20613,'-59'-15'763,"18"2"-663,79 11-66,36-2-23,-10 2 0,6-1-1503,19 1 1,5-1 1494,-21 1 1,2 0 0,2 0 0,7 0 0,3-1 0,1 1-1,6 0 1,2 0 0,0 0-4,3 0 0,0 0 0,1 0-163,-24 1 0,-1 0 1,1 1-1,-2-1-281,21 0 0,-1 1 0,-3 0-490,-8 0 0,-2 0 0,-3 0-3520,21-1 0,-6-2 4585,-21-2 0,-9 0 1,5-1-1,-32-3 1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4T02:26:09.38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0 238 20557,'63'-52'78,"-20"25"1,9 5-6,25 7 0,10 5-1645,-19 0 0,2 0 0,2 1 1594,8-1 1,2 0 0,2 1 10,4 0 1,2 0-1,0 2-29,2 0 0,0 1 0,0 1-4,-1 2 0,0 0 0,0 1-19,-3 1 0,-1 0 1,-1 0-184,-3 1 0,-1 0 0,-2 0-157,-5 1 1,-2-1-1,-1 1-152,26 2 0,-5 2-1383,-14-1 1,-7 1 1893,-16 2 0,-6 0 0,4 0 0,-30-3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4T02:26:25.21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81 21017,'52'-4'56,"-1"1"0,3 0 0,2 0-17,3 3 1,2 0-35,2-1 1,1 0-12,0-3 1,0-1-29,-1-1 0,-2-1-28,-4-1 1,-2-1-1065,39-5-28,-21 5-1158,-22 5-1207,-22 11 3538,-12 5 0,-11-2 1,-5 0-1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4T02:26:29.954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40 98 16355,'-23'-41'315,"6"7"-315,26 29 33,6-1-33,10 2 0,5 0-112,6 2-101,8 1-1356,9 1-3193,5 1 4762,7 6 0,-29-4 0,-6 3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4T02:26:40.28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103 206 21521,'-7'63'22,"-1"-1"1,0 3-1,3 0-16,4-1 0,2 0-1,-1 1 1,1 0 5,1-1 0,0-1-11,2-5 0,0-1-39,0-4 0,1-2-163,5 34-89,-3-17-102,0-17-200,-2-18-181,-1-13-379,-1-10-102,-2-6-7653,1-3 8908,-2-20 0,0 14 0,0-14 0</inkml:trace>
  <inkml:trace contextRef="#ctx0" brushRef="#br0" timeOffset="186">1 790 19157,'67'-5'-284,"1"1"0,-4 0 1,-5 1-625,14 1-907,1 1-1760,0 1 3575,-3-2 0,-30 2 0,-12-1 0</inkml:trace>
  <inkml:trace contextRef="#ctx0" brushRef="#br0" timeOffset="467">653 240 21678,'-65'47'-34,"12"23"45,46-21 1,7 6 16,-4 5 0,3 7-36,5 14 1,4 11-1,-1-8-9,-1-3 1,2-1-1299,2 0 1,1 7 0,1-13 1180,-1-21 0,0-6 78,14 35-537,-5-17-640,-2-21-369,-6-17-4158,13-36 5760,-4-29 0,0 9 0,-8-7 0</inkml:trace>
  <inkml:trace contextRef="#ctx0" brushRef="#br0" timeOffset="832">1133 892 20703,'-61'36'26,"0"0"0,6-3 0,13 1-37,28 12 11,8 2-22,5-2 22,16 0-191,9-3-257,18-8-33,5-9 200,4-13 158,-1-7-34,5-46-33,-27 2-191,-10-12 0,-10-5 100,-21-12 91,-10-13 168,-13 40-68,-7 17-190,2 11 78,0 10-246,8 4-303,11 8-336,9 6 79,9 9-1311,21 1-1782,10-1 4101,23-6 0,-20-9 0,-3-5 0</inkml:trace>
  <inkml:trace contextRef="#ctx0" brushRef="#br0" timeOffset="1138">1545 961 16098,'2'12'5210,"-49"-10"-5243,29 11-12,-33-1 0,45 23-11,11 1 56,13 1 11,13-3-11,14-2 0,7-4-44,-1-4 44,-3-4 33,-9-4-33,-10-3-180,-11-4-469,-10-1 78,-9 6 447,-16-2-369,-29 6-56,2-12-112,-19 1-471,20-15-1288,5-8-3765,7-14 6185,15-11 0,8 16 0,8 3 0</inkml:trace>
  <inkml:trace contextRef="#ctx0" brushRef="#br0" timeOffset="1469">1888 0 21868,'-4'68'97,"0"0"0,3 1 1,3-1-1195,5 1 1,4-1 1124,0 3 0,1-1-28,-1 2 0,0 1 11,0-3 0,-1-1-6,-1-6 1,-1 2 44,4 23 1,-1-2-275,0 9 132,-4-30 1,0-8-593,-1-25 406,-3-14-372,1-9-605,-1-7-863,-1-3-1815,-1-11 3933,-1-9 0,0 6 0,0-2 0</inkml:trace>
  <inkml:trace contextRef="#ctx0" brushRef="#br0" timeOffset="1639">1717 927 20266,'52'-11'-1177,"1"1"1,44-7-2522,-23 17 3698,-10 4 0,-29-3 0,-11 3 0</inkml:trace>
  <inkml:trace contextRef="#ctx0" brushRef="#br0" timeOffset="1849">2266 927 20569,'-1'57'70,"0"0"1,1-4 0,0-5-575,6 6-795,2-5-976,4-6-3462,2-9 5737,1-14 0,-6-10 0,-2-10 0</inkml:trace>
  <inkml:trace contextRef="#ctx0" brushRef="#br0" timeOffset="2187">2437 1030 18877,'-18'-14'1692,"5"80"-1603,20-27-22,3 59-67,6-63-616,0-8-594,0-9-123,-3-10 55,0-5-5545,0-50 3050,-6 8 3773,-1-36 2386,-6 28 68,0 14-930,0 14-829,0 11-460,0 6-213,0 2 3483,0 3-2867,0 11-380,0 10-34,1 10-168,6 2 22,5-3-78,10-4-997,26 0-2330,-7-16 3327,19 0 0,-36-13 0,-5 0 0</inkml:trace>
  <inkml:trace contextRef="#ctx0" brushRef="#br0" timeOffset="2370">2952 996 19773,'-5'60'17,"-1"0"0,9 38-667,18-81-481,15-9-562,5-17-178,5-19-2790,-3-22 4661,-7-17 0,-17 26 0,-8 8 0</inkml:trace>
  <inkml:trace contextRef="#ctx0" brushRef="#br0" timeOffset="2635">3193 858 15930,'-6'68'1912,"29"13"0,18 18 1,-7-5-1908,-14-8 1,1 0 19,6-12 0,6 9 1,0-4-1,-9-17-25,-2 9 0,-11-9 33,-12-8-50,-41-15 1,-13-4 27,-18 3 0,-3-11 0,-4-6-11,28-15 0,2-5 0,-50 0-168,11-5-403,15-7-370,13-9-1424,17-14-4873,13-15 7238,10-19 0,12 27 0,4-1 0</inkml:trace>
  <inkml:trace contextRef="#ctx0" brushRef="#br0" timeOffset="3005">2437 309 19785,'35'-13'33,"-7"-4"-33,-15 4-22,-5-8-45,-4-3-1,-3 4-88,-6 6 77,-7 6-22,-7 4 101,-3 4-34,0 0-33,9 0 0,5 2 0,5 2-236,3 2-840,0 5-1478,0 2 2621,9-1 0,-7-3 0,7-5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4T02:26:46.28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73 71 20378,'-40'-49'-1821,"8"27"0,32 52 0,0-1 1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4T02:26:46.47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46 27 17566,'-25'-12'-2462,"5"-3"1,20 24-1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4T02:26:47.79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79 995 20602,'-20'71'15,"0"-1"0,3-1 0,4-1-4,8-11 0,3 0 0,0 0 1,3 1 16,1-1 0,2-1-28,0-3 0,1-2-45,11 36-459,-1-15-292,-2-18-133,-4-19-259,-3-14 359,-4-13-2679,0-9 3508,-4-23 0,2 14 0,-1-13 0</inkml:trace>
  <inkml:trace contextRef="#ctx0" brushRef="#br0" timeOffset="230">79 1098 18597,'-16'-13'1277,"3"2"-952,13 11-247,92 90-1539,-31-31 1477,7 9 1,1 4 33,-28-29 1,-3-1-214,12 18 1,-2-1-242,-15-18 1,-1 0-191,7 9 1,-3-4-521,0 0-2472,-8-14 3646,-8-14 1,-11-11-1,-4-7 1</inkml:trace>
  <inkml:trace contextRef="#ctx0" brushRef="#br0" timeOffset="458">696 961 20882,'-21'59'37,"0"0"1,2 1-1,6 1-37,9-1 0,5-1-1393,0 3 0,1 0 1387,2-2 1,1 0-51,2-4 0,1-2-94,14 40-1318,1-16-796,2-20-4078,0-20 6455,3-18 0,-13-14 0,-1-6 0</inkml:trace>
  <inkml:trace contextRef="#ctx0" brushRef="#br0" timeOffset="794">1177 1510 21488,'-43'45'14,"1"-1"1,4-4 0,10-2-82,23 0 0,9 0-135,13 0-336,13-5 101,16-8 180,3-12-79,-1-6 167,-7-16-178,-8-17-538,-10-19 369,-10-18 214,-6-7 190,-6 6-34,-6 11 101,-10 17 34,-11 19 0,-9 9-56,0 14 44,5 12-481,8 8-807,10 12-4087,7 3 1555,13-2 3843,10-4 0,-6-15 0,5-8 0</inkml:trace>
  <inkml:trace contextRef="#ctx0" brushRef="#br0" timeOffset="967">1520 1613 17006,'12'11'3473,"-3"-3"-3473,-9-8-56,0 9 56,0 11-90,4 36 90,12 12 0,-8-16 0,8-12 0</inkml:trace>
  <inkml:trace contextRef="#ctx0" brushRef="#br0" timeOffset="1110">1623 1270 9599,'-4'27'0,"1"-4"0</inkml:trace>
  <inkml:trace contextRef="#ctx0" brushRef="#br0" timeOffset="1377">1211 995 16569,'-14'-7'1725,"3"0"-2442,11 7-146,25-42 247,-9 52 437,14-22 156,-20 69-22,-8 8 45,-8 7 34,-7 4-12,-9 3-22,-5 1-1557,0-1-3754,5-7 5311,3-10 0,10-30 0,4-11 0</inkml:trace>
  <inkml:trace contextRef="#ctx0" brushRef="#br0" timeOffset="1711">2481 1373 22092,'-64'-9'11,"0"0"1,4 4-1,6 6-22,-2 21-12,6 18 23,13 8-100,16 7 100,12 2 0,16 6-56,20 1-381,20-1-124,23-7-525,11-7-740,10-13 55,4-11-3238,0-12 5009,-6-8 0,-39-5 0,-16 0 0</inkml:trace>
  <inkml:trace contextRef="#ctx0" brushRef="#br0" timeOffset="2616">2790 1476 20759,'-11'-7'1221,"2"2"-1120,9 5-101,0 0-56,52-82 11,-15 36-129,2-11 1,3-1-420,10-2 43,-4 0-189,-6-3 122,-11 1 304,-14-1 134,-9 4 179,-12 5 0,-11 9 190,-9 12 863,-25 10-649,12 13-124,-12 5-79,20 10-122,1 13 156,3 15-11,2 24-22,5 16 67,8 17-213,6-41 0,3 4 5,4 25 1,3 1-51,-1-18 0,2-1-1035,4 19 1,1-2 1079,13 19-67,1-13-999,-3-20 943,-1-18-146,-5-16-55,-3-15 268,-3-7 11,-1-11 1784,1-17-1840,4-13 1116,0-16-1138,-2-2 22,-3 8 45,-5 11-56,-2 15-44,-1 10-181,-2 7 147,1 13 122,0 10 24,5 19-1,3 7-11,6 2-11,10-7 44,27-3-10,-6-21-23,16-2-314,-22-31-436,-6-13-651,-8-18-157,-12-9 449,-6 1 997,-6 8 112,-5 12 1490,-7 13-952,4 10 23,-3 7 111,7 3 168,1 7-235,0 9-280,1 12-146,8 7-101,5 2 23,13-2-90,6-6 135,6-5-236,14-11-268,-15-12-292,6-19 34,-26-12 425,-5-30 191,-8 18-11,-3-2-34,-1 32 12,-4 8-57,1 4 90,-4 13 224,2 4-89,2 16-57,2 2 102,16 17-102,3-15-78,18 8-191,0-25-1142,7-7-729,3-8 2062,27-21 0,-39 11 0,12-13 0</inkml:trace>
  <inkml:trace contextRef="#ctx0" brushRef="#br0" timeOffset="2964">4060 1613 20983,'-33'46'95,"-1"-1"1,-14 30-118,48-8-494,22-28 135,15-22-336,13-8-325,4-5-527,14-41 1132,-24 2 381,-3-35 56,-32 19 460,-6 5 223,-3 15 113,-3 10-102,0 12-425,0 5-146,0 4-100,2 0 100,1 11 124,-2 5-135,2 16-67,0 5-45,8 2 0,4-1-23,9-6-4022,1-1-3238,-10-16 7283,-6-3 0,-6-12 0,-3 0 0</inkml:trace>
  <inkml:trace contextRef="#ctx0" brushRef="#br0" timeOffset="3210">3614 892 20356,'62'-16'-1961,"-14"18"1580,-41 51 190,-6 7 135,-5 3 34,-4 0 22,-6 1-661,-1-2-908,4-1-3069,4-10 4638,4-12 0,2-18 0,1-12 0</inkml:trace>
  <inkml:trace contextRef="#ctx0" brushRef="#br0" timeOffset="3414">4438 0 21320,'-19'95'-2458,"0"0"0,-3-17 1,-3 3-1,-1-8 1584,-3-2 1,0-7 0,-3 3-1,4-9 1,5-10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4T02:26:52.946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89 21331,'94'9'-101,"-9"2"-280,-35 9-247,-6-4 124,-10-4-45,-8-7 549,-8-2-840,-8-38-292,-4 9-1086,-3-28-3497,-8 26 5715,-3 13 0,1 8 0,1 7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4T02:22:02.732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83 0 16199,'-44'13'-168,"8"-2"-1648,35-10-1153,0 6 2969,1 5 0,0-3 0,0 0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4T02:26:55.22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0 237 22529,'50'-50'124,"-9"9"-135,-14 30-23,-7-1-246,-3-4-616,-2-4-292,-6-2-336,-1-1 392,-5 4 572,1 6-236,0 6-257,2 4 1031,5 3 22,7 10-34,6 7 34,9 14 0,7 5-168,5 4-4011,0-4 4179,-6-6 0,-16-15 0,-10-7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4T02:26:55.38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0 21454,'81'9'-2,"0"0"1,-1-1 0,1 1-1,4-4 1,-6 0 0,7 11-1,0 0 1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4T02:26:56.194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1 22182,'26'68'59,"1"0"1,1 1 0,1 0-38,3-5 1,1-1-2514,4 5 1,3 0 2501,2 0 0,1-1-6,1-3 1,1-3 294,-3-7 1,0-5-318,-5-8 1,-1-4 621,22 14-616,-14-25 11,-10-14 123,-2-34-111,-3-26-24,-1-45 18,-16 32 0,-1-4-23,-2-6 0,-1-2 1193,-1 2 0,-1 1-1182,-2 7 1,-1 5 833,2-28-861,-4 34 318,-1 29-330,0 14-168,1 14 213,3 20 231,8 22-209,8 26 57,12 17-79,-13-42 0,2 1 0,4-1 0,1 0 16,-2-3 1,3-2-6,9 3 1,1-4-57,12 9 134,10-9-44,-26-34-34,0-30-11,4-21 0,1-41-11,-16 31 0,-2-5 11,0-5 0,-2-3 0,-1 1 0,-1 0 0,-1 7 0,-2 1-22,6-34-202,-8 32-460,-5 25-1220,-5 20-1693,-1 21-2208,0 18 5805,0 21 0,0-16 0,0 0 0</inkml:trace>
  <inkml:trace contextRef="#ctx0" brushRef="#br0" timeOffset="652">2128 69 23516,'13'74'100,"0"-5"-10,-7-23-79,2 2 45,1-7-56,-1-5 0,-1-13 56,-3-9-11,1-8 67,-4-5 124,0-1-113,1 0-56,-1-1-67,4-11-179,-1-9-169,1-14 46,-1-6 179,-3-2 111,1 0 12,-2 0-22,-7 3 22,-3 4-56,-12 4-11,-7 7 44,-8 8-55,-8 8 33,-7 5-22,-1 11 11,2 10-11,10 10 56,11 9-68,15 25 90,19-10 34,24 23 11,20-14-45,20 6-5,-30-33 0,0-1 5,1 2 0,0-1-11,34 29-34,-13-7 23,-16-7-78,-18-9 77,-13-4-55,-9 0 67,-13 5-11,-13 4 22,-17 3-11,-17-2 0,-6-8 0,-6-8-11,4-7-11,1-11-920,6-4-907,6-4-2554,9-3 4403,16-5 0,10 4 0,13-4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4T02:26:53.43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34 69 21891,'-18'62'101,"3"2"-101,16 3 11,8-5-34,4-11-133,7-10-225,-2-14 78,-1-13 157,-3-9-257,2-24-291,0-13 155,0-57 517,-7 18 11,-2-20 11,-7 45 112,0 15-56,0 13-56,0 10-202,0 5 202,2 27-56,9 6 101,6 25-45,10 1 34,2-2-34,5-3-23,-2-11-10,-2-7-1143,0-9-607,-1-11-3012,3-6 4795,6-14 0,-17 5 0,-1-6 0</inkml:trace>
  <inkml:trace contextRef="#ctx0" brushRef="#br0" timeOffset="419">618 69 21331,'-50'21'39,"1"1"0,-28 25-5632,72-1 5593,19 3 45,17-4 592,58-3-1432,-13-20-1267,-13-25 0,-3-10 1053,-3-20 281,-1-31 728,-42 7 986,-9 5 2352,-5 9-1601,-6 13-1158,1 16-232,-8 6 3516,1 25-3459,1 12-35,0 30 46,6 17-102,2 15-229,8-19 0,3 1 0,-3-17 0,1 0-1780,3 16 0,0-2 1696,1 15-425,-6-12 425,-2-13-146,-6-13 34,-14-10-112,-14-12-123,-24-11-213,-13-7-527,-7-8-314,4-14-268,12-11-1222,20-13 609,19-10 2282,21-3 0,2 21 0,4 5 0</inkml:trace>
  <inkml:trace contextRef="#ctx0" brushRef="#br0" timeOffset="801">1236 0 21712,'1'79'112,"9"-5"-79,7-17-55,14-8 22,7-10-448,5-9-337,0-15 46,0-6-516,-4-23 269,-5-15 414,-8-17 561,-9-11 11,-8 6 706,-6 10 146,-3 13 33,0 12-381,0 9-190,-2 33-258,1 2 0,-1 31 56,3-8-79,8-1 12,8-3-90,9-8-783,6-9-977,4-11-1534,2-9 3339,5-11 0,-20 0 0,-3-3 0</inkml:trace>
  <inkml:trace contextRef="#ctx0" brushRef="#br0" timeOffset="1432">1922 103 21320,'-34'44'140,"1"1"0,-6 37-96,63-31 1,19-5-45,7-12-145,2-12-315,-4-13-257,-6-14 146,-9-17 268,-9-17 213,-13-15 90,-6-3 34,-6-8 101,-3 24 268,-1 4-101,0 26-78,3 8-212,2 2-12,18 12 33,10 5 90,18 10-123,4-2-593,3-7 246,-22-8 246,-4-5-191,-21-4-324,-5 0 291,-1 4 191,0 2 123,0 4 11,0 4 0,0 0 201,1 1-33,6 1 146,4 0 33,7-1-168,3-4 35,-1-5 54,0-3-256,-5-15-12,-5-11-101,-4-45-381,-5 11 168,-2-15 258,-3 36-34,-1 15-178,0 12 88,3 6 124,2 12 56,0 29 303,9 2 44,5 24 79,12-17-258,3-4-45,1-6-100,-5-13-23,-6-8-123,-9-10-987,-6-3-1086,-4-15-2421,-8-11 4617,-4-17 0,2 14 0,1 2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4T02:26:52.362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14 0 22025,'-7'85'56,"1"-2"-56,8-8-11,8-5-23,4-8-470,7-11-67,1-11-146,-1-12 101,1-14 268,-1-7-671,2-29-12,-3-17 863,-4-30 156,-6-14 12,-6 0 45,-2 9 22,-1 16 516,1 21-11,-1 16-371,2 12-167,-2 7 22,6 12 526,5 16-223,8 20-135,9 19-44,5 6-169,2 1 11,-1-5 45,-4-7-33,-2-10-34,-1-11-190,-5-11-304,-2-13 214,-1-8-358,-1-14-270,0-19 561,-3-17 201,-4-14 146,-6-3 112,-4-1 246,-2 26-234,0 4-124,0 27-12,0 3 80,7 19 55,3 7-67,14 20 79,10 3-124,11-2-22,10-2-315,7-8-1791,6-8-3967,1-14 6084,-6-6 0,-27-8 0,-12 0 0</inkml:trace>
  <inkml:trace contextRef="#ctx0" brushRef="#br0" timeOffset="337">1216 343 21040,'-42'33'11,"0"0"0,-26 28 67,80-29-78,9 0-280,18-10-1121,60-17 628,-40-21-5447,30-21 6086,-67-14 1520,-13 1-1386,-6 6 1602,-16 8-641,7 17-827,-8 30-44,11 11-57,1 23 3382,13-9-3415,4 1-303,11-3-1075,2-6-1871,-5-8 3249,-5-16 0,-10-2 0,-4-8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4T02:26:59.804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90 21096,'94'-22'33,"3"2"-22,-2 6-1050,3 2 557,-2 2-1188,-4 3-1590,-2 4-3586,-13 2 6846,-10 1 0,-33 0 0,-13 0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4T02:27:16.845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0 5857,'0'0'0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4T02:27:27.48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9 1 12904,'-5'25'-6095,"1"-5"6095,9-13 0,-2-4 0,-2-2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4T02:27:36.902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0 101 17958,'63'-27'377,"1"0"0,4 2 1,2 7-132,2 15 1,2 6-2048,15-3 0,4 0 1872,-23-1 0,2 1 0,1 1-45,6-1 0,1 2 1,1-1-9,3 2 1,1 0 0,0 0-16,-1 1 1,1 1 0,-2 1-1,-3 0 1,-1 0 0,-1 1 22,-8-1 0,0 1 0,-3-1 451,22 2 1,-5 0-478,-15-2 0,-3 1-252,-13-2 0,-3 0-622,25 1 397,-21-2-868,-16-3-1579,-15-1 2924,-12-11 0,-7 8 0,-4-9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4T02:23:24.37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3092 515 20423,'-61'33'45,"13"14"-34,46 43 11,6 2-22,8-7 0,8-8 45,9-10-45,1-9 0,3-9-112,1-11-112,0-9-78,3-12 78,1-8-90,4-9 101,-1-23-224,-2-18-67,-3-29-191,-5-16 303,-7-8-351,-6 1 743,-10 7-29,-4 17 454,-4 15 472,0 18-225,-1 14-235,-2 11-157,-2 6 480,0 5-681,-1 5 90,0 18 55,0 20 11,2 25-112,1 14-22,2 4-101,5-4 11,6-8 12,7-8-23,22 9-224,-8-25-538,11 3-415,-17-31-470,-5-10-751,-4-7 2398,2-40 0,-11 26 0,4-25 0</inkml:trace>
  <inkml:trace contextRef="#ctx0" brushRef="#br0" timeOffset="653">3916 515 19997,'-5'56'41,"-1"0"0,2-2 1,0-3-31,4 21-11,5-4 11,4-9-11,6-5 0,2-12 0,-1-8-269,-3-12 68,-1-8 201,-8-8-34,2-3 34,-6-20-292,1-17 180,-1-27-157,-2-20-33,-5-7 179,-1-2-68,-2 12 191,3-9-67,3 31 11,2-3 0,2 29-89,11 4 145,1 9 0,11 6 0,1 9 67,1 9 291,5 11-190,2 14 56,-2 10-224,-2 5 0,-7 0 0,-8 0 34,-6-2 22,-6 2 45,-13-3-101,-2-2 0,-13-5 22,2-9 45,2-5-112,5-10 90,8-5-67,4-5 22,5-1-11,1 0 11,0 3-45,1 6 101,11 6-56,5 5 213,12 6 22,-1-1-100,2 2-57,8 12-33,-8-12-34,8 8-11,-14-15 0,0-2-392,-4-3-684,-4-1-795,-5-1-1704,-5-3 3575,-3-2 0,-3-6 0,0-1 0</inkml:trace>
  <inkml:trace contextRef="#ctx0" brushRef="#br0" timeOffset="1249">4534 549 20748,'-6'55'82,"0"-1"0,0-3 0,3-2-71,10 27 57,4-5-68,8-7 0,0-6 11,0-8 12,-2-8-1,-1-7-22,0-7-22,-3-7-23,-1-4-45,-2-8 90,-4-2 0,2-6 11,-2 1 46,5-2-35,4 0-22,18-8 0,-3 1 0,13-5 45,-9 5-34,-1 4 11,1 2-22,-1 1 12,-1 0-12,-1 0 0,-3 0 0,4 0 11,-14 0-11,0 0 78,-12 0-33,-5 0-3373,0 0-2218,-4 0 5546,-9 0 0,6 0 0,-4 0 0</inkml:trace>
  <inkml:trace contextRef="#ctx0" brushRef="#br0" timeOffset="-872">1651 1030 19706,'54'-4'41,"0"1"0,-2-1 0,-2 0-41,27-1-11,-8 1-246,-6 3-752,-8 1-448,-5 7-1120,-8 3-2745,-8 5 5322,-8-5 0,-12-5 0,-7-3 0</inkml:trace>
  <inkml:trace contextRef="#ctx0" brushRef="#br0" timeOffset="-569">2131 687 19370,'35'36'-387,"0"0"1,28 33-185,-15-12 189,-16-1 136,-14 3 178,-12 1-32,-20-1-24,-9 0-200,-17-4-439,-2-4-1052,2-5-2096,7-13 3911,12-12 0,9-11 0,8-9 0</inkml:trace>
  <inkml:trace contextRef="#ctx0" brushRef="#br0" timeOffset="4898">5975 961 14585,'0'0'0</inkml:trace>
  <inkml:trace contextRef="#ctx0" brushRef="#br0" timeOffset="5113">6078 1407 19594,'-15'-5'1457,"2"1"-1457,13 4-1457,0 0-1804,-2-16-4739,5 12 8000,2-7 0,0 12 0,2 3 0</inkml:trace>
  <inkml:trace contextRef="#ctx0" brushRef="#br0" timeOffset="167722">4637 6419 19572,'2'64'56,"-1"-4"-34,-1-22-22,0-2 0,0-6 0,0-4 0,1-4 11,2-5-11,2-3 0,-1-2-11,0-3-11,-1-2-124,0-3-146,-1 0 24,0-2 167,-2-1 224,2-1-123,-1-16 56,-1-10-90,3-24 34,-2-8 0,1-6 0,-1 0 0,-1 6 101,0 9 123,0 13-10,0 11-58,0 13-122,0 6-23,0 5-11,0 1 0,0 5 112,0 12 135,0 10-46,0 13-111,0 5 11,0 3-79,6 1-22,0-2 0,6-4 56,0-4-56,2-4-78,-1-6-124,0-5-201,-2-5 403,-3-10 0,-1-2 22,-5-10-11,1-14 1,0-13-12,-1-47 22,-1 15-22,-1-19 0,0 36 78,-4 13 12,2 15-23,-3 9-67,3 7-101,-1 1 101,2 14 124,-2 36-57,1 1-56,1 25 45,1-21-45,5-7-11,2-4 23,9 3-23,-5-17 11,2-2 0,-8-19-11,-3-6 101,0-2 100,-2-1-212,0-7 0,0 1 0,0-4-168,0 5-1,0 2 46,-2 1-8505,2 1 8639,-1-3 0,1 3 0,0-3 0</inkml:trace>
  <inkml:trace contextRef="#ctx0" brushRef="#br0" timeOffset="169049">2612 7689 19773,'63'-31'97,"0"1"0,5 2 1,3 4-76,3 10 0,2 4-2467,11-2 0,2 0 2478,9 1 1,2-1-27,-28 4 1,1 1-1,1-1-213,2 1 0,0-1 0,0 1 209,0 1 1,-1 1 0,-1 0 70,-5 1 1,-1 1 0,-2 0-86,23 0 0,-4 2 5,-16 1 1,-4 0-298,34 0-168,-35 0-77,-27 0 2104,-20 0-1679,-12 0 1968,-4 0-5043,-1 0 1,0 0 0</inkml:trace>
  <inkml:trace contextRef="#ctx0" brushRef="#br0" timeOffset="260826">1033 0 13835,'-63'12'268,"6"9"91,25 18-146,-4 10 67,-2 8-56,-2 6 45,-3 9 90,-1 9-331,21-35 0,0 2 28,-1 2 0,1 2-520,1 2 0,-1 1 520,0 3 0,0 0 129,1 1 0,0 1 5,-2 3 1,1 1-152,0 0 0,1 2-39,1 0 0,0 1 73,2-1 0,1 0-23,0-2 1,1-1-18,1-4 1,0 1 72,-4 19 1,1-1 5,5-20 0,1 2 11,-7 37 1,2 0-124,8-40 0,2-1 16,-2 17 1,1 0-17,2-22 0,2-2 34,1 3 0,0-1-23,-1 3 0,1 0 11,0 1 1,-1-1-1,0 1 1,0 0 33,2-2 0,0-1-258,-5 46 393,5-9-79,-1-8-90,2-6 23,1-5-45,1 29 11,2-23-11,1-24 0,1-1 11,7 23-11,5 5 23,-2 1-23,2 1 754,-2-3-732,-4-25 1,0 0 10,5 27 12,-7-29 0,0 0 22,3 18-67,0 2 588,0 0-549,-1-18 0,0 2 84,6 29-106,-6-28 0,1-1 174,7 22-135,-1 1-45,2 0 56,0 0-55,0-1-1,3-4 291,-2-2-201,2-3-79,1 0 12,6 26 56,-4-20-23,6 21-11,-8-27 45,2-2-101,-2 2 44,-4-21 1,2 0-34,11 23 56,-9-24 1,0 0-68,14 17 0,0 4 67,2 2 146,0 1-112,-1 2-45,-1-5 0,-3-2-33,-4-6-1,0-3 68,13 34-57,-5-18-16,-13-20 0,1 1 84,16 27-414,1 9 358,-20-43 0,0 2-6,11 26 0,1 1 17,-9-19 0,-1 1-45,8 15 1,-2-2 21,8 16 1,-7-11-34,-3-8 56,-5-2 0,-1 0-45,0 3 23,-1 0-34,0-5 45,-6-11 33,5 0-78,-10-20 45,3 1-68,-7-20 46,-2-4 367,-2-4-334,-1-2-11,-2-2-9876,2-1 9274,-7 0 1,3 0 0,-3 0 0</inkml:trace>
  <inkml:trace contextRef="#ctx0" brushRef="#br0" timeOffset="261174">964 8410 18720,'74'26'785,"-2"1"-696,-18-6-44,2 0-23,2 1-22,-3-2 68,-1 1-68,-8-4 0,-4-1 78,-6-4-33,-4-1-45,-2-4-67,-2 0-673,0-2-538,0-1-649,1-1-3137,-3-1 5064,-2-1 0,-11-1 0,-4 0 0</inkml:trace>
  <inkml:trace contextRef="#ctx0" brushRef="#br0" timeOffset="263039">2063 7586 20020,'-18'72'101,"2"0"-12,4 0-89,3 5 67,4 5-55,3 0 21,2-5-33,0-2-22,-3-5 22,0-4 45,-3-5-34,0-11 22,-1-7-10,1-8-46,-2-6 79,2-6-56,0-4 12,2-6-12,2-2 0,0-3 0,1-1 0,-1-3 11,1 2-11,-1-2 0,2 3 0,-3 1 11,1 0-22,0 1 11,-1-2 0,0 2 0,1-2 0,-2 7 0,4-5 11,-4 4 0,3-6 12,0 3 55,1-2-33,-1-1-23,1-3-22,-2-2 23,2 0 290,0-1 427,-1 0-740,-1-1-9121,1 0 9121,-4 0 0,4 0 0,-3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4T02:22:03.042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0 14574,'0'0'0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4T02:27:58.42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0 121 16019,'52'-7'101,"7"0"-90,8 7 45,19 0-2869,-36-1 0,4-1 2857,8-1 1,3 0 11,7-3 0,2-1-3,8-1 1,1 1-54,4-1 0,1 0-6,3 0 1,1 0-23,1 1 0,0 0-129,-1 1 0,-1 1-302,0 0 0,-2 2-225,-4 1 1,0 1 736,-16 0 1,3 1 0,-9 0 0,35 0 0,-44 0 0,1 0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4T02:28:11.72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44 366 12591,'-1'-46'2263,"-2"8"-1568,1 29-292,-1 2 348,2 1-191,-2 3-101,3 0 718,-3 3-291,3 0-718,-3 0-168,2 0-56,-1 0-56,0 4 112,-1 15-34,-2 19 56,-1 27-22,3 17 0,1 12 0,1-28 0,2 0 0,1 31 11,1-38 1,0-2-91,6 8-33,1-10-359,-1-12 79,-2-11-224,-2-12-112,-1-8 414,-1-8-67,-2-3-23,2-1-592,-3-1-3475,3-17 4471,-3-15 0,1 8 0,-1-2 0</inkml:trace>
  <inkml:trace contextRef="#ctx0" brushRef="#br0" timeOffset="318">79 57 12356,'9'18'3484,"-1"-3"-3282,-8-15-180,0 0-33,32-47 22,-6 36-11,33-20 0,-14 61 11,5 26-11,-16 4 0,-4 7 11,-7-14 1,-2 2-601,4 22 0,-4 1 594,-11-24 1,-4-2-379,-1-1 1,-1-1 372,-2 38-23,-7-10-33,-9-8 11,-10-10-291,-11-7-919,-19 1 1151,13-21-1756,-13-5-1188,25-21 3258,4-8 0,12 0 0,7-2 0</inkml:trace>
  <inkml:trace contextRef="#ctx0" brushRef="#br0" timeOffset="714">559 1086 15627,'56'-22'41,"0"-1"0,-3 1 1,-3 2-143,24-8-448,-9-2-706,-13-3-56,-21 1 571,-16-3 740,-15 6 605,-21 6-33,-11 7 78,-22 9-157,-4 4-113,-1 6-245,2 8 78,7 5 79,10 10-292,9 2-56,14 3 56,8 3 67,14 3-11,17 1-23,14 2 35,18-4-68,5-4-539,4-9-1018,0-9-2611,-2-7 4168,-3-4 0,-26-3 0,-9 0 0</inkml:trace>
  <inkml:trace contextRef="#ctx0" brushRef="#br0" timeOffset="1078">1177 777 16782,'15'53'302,"3"-3"-268,9-14-34,0-1 11,-1-3-45,-1-5 34,-1-5-190,-3-6 67,-4-6 123,-6-6 134,0-2-123,-2-13 112,3-10-89,-2-16 0,-2-9-57,-3 1 46,-2 5-12,-1 5-11,-1 9-34,-1 6-257,0 10-1177,0 4-3575,0 5 5043,0 11 0,0-7 0,0 7 0</inkml:trace>
  <inkml:trace contextRef="#ctx0" brushRef="#br0" timeOffset="1449">1589 1121 16569,'42'-36'22,"0"-1"1,29-25-35,-52 36-190,-7 0 68,-9-5 89,-5 5-112,-12 1 157,-6 8 11,-13 8 79,-2 4-23,-1 5-67,4 1-33,6 10 21,8 5-66,10 13 78,4 5 112,10 5-67,14-1 0,14-2-45,19-4-560,13-10-1412,8-9 1972,5-7 0,-34-6 0,-9 0 0</inkml:trace>
  <inkml:trace contextRef="#ctx0" brushRef="#br0" timeOffset="1934">2104 915 17756,'47'-73'-124,"1"0"1,-4 4 0,-4 7-302,3 1 89,-6-6-1,-7-2 147,-11-2-79,-9 0-157,-6 3 270,-11 4 156,-10 9 268,-8 11 68,-11 12 112,-1 13 46,-1 9-113,-2 6-135,-1 9-134,0 13 90,0 14-68,5 22-44,7 15 224,10 18-350,13-38 0,2 2 159,2 4 0,2 0-28,2 1 1,2-1-57,2-1 0,3-1-39,14 41 11,9-10-11,-7-37 0,3-2-134,16 16-931,18 7-133,-17-38-35,-1-10-1344,0-10-4616,-1-6 7193,9-13 0,-24 7 0,-2-7 0</inkml:trace>
  <inkml:trace contextRef="#ctx0" brushRef="#br0" timeOffset="2249">2790 846 18597,'-50'2'-51,"0"-1"1,-28 6 39,72 15 11,6 3 33,16 3-33,8-2-481,18-4 144,5-9 337,-2-6 22,-2-6-22,-9-10-145,-5-9-57,-12-11 124,-7-9-247,-6-2-67,-12 2-281,-9 3-77,-11 9-1,-10 11-515,3 7-874,1 7-449,9 9 2589,10 3 0,7-2 0,8 0 0</inkml:trace>
  <inkml:trace contextRef="#ctx0" brushRef="#br0" timeOffset="2803">3099 846 12535,'-1'-11'4941,"-1"3"-3943,2 8 178,0 0-1109,-2-8-67,1 6-11,-1-6-123,2 8 67,0 0 55,0 7 12,0 9 0,0 9 23,5 10-12,0 0-11,5-2-202,0-4-381,-1-6 12,-1-6-34,0-6 145,-4-6 416,-1-4 21,0-1 23,-3 0-78,1-7 22,-1-4 56,0-7 0,0 1 78,0 2 314,0-1-213,0 7-89,-1-2 56,1 10-572,-2-1-695,1 2-1433,-3 0-146,-5 0 2700,-4 0 0,5 0 0,0 0 0</inkml:trace>
  <inkml:trace contextRef="#ctx0" brushRef="#br0" timeOffset="3085">3099 846 20053,'-12'81'82,"-1"0"0,1-5 1,3-4-94,16 25 22,-4-5 11,0-6-22,-2-9-33,-1-9-371,0-9-11,0-14-66,0-10-135,0-15 122,0-10 371,0-6-549,0-4-1681,0-19-930,0-11 3283,0-25 0,0 24 0,0 1 0</inkml:trace>
  <inkml:trace contextRef="#ctx0" brushRef="#br0" timeOffset="3370">2928 675 15381,'13'2'2285,"-2"0"-2285,-11-2-44,0 0-46,44-19 68,-10 30-46,38-5-128,-37 28 0,-5 8-397,14 22 312,-21-19 1,-4 1-22,-6 15-1,-13-4 259,-19-5 44,-9-4 0,-14-6-56,2-7-673,2-5-1534,6-12-2510,9-7 4773,10-7 0,6-4 0,7 0 0</inkml:trace>
  <inkml:trace contextRef="#ctx0" brushRef="#br0" timeOffset="4018">3374 709 18798,'-5'62'45,"4"-3"11,8-17-45,3-2-22,5-4-134,-2-4-606,0-7 202,-3-9 201,-2-6 348,-2-7 124,-2-2-124,0-8-45,-1-10-22,-2-11 67,3-11 44,-2-2-32,3 1 66,1 3-33,2 7 100,-1 7-44,0 10-101,-1 6-157,2 5 113,4 2-12,5 13 44,5 6 12,0 17 0,0 3-11,-6 4 22,-3-4-11,-4-5 0,-1-7 12,-1-9-1,-1-8 78,-3-5-89,2-5-134,-2-15 56,4-9 78,-1-16 11,2-1 0,-4 6-11,0 11-11,-2 11-135,-1 8-67,-1 3 34,3 5 179,1 12-22,6 8 22,2 11 0,2 4 22,2-4-33,0-1 22,0-8-11,1-1 0,-2-8-190,1 0-2343,-3-8-3013,0-2 5546,-3-3 0,-4-3 0,-2 0 0</inkml:trace>
  <inkml:trace contextRef="#ctx0" brushRef="#br0" timeOffset="4688">4060 1086 18966,'45'-32'-616,"-1"-1"0,31-28 224,-40 22 112,-13-3 134,-11 1 56,-10 6 34,-15 8 56,-12 11 146,-11 7-135,-4 7 180,4 2-169,6 9 34,11 6 34,10 14-46,6 8 46,10 7 89,9 1-100,13-1-23,13-8 78,8-10-78,3-8-56,2-10-258,-3-4-212,-7-15-34,-6-7 111,-9-14 1,-11-4 392,-9 1 45,-6 6 414,-3 10-77,0 6 122,0 9-269,0 1-313,0 3 78,0 5 0,0 11 156,5 9-156,4 12 34,7-1 11,2-3-23,2-6-22,-3-10-11,-1-8-146,-2-6 124,-2-8-203,-2-17-234,5-35 459,-9 6-12,3-14 23,-9 38-22,0 11-68,0 9-459,0 6 515,4 14-10,4 8 44,10 16 89,6 3-78,5-3 34,2-4-34,-4-11-22,-1-6-347,-5-9-629,1-5-1589,1-9 2576,17-49 0,-22 34 0,9-32 0</inkml:trace>
  <inkml:trace contextRef="#ctx0" brushRef="#br0" timeOffset="5351">5227 57 19561,'22'85'153,"-1"-1"0,-1-3 0,-4-7-75,-4 13-78,-2 3 101,-4-3-101,-1-2 0,-3-8 0,1-6 0,-1-9 0,6-9-22,-2-8 22,4-10-258,-6-12-280,2-9 23,-5-8 403,1-3-23,-2-3-706,0-11-335,-4-9-90,-10-19-515,-7-9 111,-13-4 270,-3 5 1400,-4 4 392,4 6 2286,-7-5-930,17 13-269,-1-4-438,20 18-10,3 4-123,4 5-449,1 2-145,0 1-191,37-2-100,9 0-23,42-2 0,0 2 56,10 3-45,-48 1 0,1 0-160,3 1 1,0 0 148,0 0 0,-1 0 0,43 0 11,-25 0 11,-28 0-22,-21 0 56,-16 0-11,-3 0-7159,-3 0 7191,-6 0 0,5 0 0,-4 0 0</inkml:trace>
  <inkml:trace contextRef="#ctx0" brushRef="#br0" timeOffset="7605">1658 1979 18910,'87'-4'89,"0"0"1,-17 1 0,4-1 0,2 1-79,17 0 0,5-1 0,3 1-987,-14 1 0,3 0 0,2 0 0,1 0 976,-12 1 0,1 0 0,1 0 0,1 0 0,-1 0-381,4 0 1,0 1-1,0 0 1,1-1-1,-1 2 381,1-1 0,1 1 0,-1-1 0,1 1 0,-1 0 2,0 1 0,-1-1 1,0 1-1,-1 0 0,1 0-46,-1 0 0,0 1 1,0-1-1,0 1 1,-1-1 47,0 1 1,-1 0-1,0 0 1,-1 0-1,1 0 0,-2-1 1,1 1-1,-1 0 1,-1-1 0,0 1 25,16 0 1,-1-1 0,0 1 0,-2 0-31,-5 0 0,-1 0 0,-1 0 0,-2 0-28,-7-1 0,-1 1 0,-2-1 0,-2 1 5,12 0 1,-3 1 0,-3-1-40,18 1 0,-7-1-234,-24 0 1,-8 0 149,12 0 1210,-38-2-1131,-23-1 1479,-11 0-2655,-19 0 1608,-10 0-365,-33-10 0,31 8 0,-5-9 0</inkml:trace>
  <inkml:trace contextRef="#ctx0" brushRef="#br0" timeOffset="6253">6978 331 21779,'27'-36'-336,"3"21"336,-7 46 22,22 33-17,-13-19 1,4 2-1494,7 9 0,4 2 1510,3 4 1,3-1-23,2-1 0,1-2 251,-1-3 0,-1-2-246,-1-6 1,0-4-6,-6-5 0,0-2-22,36 20-225,-18-18 247,-19-17 23,-15-11 100,-8-25 2176,-3-21-2299,-3-17 0,-2-8-17,-4 8 0,-1-2-93,4-23 0,-3-1 104,-6 21 1,-2 3 5,-1 1 0,0 2 0,-1-34 0,-1 21 0,0 25-67,0 20 22,0 12-314,1 11 281,5 21 66,7 20-10,9 30 22,7 16 11,-13-41 0,1 0 215,1-1 0,0 0-226,15 40 16,-11-39 1,1-2-28,7 12 11,6-3 0,-19-42 135,0-9-90,4-20-23,9-21 12,13-32-12,-21 22 1,0-3-35,1-5 1,0-4 22,2-25 1,-2-2-12,-7 26 0,-2 0-68,2-13 1,-3 6-258,-5 8-459,-3 26-1267,-1 18-1165,3 16-78,3 21 3294,5 13 0,-7-10 0,0-1 0</inkml:trace>
  <inkml:trace contextRef="#ctx0" brushRef="#br0" timeOffset="6768">9449 434 21611,'-22'-50'-17,"-1"0"0,-28-27 6,-3 71-123,2 9 89,8 12 22,13 10 35,10 17-68,11 13 112,6 9-34,21 12-22,17 7-448,-5-38 1,5-2 447,5 1 0,3-2 17,3-1 0,0-2-77,0-4 1,-1-1-120,32 25-79,-15-10 0,-20-7 12,-16-6 22,-14-2 123,-20 0 101,-23 2 11,-54 10-11,10-14 5,24-14 1,2-4 162,-5-5 269,-2-5-347,22-11 804,-4-3-1028,19-8-386,4-1-701,4 3-740,5 6-1344,4 4-3183,2 5 6488,1 1 0,0 0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4T02:28:24.415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1182 18216,'70'-9'-123,"3"1"-1188,-2 8-1580,3 0 2891,-1 0 0,-31 0 0,-10 0 0</inkml:trace>
  <inkml:trace contextRef="#ctx0" brushRef="#br0" timeOffset="320">790 358 20737,'-9'71'100,"2"11"-94,8-33 0,2 2 5,2 4 0,1 0-6,1 2 1,2-1-6,1-2 0,1 0 11,-1-4 1,-1-1-12,7 37 11,-3-15-45,-4-14-459,-5-13-201,-1-14-359,-3-9-158,0-9 191,0-6-2464,-3-5 3484,-4-22 0,3 15 0,-2-15 0</inkml:trace>
  <inkml:trace contextRef="#ctx0" brushRef="#br0" timeOffset="519">756 393 17409,'4'2'2644,"-1"-1"-2397,-3-1-258,92-29 22,-25 21-23,4-7 1,2 1-1232,19 14-752,-10 10-2162,-16 7 4157,-21 13 0,-23-12 0,-14-1 0</inkml:trace>
  <inkml:trace contextRef="#ctx0" brushRef="#br0" timeOffset="704">893 873 18205,'59'-21'-60,"-1"0"0,-3 2 1,-3 5-1342,15 14-1524,-9 5-3148,-19 7 6073,-17 9 0,-13-7 0,-9 0 0</inkml:trace>
  <inkml:trace contextRef="#ctx0" brushRef="#br0" timeOffset="886">825 1251 15829,'-9'-5'2499,"80"-8"-2499,-23 9 0,8-2 0,0 1-796,4 4-1310,-4 1-3687,-6 0 5793,-7 0 0,-20 0 0,-8 0 0</inkml:trace>
  <inkml:trace contextRef="#ctx0" brushRef="#br0" timeOffset="1336">1408 839 19986,'-18'53'90,"11"5"-90,28 4 11,5-1 11,0-8-22,-1-6-257,-2-10-304,-5-10-346,-5-10 806,-6-10 101,-4-5 0,-2-11-313,-1-16 233,0-19 47,0-16 33,0-3 22,0 8-11,0 10 102,0 13-23,0 12-90,0 10-169,0 6 23,2 4 146,7 8 0,6 12 12,8 13-12,0 12 11,11 23-34,-10-16-234,6 12-1614,-5-27-6096,20-5 7967,-6-15 0,-2-5 0,-19-12 0</inkml:trace>
  <inkml:trace contextRef="#ctx0" brushRef="#br0" timeOffset="1850">2198 839 20804,'-82'-12'26,"0"1"0,24 1 0,8 8-26,-19 45 0,58-1 56,6 4-33,16 2-23,11-1-213,17-8-157,11-9 57,5-15-405,5-10-470,-19-30 1,-1-11 257,16-28 532,-22 4 1,-5-7 318,-13 7 1,-6 0 78,-2-7 0,-2-1-444,-1-1 1,-3 0 751,-1 1 0,-1 2 375,1 7 1,-2 1 233,-3 1 0,-2 5 13,-2-7-549,-6 12-202,7 40-179,3 6 0,0 20 213,-1 21 68,0 40 137,3-25 1,0 3-234,1 9 0,0 2-337,1 7 1,0 0 229,0 1 1,0-1-62,0-1 0,0-1-12,0-5 1,0-2 27,0-5 1,0-1-29,0-7 1,0-3-6,1 36 11,1-17 1,1-21 10,-1-15-22,1-12-11,0-11 305,0-5-484,-1-5 587,-1-1-812,0 0-772,0-1-3172,0-14 4359,-1-10 0,0 5 0,0 0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4T02:28:21.89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10 618 20759,'5'-56'-224,"-1"11"190,-6 60 1,1 20 66,1 32-10,0 27-23,0-39 0,0 2 0,0 2 0,0 0 5,0 0 1,0-1-6,0-4 0,1-1 0,1-2 0,0-1-34,3 39-279,2-11-326,-1-13-123,0-16-269,0-12 1,-2-12-752,2-10-3776,-2-7 5558,2-24 0,-3 12 0,0-16 0</inkml:trace>
  <inkml:trace contextRef="#ctx0" brushRef="#br0" timeOffset="284">44 481 14383,'-7'-16'3395,"0"4"-2699,7 12-69,0 0-627,-20-54-79,15 41 1,1-41-23,40 54 101,33 0-369,24 2-80,-42 2 1,0 1-325,1 2 0,-1 2-1737,38 14-3093,-20 6 5603,-22 2 0,-25-14 0,-13-3 0</inkml:trace>
  <inkml:trace contextRef="#ctx0" brushRef="#br0" timeOffset="484">78 996 18104,'60'-16'45,"8"3"-1076,17 13-1188,4 6-2913,0-2 5132,-7 4 0,-35-5 0,-13 0 0</inkml:trace>
  <inkml:trace contextRef="#ctx0" brushRef="#br0" timeOffset="902">731 1167 19516,'-17'66'56,"10"-2"-56,23 12-2895,8 2 2435,-3-18 995,-7-15-456,-9-39 413,-1-11-492,1-18 23,3-18-12,-4-19 45,0-11-45,-2 0 0,-1 2 23,2 8-23,1 7-22,2 11 892,3 11-959,-2 9-56,7 11-718,2 7-3731,30 19-1356,-3 7 5939,23 17 0,-37-16 0,-4-3 0</inkml:trace>
  <inkml:trace contextRef="#ctx0" brushRef="#br0" timeOffset="1302">1383 1236 20837,'-63'-9'-112,"8"9"45,27 17 34,6 11-23,6 11 22,9 2 23,5 2 11,12-1-381,8-4 11,14-3-33,8-12-191,4-7 280,0-9 79,-4-7 11,-6-16-12,-8-8 113,-10-20 11,-8-8-112,-5-3 67,-14-3 146,-7 8 11,-9 10-123,-2 12-146,6 14-1176,10 7-842,5 6-289,7 9 2576,6 5 0,-4-2 0,4 0 0</inkml:trace>
  <inkml:trace contextRef="#ctx0" brushRef="#br0" timeOffset="1658">1795 1270 15370,'12'4'3260,"-2"-1"-2890,-10-3-381,0 0-112,0 6 123,0 4 0,0 8-23,2 4-727,5 1 167,4-1-459,5-4 67,1-9 313,1-4-558,-1-19 996,-2-8 224,-6-14 952,-4 0-134,-4 6-191,-1 10 0,0 7-627,0 7-33,0 4-124,0 2 157,0 9 0,0 9 0,4 15 22,6 9-89,13 15-381,-1-15-874,5 5-818,-9-22-3328,0-9 5468,-1-7 0,-7-7 0,-3-2 0</inkml:trace>
  <inkml:trace contextRef="#ctx0" brushRef="#br0" timeOffset="1953">2619 0 20311,'-8'71'103,"0"1"0,1-1 0,0-3 0,1 0 0,1-4-81,4 8 1,1-3-973,0 0 1,0 0 960,0-3 1,0-1 295,2-5 0,0-1-291,0-5 1,1-2-5,5 39-12,0 7-247,-3-36-178,-2-3-203,0-37 195,-2-12-418,1-4-214,-1-5-3831,-1-15 5151,0-19 1,0 11 0,0-7 0</inkml:trace>
  <inkml:trace contextRef="#ctx0" brushRef="#br0" timeOffset="2140">2172 961 18899,'92'-10'-1939,"0"-1"1,-6 0 0,-6-1 1938,-25 1 0,-8 1 0,11-3 0,-18-1 0</inkml:trace>
  <inkml:trace contextRef="#ctx0" brushRef="#br0" timeOffset="6004">1795 1202 17398,'6'-20'2151,"-2"5"-2095,-4 15-56,0 0 0,0 3 23,0 11-23,0 10 0,5 17 45,3 5-23,5 4-22,3-1 0,0-3 56,1-5-123,1-5 67,-2-7-281,-2-9 57,-2-7 224,-5-7 79,1-5 10,0-3-33,3-16-33,4-10-23,1-19 0,1-4 11,0-1 22,10-10-33,-8 20 12,6-3-35,-10 25 23,-2 6 0,-3 6 68,0 5-57,1 2 45,9 1-56,-3 8 23,10 5 10,-8 11-10,1 6-23,-1 2 0,-4 1 33,-1 0 34,-3 9-11,-2-12-56,-2 4 12,-1-19-68,-3-3 112,1-6-56,-1-1 67,-1-4-45,0-1 169,-1 0-807,1 0-718,-2 1-728,2 6-2700,-2 1 4762,-2 5 0,2-7 0,-1-1 0</inkml:trace>
  <inkml:trace contextRef="#ctx0" brushRef="#br0" timeOffset="7039">1932 1305 18317,'-6'71'-404,"1"-11"191,5-34-112,0-7 34,0-5 291,0-6 0,0-4 11,0-3 157,0-1-157,0-6-22,0-6 22,0-9 57,0-5-35,0-1-33,1-4 0,1 1-33,-1-3 33,1 3 0,-2 2 33,0 8-33,0 5 0,0 9-67,0 1 56,0 4 11,0-1-23,3-1 23,2-2 0,5 0 0,0-1 0,1 0-78,-1 2 44,-2 1 12,0 1-392,-1 2-483,-1 0-45,-1 4-334,0 8-1190,-2 3-2833,2 5 5299,2-6 0,-1-6 0,0-5 0</inkml:trace>
  <inkml:trace contextRef="#ctx0" brushRef="#br0" timeOffset="7670">1898 1442 17442,'20'-48'-33,"-1"6"10,1 27-189,-4 0-80,3 3-66,-6 0 189,2 2 35,-3 3-34,0 1-470,-1 3-338,-1 2-883,4 1-1346,1 0 3205,5 0 0,-10 0 0,1 0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4T02:28:34.254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5083 53 17756,'8'-29'134,"-3"5"-178,-16 24 44,-14 8 11,-24 7-11,-21 11-11,-17 9-12,37-16 1,-2 0-79,-5 1 0,-2 0-849,-6 0 0,-1-1 877,-5 1 1,-2-1 38,-4 0 1,-1-1-35,-1 0 1,-2 0-40,-3-1 1,-1 0 89,-2 0 1,-2-2-29,-4 1 0,-1-1 45,-3-2 0,-2-2-11,32-3 0,1-1 0,-1 0 11,-1-1 0,-1 0 0,1 0 0,-1 1 0,1-1 0,0 0 14,-2 1 1,0-1 0,0 1-15,-1 1 0,-1-1 0,0 1 4,0 1 0,-1-1 0,1 1-8,-2 1 0,1-1 0,0 1 8,1 0 0,0 0 0,0 1-12,3 0 1,0 0-1,0 0 8,4 0 0,0 0 0,-3 0-19,-16 4 1,-5 1-1,5-2 41,-9 3 1,2-2-20,15-2 1,-2-1 0,7-1-4,2 0 0,5-2 217,5-1 1,2-1-185,-40 6 12,23-6-23,22-3 79,22-2-90,16-2 34,9 0 1398,5 0-1577,0 0-303,-3 0-516,-2 0-403,-3 6-492,-1 5-1178,2 4 3026,4 1 0,1-9 0,2-1 0</inkml:trace>
  <inkml:trace contextRef="#ctx0" brushRef="#br0" timeOffset="1900">5942 156 18978,'2'-78'717,"0"15"-863,-2 68 23,-5 25 123,-3 25 67,-6 42-45,6-37 1,1 3-602,0 6 1,1 2 583,1 2 1,0 0-1505,2-2 1,0 0 1498,2-4 0,-1 0 0,2-6 0,-1-2-135,1-4 0,0-1 157,0 35 1,4-14-23,-1-17-34,5-13-202,-4-13-525,0-11-1492,0-6 291,0-7-5433,-2-2 8203,2-5 1,-3-1 0,2 0 0</inkml:trace>
  <inkml:trace contextRef="#ctx0" brushRef="#br0" timeOffset="3103">5770 1838 19090,'2'-40'-168,"-6"32"168,-3 65 22,-7 35-5,8-38 0,0 2 5,0 3 0,0-1-577,3 1 1,1-1 554,0-4 0,1-1 6,1-1 0,0-2 281,1 44-287,6-9 0,2-13-268,4-13-516,-1-14 145,-3-13-67,-3-12 336,-2-10-134,-3-6-1185,1-7-2188,-2-18 3877,0-19 0,0 12 0,0-3 0</inkml:trace>
  <inkml:trace contextRef="#ctx0" brushRef="#br0" timeOffset="3638">5804 1838 16411,'10'-82'707,"3"15"-707,1 46-23,11 8 12,12 6 11,5 4-56,0 12 22,-2 11 34,-5 17-11,-9 15 0,-6 10 0,-11 9 11,-3 3 0,-10-1 11,-9-5-11,-5-11 0,-6-10 0,4-12 0,7-13-67,3-7-12,7-10-234,1-2 189,2 0 79,7 3 45,7 4 11,10 3-11,7 4 56,6 4-44,5 6 212,7 6-168,4 9-33,11 30-23,-24-13 22,1 17-22,-32-25-11,-4-7-23,-9-6 68,-14-5 33,-10-5 0,-43 3-33,14-14-34,-22 0 56,25-14-101,2-2 45,4-1-740,-6-11-661,25-3-940,1-11-2387,30-3 4728,22-3 0,-12 12 0,9 3 0</inkml:trace>
  <inkml:trace contextRef="#ctx0" brushRef="#br0" timeOffset="4070">7006 2318 18810,'-54'6'190,"0"-1"0,-38 12-190,53 10 23,9 5-1,10 6 34,10 1-22,7 2-34,18 2 0,11-7-45,20-2-571,12-15 280,5-8 213,-1-10-124,-3-19 247,-9-9 0,-8-18 56,-11-2-22,-11 0 0,-10 6 111,-7 7 393,-3 9-281,0 9-10,0 5-236,0 8-11,0 0-11,0 3 0,-1 12 11,0 9 0,0 14 22,1 7-22,4 0-717,7-1-79,9-4-458,8-3-898,8-8-2812,5-11 4964,7-9 0,-22-6 0,-3-1 0</inkml:trace>
  <inkml:trace contextRef="#ctx0" brushRef="#br0" timeOffset="4272">7726 2284 19224,'-60'-3'89,"0"1"1,-40 4-90,72 31 23,11 2-4264,9 4 4332,7 4 660,20 3-853,12 2-1354,28-3-270,17-5-1478,19-9 2761,-41-20 1,2-2 442,3-3 0,-3-1 0,12-3 0,-16-2 0</inkml:trace>
  <inkml:trace contextRef="#ctx0" brushRef="#br0" timeOffset="4805">8070 2387 16457,'-16'-14'3070,"4"3"-2768,12 11-190,9-66-112,7 29 23,15-54-34,8 42 11,7-4-45,4-5-213,-1-8-392,-3-3 23,-8-2 133,-10 5 214,-12 4 235,-10 8-22,-4 9 67,-13 10 179,-5 10 360,-14 9-46,-4 6-213,-1 6-112,-1 2-23,2 15 80,0 13-24,3 26-21,3 24-111,7 18-36,14-40 1,2 2 61,1 3 0,1 0-78,2 0 0,1 1 5,0-4 1,0-1 5,0-2 0,0-1-28,5 41 33,2-10-21,2-11 32,-1-13-44,-2-10-44,0-10-236,-2-10-180,0-8 80,-2-7 209,-1-6-64,-1-5-594,1-2-751,5-5-684,7-11-1882,14-10 4146,12-17 0,-13 18 0,-2 1 0</inkml:trace>
  <inkml:trace contextRef="#ctx0" brushRef="#br0" timeOffset="5039">8585 2318 20938,'-66'-53'-45,"9"19"45,23 53-33,6 12-23,7 13 56,10 5 78,6 5-67,10 3 1,13 1-12,15 1-370,17-6-280,12-7-537,4-10-517,4-12-1265,1-10 2969,0-8 0,-31-6 0,-9 0 0</inkml:trace>
  <inkml:trace contextRef="#ctx0" brushRef="#br0" timeOffset="5304">9717 2558 19527,'62'-15'-807,"0"0"0,1 6 0,0 5-1165,-5 7 0,-1 3 1972,5 1 0,-5 0 0,10-1 0,-15-6 0</inkml:trace>
  <inkml:trace contextRef="#ctx0" brushRef="#br0" timeOffset="5620">10987 1941 20345,'-26'59'268,"6"10"-245,24 22-1573,6 5 1561,5 0 22,4-2 431,-1-4-442,-3-13-44,-2-11-287,-6-17-543,-2-15-481,-4-12 201,-1-10 835,0-6-2728,0-6 3042,0-25 0,0 16 0,0-16 0</inkml:trace>
  <inkml:trace contextRef="#ctx0" brushRef="#br0" timeOffset="5838">11124 1735 16759,'49'-31'1507,"-1"1"0,12 1-1944,23 24 0,5 13-874,4 22-840,-15 9-1849,-21 3 4000,-27 9 0,-16-24 0,-13-2 0</inkml:trace>
  <inkml:trace contextRef="#ctx0" brushRef="#br0" timeOffset="6005">11056 2318 15515,'-1'-17'2690,"0"3"-2757,92-21 67,-30 24-2875,8-8 0,2 3 1653,11 13-773,-6 11-1716,-14 6 3711,-19 11 0,-21-8 0,-13-3 0</inkml:trace>
  <inkml:trace contextRef="#ctx0" brushRef="#br0" timeOffset="6195">11124 2764 19090,'62'-1'-27,"-1"0"1,-2 1 0,-4-1-724,24 1-606,-1 0-986,-4 0 2342,10 0 0,-42 0 0,2 0 0</inkml:trace>
  <inkml:trace contextRef="#ctx0" brushRef="#br0" timeOffset="6702">12017 2352 20367,'-3'45'45,"7"3"-45,14 6 45,6 1-1,2-4-44,-3-5 0,-1-11-280,-6-10 90,-6-10 190,-3-9 0,-4-3-414,-1-20 122,1-10 281,-1-19 11,0-3 0,1 4 22,4 6-22,2 8 11,2 8-22,-3 10-34,-2 6-168,1 6 202,0 10 0,7 11 11,5 17 11,19 34-22,-6-14 22,13 17-22,-11-31-1019,4-4 32,2-8-4661,32-11 5659,-10-14 0,-5-3 0,-26-8 0</inkml:trace>
  <inkml:trace contextRef="#ctx0" brushRef="#br0" timeOffset="7338">13012 2421 19291,'-65'-26'287,"0"0"1,6-2 0,6 14-265,-14 57 10,31-11-22,0 42 57,31-20-35,35 21-33,1-24-207,10-21 0,5-8 72,19-16-212,16-36-169,-26-32 214,-26-12 0,-4-9-92,-6 15 0,-2-2 375,-5 5 0,-1-5 1,-3 4-770,-1-11 0,-3 4 788,0-1 0,-2 2 44,0 8 1,-1 3 403,0-33 448,-1 30 136,0 28-1032,0 20 460,0 10-460,0 12 1668,0 23-1410,-1 28 190,1 39-966,-1-37 0,1 4 596,-1 6 0,2 1-33,-2 0 0,2 0 11,1-2 0,2 0-45,-1-6 0,1 0 0,2-4 1,1-2-12,-1-2 0,0-1 0,5 40 44,2-12-44,-6-16 0,4-8 0,-6-26 12,1-6 55,-5-20 1160,-1-4-6235,1-1-1301,-7 0 6309,-4 0 0,1 0 0,-2 0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4T02:28:46.26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0 14742,'61'22'393,"8"5"-57,15 8-819,-36-14 1,1 0 482,6 1 0,2 0 5,2 1 1,3-1 33,5 1 1,2-1-12,4-2 0,3 0-28,4 0 0,3-1 22,6 0 0,2-2 12,3 0 0,1-2-329,-28-4 0,2 0 1,0-1 286,1-1 1,2 0-1,0 0 8,2 0 0,1 0 0,0-1-11,1 0 0,1-1 0,4 0 16,1 1 1,5-1-1,1 1 1,-5-1-557,4 1 1,-5-1 0,3 1 550,-5-1 0,4 2 0,-1-1 0,-7 0 3,-3 0 1,-6 0 0,0 1-185,1 0 1,1 0 0,-1 0 202,2 0 0,0 0 1,0 1 29,2-1 0,0 0 1,0 0-1,1 0 1,0 1-1,-1-1 7,-1-1 1,-1 0 0,0 0-8,-3 0 1,0-1-1,3 0 60,22 3 0,6 0 0,-5 0-75,-21-2 1,-2 0-1,3 0-34,19 2 1,3 1 0,-5-1 41,6 3 0,-5-1-45,0-1 0,1-1 39,-2 2 0,0-1-22,2 1 0,-1-1 11,-1 1 0,4 0-25,-6-1 1,5 1 0,-4 0-19,-19-4 0,-4 1 0,3-1-351,19 3 0,4 1 0,-5-1 366,6 1 0,-4 0 0,0 0 0,0 1 33,-1 0 1,-1 1-34,-3 0 0,-1 1 17,-2 0 0,-1 2-6,-1 0 0,-1 0 140,-3 1 1,2 2-156,-6-1 0,5 1 1,-5-1 14,11 5 0,0 0 0,-14-3 0,3 1 1,-5 0 398,5 2 0,-4-1-410,1 1 0,1 0 17,4 1 0,3-2-12,4-1 1,2-1 61,1 1 1,5 0 29,-6-5 0,6 2 0,-5-2 9,14 3 1,-1 0-40,-15-5 0,3 1 1,-6-1 16,2 0 0,-5-2 77,-1-1 0,-2 0-139,-4 0 1,-1 0-23,-4-3 0,-2 1 0,-6-1 0,-2 1 0,32 4 1922,-20-4-1866,-18 0 315,-21-7-326,-9 1 1407,-13-4-1452,-2 0 453,-2 0-8073,-11 2 7620,-19-2 0,12 1 0,-10-1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4T02:28:47.394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1 251 15706,'41'29'362,"0"1"0,5 0 1,2-1-145,5-1 1,2-1-1135,14 2 0,4-2 972,10 2 0,5-1 41,-23-9 0,1-1 0,3 0-90,4 0 1,1-2 0,2 1-471,5-1 1,1-1 0,1 0 462,5-1 0,1-1 0,2-1-346,4 0 0,1 0 1,2-2 367,-22-2 1,0-1-1,1 0 1,0 0-23,3 1 0,-1-1 0,1 0 0,0 0-6,0 0 0,0 0 1,0 0-1,0 1 0,-1-1 1,-1 1-1,0 0 1,0-1 5,-3 1 0,1 0 0,-1 0 0,-1 0 7,22 2 1,-1 1-1,0-1-7,-2-1 0,-1 0 0,5 0-391,-20-2 0,5 1 1,2-1-1,-1 0 1,-5 0 392,2 0 1,-4-1 0,0 0 0,4 1-3,-1-1 0,3 1 0,2 0 0,-3 0 0,-5-1 18,16 2 1,-7-2-1,5 1 29,-1-2 1,5 1 0,0-1 0,-5-1-45,4 0 1,-5-1 0,5-1-4,-6 1 0,6-1 0,-1 0 0,-6-1-8,2-1 1,-5-1 0,1-2 44,4-1 0,0-1 1,0-2-27,2 0 0,1-2 0,-1-1 60,1-2 0,0-1 0,-1-1-71,-2 0 0,1-1 0,-2-1 11,-2 1 0,-2-1 1,0-1 47,-3 0 1,-2 0 0,-1-2-53,-4 1 1,-2-1-1,0 0 8,-4-1 0,-1 0 0,3-2-8,14-8 1,4-4-1,-5 2 43,8-6 1,-2-1-48,-16 5 1,2-2 0,-7 1 30,-4-1 0,-7-1 623,-4 0 1,-3-1-552,-7 5 1,-3-2 11,1-8 0,-4 1-85,10-14 1,-3-7 22,-24 37 2358,-6 6-2414,-3 7 866,0 5-866,-4 3 1764,1 3-2593,-3 2-296,-2 3-545,-1 18-1590,-7 9 3260,-24 10 0,16-14 0,-14-11 0</inkml:trace>
  <inkml:trace contextRef="#ctx0" brushRef="#br0" timeOffset="420">4635 2036 20636,'46'-22'44,"0"0"1,0 2 0,2 4 22,43 8-5727,5 3 5649,0 2-420,-3 2 431,-12-1 761,-11 2-1501,-18 0-929,-11 0-505,-13 3 795,-12-1 1379,-8 1 0,-7-2 0,-1-1 0</inkml:trace>
  <inkml:trace contextRef="#ctx0" brushRef="#br0" timeOffset="652">5252 1521 18776,'-28'57'74,"0"1"1,1-3 0,8-1-75,19 26 67,3-1-67,5-1 0,2-1-1378,3-2-572,-7-1-3013,-2-7 4963,-4-11 0,0-26 0,0-12 0</inkml:trace>
  <inkml:trace contextRef="#ctx0" brushRef="#br0" timeOffset="1950">8651 1693 16075,'2'64'280,"0"1"1,9-2-1,11-7-6,21-18 1,13-7-2530,12 3 0,7-3 2344,16 0 1,7-4 100,-24-9 1,2-2 0,2-1-83,7 0 0,2-1 1,0-1-38,3-1 0,-1 0 0,1-2-42,1 1 1,0-2 0,-1 0-15,-1 0 0,0-1 0,0 0-8,-1-1 1,-1 0-1,1-1 8,2 0 0,0 0 0,1-1-12,1 0 1,2 0 0,0 0 3,2-1 1,2 0 0,-1 1-6,-22-2 1,0-1 0,1 1 0,-1 0-507,24 1 0,0 0 0,0 0 522,0-1 1,-1-1 0,1 0-16,-2 1 1,0-2 0,-1 1 126,0-1 1,-1-1 0,1 0-131,-1 0 0,0-1 0,0-2 14,0 0 1,-1-2 0,1 0 37,-2-2 1,-1 0 0,1-2-20,0-2 1,0-1 0,-1 0 7,-2 1 0,-1-1 0,0 0-369,-1-1 1,0 0 0,-1-1 364,-2 1 0,0 0 1,-1 0 10,0-1 1,-1 0-1,0-1 69,-2-1 1,1 0-1,-1 0-76,2 0 0,-1-1 0,0-1-30,1 1 0,-1-2 1,0 0 55,-2 1 0,0-1 0,4-3-67,-1 0 0,5-2 0,-1 0 0,-4 0 7,2 0 1,-5 0 0,3-1 6,-7 1 0,5-2 0,-1 0 0,-7 2-70,-6 1 1,-5 1 0,0 0 88,27-11 1,-1 0-34,-3-1 0,-2 1-51,-4 2 1,-1-2 50,-3 1 0,2-3 22,-10 3 1,3-3-1,-3 1-22,9-7 0,0 0 132,-13 5 0,2-1 0,-4 2-104,1-4 0,-3 2 321,0 0 0,-1 1-361,-1 0 1,0 1 11,1 3 0,-1 1 0,-1 1 0,3 2-6,26-7 1,1 1 72,-23 10 0,0 0-67,21-6 0,-1 1 0,-27 8 0,-4 0 17,2 0 0,-2-1-12,-2-2 1,-1 0 1084,-3 0 1,-1 0-1080,34-25 35,-13 2 1589,-8 3-1590,-7-6-11,-15 17 1668,-6-1-1702,-20 18 431,-4 4-431,-2 0-34,0 0 34,2-1-123,0-1-370,-3 7-729,0 0-1511,-3 7-1044,-3 6 3777,-22-1 0,16 1 0,-15-2 0</inkml:trace>
  <inkml:trace contextRef="#ctx0" brushRef="#br0" timeOffset="2506">19326 79 20591,'95'-21'-22,"2"5"78,-6 15-56,7 1 11,-47 0 0,0 0 0,48 0 0,-8 0-11,-11 0 0,-14 0 34,-16 0-23,-16 0 45,-14 0 112,-9 0 79,-6 0-12,-2 0-100,-3 0-258,1 0 55,3 8 68,2 10 23,7 15-23,1 13 0,5 6-34,3 8 45,2 1-11,1 2 12,3-2-12,-4-3-438,-1-7-435,-2-7-293,-4-6 57,-3-5-796,-1-4-2409,-2-8 4314,-1-8 0,-6-8 0,0-5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4T02:28:51.10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246 571 19818,'-5'-32'560,"1"5"-425,4 26-57,0 0-22,0-1-22,0 1-34,0-4 0,0 0-12,-1-4 1,-1-1 0,-1-3 11,-1 0 34,0-3-34,-3 0 44,2 0-44,-2 3 191,5 0-56,-2 7 55,4-1 34,-1 5-493,1 1 225,0 19 44,6 10 11,13 25 34,10 7-45,15 7 33,6-2-33,5-5 23,2-6-23,-2-10 0,-4-8-56,-6-6-12,-6-8-32,-9-4 100,-8-5 0,-11-7 44,-5-1-21,-5-4-46,-1 0-78,0 3 56,-5 2 34,-13 8 11,-14 8 45,-19 10-12,-12 6-33,-6 8-33,-9-2-23,-2 0-258,-2-3-89,6-8-550,12-1-627,15-9 12,20-3-2275,13-7 3843,11-5 0,5-6 0,0-2 0</inkml:trace>
  <inkml:trace contextRef="#ctx0" brushRef="#br0" timeOffset="1350">1002 400 20490,'4'-44'-168,"-2"31"168,-7 67 34,1 30-23,1-34 0,2 2-11,0 1 0,0 2 17,0-1 0,1 0-6,0 46-11,5-8 34,4-7-23,7-10 34,0-12-90,1-12-246,-5-15-281,-2-12-414,-5-8 134,-2-10-223,-2-2-808,0-4-3092,-1-16 4975,0-12 0,0 6 0,0-2 0</inkml:trace>
  <inkml:trace contextRef="#ctx0" brushRef="#br0" timeOffset="1579">933 297 15616,'13'4'2790,"-2"-1"-2442,-11-3-6009,0 0 5605,53-49 34,-11 37 317,17-9 0,4 8-1560,9 37-1178,14 23-2039,-48 13 4482,-18 11 0,-14-30 0,-6-7 0</inkml:trace>
  <inkml:trace contextRef="#ctx0" brushRef="#br0" timeOffset="1746">933 812 18698,'74'-10'-1169,"0"0"0,-6 6 0,-7 7-4468,0 21 5637,-9 12 0,-21-17 0,-12-4 0</inkml:trace>
  <inkml:trace contextRef="#ctx0" brushRef="#br0" timeOffset="2749">1516 983 19101,'-29'50'45,"7"3"-34,20 1-11,2-1-34,13-6 23,5-5-11,18-9-550,6-8-22,5-11-11,2-7 448,-1-14-33,-4-15 89,-8-15 101,-8-16 34,-10 1-12,-7 3 460,-6 11 22,-4 9 370,-1 10-482,0 8-55,0 5-225,0 4-202,0 2 68,0 5 22,0 11 56,0 13-34,0 14 23,0 4-11,2-2-34,9-3 56,9-10-12,13-7-44,9-11-67,8-7 34,4-11 33,1-21 56,-3-16-56,-4-29 0,-2-14-23,-25 37 1,-1-3-145,-1-2 0,0-1 94,-3-3 0,-1 0-73,-2 1 0,-3 0 96,-3 2 0,-2 1 38,0-38-55,-7 17 67,-12 18 11,-8 16 180,-12 15-57,-6 11-67,1 7-22,-3 6 90,1 16-112,2 12 389,0 24-367,15-1 0,2 4 67,-8 35-112,14-8 0,5 2 44,11 16-583,7-36 1,4-2 616,19 19-699,12-8 633,4-11 32,5-11-44,0-16-123,1-13 45,1-12-79,26-28 90,-16-15 67,-21 2 0,-2-6 0,15-43-62,-29 31 1,-1-1-186,-1-2 0,0-3 118,2-25 1,-3-2 128,-6 24 0,-3 1-6,1-15 0,-4 4 1059,-6-3-953,-12 15 124,-8 14 147,-13 7-203,-9 10 668,-5 7-746,0 10-90,1 5 45,-3 16 55,-17 46-44,12 8 0,20-13 0,4 4-56,8-7 0,5 0 34,4 2 0,3 2-253,0 0 1,2 0 240,2 1 0,1-1 28,0-1 1,2 0-51,3-2 0,2-2 45,13 43-12,1-40 1,3-3-34,11 16 0,12 2-381,-16-39-145,-3-8-561,-4-6-840,-5-6-1491,0-5 3546,2-3 1,-9-1 0,-1 0 0</inkml:trace>
  <inkml:trace contextRef="#ctx0" brushRef="#br0" timeOffset="3183">3335 400 20412,'-54'-39'-19,"0"1"0,3 2 1,6 15-38,5 38 11,7 12 11,10 16 68,11 14-12,7 9 46,7 15-57,16 4-535,12 3 518,-7-45 0,3-1 6,4-1 0,1-2 34,1 2 0,1-2-23,1-3 0,-1 0 23,28 34-34,-10-11-12,-13-7-77,-14-7 206,-13-8-173,-5-4 34,-8-5 22,-13-4 56,-10-5-34,-18-7 34,-26-6-56,17-12-571,-13-8-763,30-11-892,8-7-7605,12-12 9751,10-11 0,5 22 0,3 0 0</inkml:trace>
  <inkml:trace contextRef="#ctx0" brushRef="#br0" timeOffset="3481">3644 194 18104,'-2'-8'3003,"-1"2"-3003,3 6-158,0 0 192,-19 44 157,13 26-135,-4-10 0,0 6-1194,8 7 0,3 2 1166,-1 3 0,0 0-22,0-2 0,0 0-322,0-4 1,0-1 348,2-6 1,0-3-29,0-5 1,1-2 28,5 39-320,2-20-253,-1-17-357,1-18-325,-4-11 1646,0-13-2072,-4-6-3730,-1-9 5377,-10-23 0,7 15 0,-7-14 0</inkml:trace>
  <inkml:trace contextRef="#ctx0" brushRef="#br0" timeOffset="3965">3198 983 20569,'83'-18'-232,"0"-1"1,-4 5-1,-4 5-284,-21 13 1,-4 4-2094,43 10 1545,-20 1 658,-23-4 339,-23-5 322,-15-6 272,-10-1-34,-2-3-157,-4 4 899,-7 4-1000,-8 8-100,-6 6-11,1 4-124,8 3 112,8 5-90,5 4 45,3 4-11,11 3-44,7-4 55,11-3-67,6-11-112,0-10 0,1-9-91,-1-16 103,1-18 88,-6-17 24,-5-14 32,-9 0-21,-9 8-1,-4 14 125,-3 11-103,0 13-44,0 5-33,0 5 33,-3 3 0,-2 13-23,1 9 68,-1 17-45,4 4 0,1 4 0,0-1-1143,4-4-4202,24 4 5345,1-26 0,2 1 0,-13-23 0</inkml:trace>
  <inkml:trace contextRef="#ctx0" brushRef="#br0" timeOffset="4182">4400 1052 19370,'-51'0'61,"-1"1"1,-31 6-17,60 26-22,11 3 21,7 6 24,8 2-68,15 3-112,11-1-763,20-3-346,4-5-393,1-7-2980,-4-10 4594,-9-8 0,-17-9 0,-10-4 0</inkml:trace>
  <inkml:trace contextRef="#ctx0" brushRef="#br0" timeOffset="4582">4400 1086 20065,'36'-59'313,"1"-1"1,14-13-1,1 5-313,-16 29 0,-1 2-11,12-16 0,-1-1-230,-15 13 0,-3 0-134,-1-4 0,-2-2 33,-4 0 0,-2 0-72,7-45 380,-14 10 1,-24 15 66,-14 14 180,-20 16 572,-32 9-550,20 15-134,-12 10-23,34 25 112,3 17-44,7 24 190,4 18-230,14-32 1,1 3 5,3 5 0,1 2 17,2 5 0,0 1-101,1 3 0,0-1 17,-1-4 0,2 2-34,2 19 0,2-2 22,-3-25 1,1-2-29,3 13 1,0-4-271,1 4 265,-4-13-11,2-13-1233,-4-7 404,1-16-460,-2-4 68,3-13-1771,5-8 3069,12-19 0,-8 13 1,3-11-1</inkml:trace>
  <inkml:trace contextRef="#ctx0" brushRef="#br0" timeOffset="5084">4949 949 21028,'-49'-23'-62,"-1"1"1,-32-4 38,61 43 46,4 16-12,10 5 11,2 7-11,6 1 23,24 20-370,31 15 336,0-18-11,19-2 11,-31-42 78,2-5-67,-9-7 157,-2 0-21,-17-5-125,-5 2-22,-11-3 22,-1 1-55,0-1 167,-1 1-11,1-2-111,1 1-2265,-1-1-111,-6 0-6566,-10-2 8930,-10-9 0,8 6 0,3-6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4T02:29:00.62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79 63 20233,'-44'-14'627,"9"3"-627,35 11-146,2 0 146,26 0 0,25 0-157,47 0-201,-38 0 0,2 0-1320,4-2 0,1 0 53,-3-1 0,-3 0 1625,-7-3 0,-6-1 0,8 0 0,-25-1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4T02:29:05.889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17 59 20053,'-13'-38'-2082,"9"18"1,7 38 0,5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4T02:22:03.48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35 117 20501,'-17'79'269,"8"8"-213,19 5-51,-3-40 1,1 0 11,3 1 0,0 0 0,-1 0 0,0-1-17,0-2 0,-1 0 22,8 43-455,-3-7 455,-4-11-22,-2-13-257,-2-13-213,-2-14-270,1-12 287,-2-12-140,-2-5-1133,0-9-3619,1-20 5401,-2-14 0,1 8 0,-1 1 1</inkml:trace>
  <inkml:trace contextRef="#ctx0" brushRef="#br0" timeOffset="289">0 83 19538,'66'-3'-124,"-1"13"-5626,-9 22 5706,-6 13-567,-5 35 543,-23-12 1065,-5 26-1188,-39-33 1,-7-3-528,0 11 40,-5-17 1,-2-8-2774,4-21 3451,10-12 0,10-7 0,8-4 0</inkml:trace>
  <inkml:trace contextRef="#ctx0" brushRef="#br0" timeOffset="714">618 117 19168,'-52'7'-6,"-1"-1"1,-32 14 16,69 13-11,8 5 0,7 0-78,18 0-135,10-3-291,21-3-79,6-8 280,2-11 303,-5-7 23,-5-13-12,-12-12 45,-7-11-56,-11-9 67,-5 2-11,-6 4 112,-3 9 225,-2 6-102,0 8-213,0 6-10,0 3-124,0 1 56,0 14 67,0 6-56,0 19 11,0 5 12,7 3-34,1-1-661,8-4-840,1-8-2175,1-10 3676,3-10 0,-11-9 0,0-5 0</inkml:trace>
  <inkml:trace contextRef="#ctx0" brushRef="#br0" timeOffset="1218">1270 82 19336,'-66'19'142,"1"-1"0,4-2 0,14 5-142,32 8 0,7 4 45,6 1-34,11 2-11,9 0 0,17-7-56,12-7-134,5-11 44,2-7-101,-4-16-22,-10-8-503,-4-36 760,-20 12 12,-3-11 0,-13 32 79,0 7-12,-3 10 179,-14 13 135,1 17 303,-9 21-303,10 21-112,8 13-34,3 7-134,4 4-12,2-3-89,5-6 0,2-7 45,2-13-45,-6-12-22,-2-12 22,-3-12 0,-12-10 0,-11-6-135,-19-6-1725,-32-20-728,15-4-4605,-9-21 7193,36 3 0,16 15 0,10 6 0</inkml:trace>
  <inkml:trace contextRef="#ctx0" brushRef="#br0" timeOffset="1604">1614 357 18989,'74'-55'-45,"-12"5"-123,-40 24-67,-9-4 201,-8-2 12,-7 5-34,-13 6 56,-12 8 67,-11 9 34,-8 7 78,3 12-101,2 9 1,8 12 10,12 5-10,9 5 167,8 5-44,17 4-146,9 1 101,14-1-134,9-7-3359,1-7 3336,5-11-2070,18-12-1493,-18-13 3563,13-21 0,-42 8 0,-4-10 0</inkml:trace>
  <inkml:trace contextRef="#ctx0" brushRef="#br0" timeOffset="1974">2369 14 20703,'-56'-7'0,"-1"1"0,-40 5-22,66 26-102,6 8 124,14 3 90,6 2-45,19 5 0,11 3-45,19-1 22,10-2 0,1-4-33,0-5 11,-6-4-112,-7-5 11,-9-7-123,-11-2-156,-9-7-35,-7 2 280,-13 8 146,-14 0 1,-16 6 134,-14-8-135,-7-8-22,3-4-2522,-18-3-4593,32-9 7126,0-9 0,33 6 0,8-4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4T02:29:06.06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0 19078,'0'0'0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4T02:29:01.369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100 516 18877,'-12'93'56,"3"-2"-45,7-22 23,1 3-34,1-2 0,0-2-34,6-6 56,3-4-55,6-6-785,-2-7-45,-3-9 0,-5-9-347,-3-11-459,-2-7-1884,0-12 3553,-4-24 0,4 15 0,-4-13 0</inkml:trace>
  <inkml:trace contextRef="#ctx0" brushRef="#br0" timeOffset="199">134 276 16479,'-4'-11'2734,"2"3"-2734,2 8-56,31-15 22,3 15-716,32-2-337,-4 27-751,-1 16-2386,-5 6 4224,-13 5 0,-19-23 0,-11-6 0</inkml:trace>
  <inkml:trace contextRef="#ctx0" brushRef="#br0" timeOffset="386">31 928 16389,'-17'-13'997,"3"3"-817,14 10-24,0 0-156,97 0-1232,-38 4-975,10-2 0,4 2 2148,9 3 0,-35-1 0,-8-3 0</inkml:trace>
  <inkml:trace contextRef="#ctx0" brushRef="#br0" timeOffset="905">649 1134 20165,'-14'51'34,"8"-4"22,14-11-112,5-6-56,2-8-168,-3-6 280,-2-9 56,0-3 11,-1-18-33,2-14-34,-2-22 22,-2-11-11,-4-3-11,-1 6 0,-2 9 0,0 11 0,0 11 0,0 8-201,0 7-237,1 7-413,8 2 212,10 3-223,13 3-629,12 11-1489,4 11 2980,6 9 0,-24-13 0,-4-5 0</inkml:trace>
  <inkml:trace contextRef="#ctx0" brushRef="#br0" timeOffset="1585">1301 1031 20177,'-64'-9'48,"0"1"1,4 3-1,10 8-48,10 14 0,8 13-11,10 5 11,11 4 0,7 1 11,16 3-78,13-3-774,17-8-223,14-7 145,4-14-33,1-11-303,-4-20 235,-8-17 68,-14-19 817,-13-9 135,-13 1 101,-6 3 516,-6 12-147,-6 11-156,-5 14 123,-8 12 34,-2 7-449,5 5 45,4 4-11,10 3-22,3 8 78,2 2-101,11 5-11,7-2 56,12-1-45,8-4-11,0-6 0,-3-5 23,-5-3 21,-9-1-44,-5 0 0,-5 3 34,-1 0 89,3 9-22,-3-2-67,5 5 44,-4-4-22,3-3-22,3-2 190,2-3-123,4-2 67,-3-1 45,-2-2-168,-5-12-34,-3-4-34,-5-20 12,-4 16-34,-8-3-44,-2 21 89,-5 3 0,2 2-112,2 19 112,5-2-11,8 17 11,13-9 0,11 1 22,14-2-22,4-2-885,3-5-673,2-8-2251,-2-5 3809,1-19 0,-23 10 0,-6-10 0</inkml:trace>
  <inkml:trace contextRef="#ctx0" brushRef="#br0" timeOffset="1852">2296 1 20748,'-34'94'138,"-1"-1"0,4-1 1,7-4-123,17-19 1,4-2-845,1 2 0,0 0 862,1-2 0,1-1-12,-1-3 0,2-3-11,1-5 1,1-2-12,5 39-220,5-20 198,0-16-58,0-17-1287,-3-12 852,-4-15-807,-2-6-1469,-4-30 2791,-12-19 0,10 11 0,-10-3 0</inkml:trace>
  <inkml:trace contextRef="#ctx0" brushRef="#br0" timeOffset="2001">1816 688 17330,'73'-8'-3055,"1"1"0,-3 0 0,-5 0 3055,22 3 0,-38 0 0,-13 0 0</inkml:trace>
  <inkml:trace contextRef="#ctx0" brushRef="#br0" timeOffset="2209">2674 1099 18194,'72'-27'-746,"1"0"1,-3 0 0,-9 6 0,-13 14 0,-10 0 0</inkml:trace>
  <inkml:trace contextRef="#ctx0" brushRef="#br0" timeOffset="2485">3292 379 20759,'-19'77'104,"1"0"1,1-3 0,7-3-94,13-14 1,7-1-290,-1-3 0,2 0 278,3-3 0,1-1 90,15 38-90,-5-10-449,-5-16-436,-5-12-379,-5-17-338,-3-14 372,-3-10-5056,2-24 6286,-3-24 0,0 14 0,-2-9 0</inkml:trace>
  <inkml:trace contextRef="#ctx0" brushRef="#br0" timeOffset="2670">3326 276 17510,'-9'-7'2375,"2"1"-2419,76-18-102,-18 17-683,3-2 0,1 4-1704,12 26-2890,-14 17 5423,-16 11 0,-19-19 0,-11-5 0</inkml:trace>
  <inkml:trace contextRef="#ctx0" brushRef="#br0" timeOffset="2852">3257 859 16187,'-4'-5'3329,"0"1"-3329,4 4-11,77-14-1,-23 10-425,4-4 0,1 2-1524,9 10 1961,-9 21 0,-28-15 0,-9 15 0</inkml:trace>
  <inkml:trace contextRef="#ctx0" brushRef="#br0" timeOffset="3033">3326 1305 20972,'63'-22'-277,"1"0"1,-5 2 0,-7 5-1651,-1 10-1749,0 4 3676,-7-1 0,-18 2 0,-10-1 0</inkml:trace>
  <inkml:trace contextRef="#ctx0" brushRef="#br0" timeOffset="3551">3909 962 20938,'-1'49'67,"6"1"-21,18 5-46,3-2-46,0-3-446,0-7-35,-4-11 23,-6-9 504,-5-13 56,-2-5-22,-3-17-34,3-16-34,-1-18 34,-1-12 0,0 1-11,-4 8-46,3 7 57,-2 13-33,3 7-90,3 10-34,2 6 56,4 3-78,10 17 156,-5 7 12,5 15 11,-12 7 34,-7 1-1,-1 3-66,-2-2-1010,2-3-6239,6 5 7282,2-21 0,-3-1 0,-3-22 0</inkml:trace>
  <inkml:trace contextRef="#ctx0" brushRef="#br0" timeOffset="3870">4871 1065 21756,'-74'-48'4,"1"1"0,4 2 0,8 14-38,7 31 0,1 15 12,9 6-34,11 17 11,15 4 45,10 3 0,9 1 0,16-1-11,11-3-269,18-7-124,6-9 79,7-13-291,4-6-314,2-28-907,3-16-842,-4-34 427,-33 25 0,-3-3 2252,-1-11 0,-5 2 0,4-10 0,-9 7 0</inkml:trace>
  <inkml:trace contextRef="#ctx0" brushRef="#br0" timeOffset="4134">4973 70 20199,'-30'65'369,"-1"-1"1,4 3 0,7 0-303,13-4 1,7 1-1192,-2 4 0,2 1 1208,1 0 0,1-1-84,2 0 0,2-2 124,1-3 1,1-2-103,1-5 1,1-2 11,9 42-23,-5-20-22,-2-15 448,-2-18-493,-4-13-415,-1-12-123,-2-10 734,-1-5-2471,-1-3-5063,-1-8 7394,0-21 0,0 14 0,0-11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4T02:29:14.85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108 173 16344,'-10'-27'1782,"2"6"-1166,5 17-425,1 3-180,0 1-11,0 0-112,-5 10 112,-2 17 56,-5 23-11,-2 24-34,1 12 34,4 7-45,5-3 33,3-4-33,3-9 0,0-5-56,1-11-739,4-8 246,3-9-347,2-8-539,1-9-2778,-2-7 4213,-5-9 0,0-6 0,-4-5 0</inkml:trace>
  <inkml:trace contextRef="#ctx0" brushRef="#br0" timeOffset="202">5 687 15952,'1'-3'1647,"-1"-1"-1602,0 4-45,86-24-11,-31 17 5,8-6 1,6 1-253,-10 10 0,-2 3-1120,33 4 1378,-17-1 0,-5 1 0,-19 2 0,10 1 0</inkml:trace>
  <inkml:trace contextRef="#ctx0" brushRef="#br0" timeOffset="473">760 138 20737,'-32'81'33,"7"2"-33,25 5 56,0-2 0,3-10-56,1-4-112,2-6-235,-2-4-560,-2-7-696,-1-2-414,-1-7-2095,-4-6 4112,0-11 0,0-15 0,1-7 0</inkml:trace>
  <inkml:trace contextRef="#ctx0" brushRef="#br0" timeOffset="900">1275 70 20513,'-7'93'112,"2"1"-79,2-6-604,3 2 627,0-2-45,0-2 0,2-7-11,-1-6-202,2-14-3,-1-7-535,0-14-5,0-10-409,1-9-112,0-8-325,-2-6-3150,1-6 4741,-2-21 0,0 13 0,0-12 0</inkml:trace>
  <inkml:trace contextRef="#ctx0" brushRef="#br0" timeOffset="1508">898 104 19561,'91'-32'78,"1"10"-78,-8 30-101,3 6-1479,2 0-2183,0 5-3241,-4-1 7107,-10-5 1,-34-6-1,-16-4 1</inkml:trace>
  <inkml:trace contextRef="#ctx0" brushRef="#br0" timeOffset="1934">1790 241 20289,'-9'55'29,"0"0"1,1-2 0,1-3-30,1 22 90,4-3-34,2-8-45,0-4-11,0-8-146,2-5-582,3-4-941,1-6-158,1-7-1086,-4-11-4112,0-8 7025,-2-22 0,0 10 0,0-12 0</inkml:trace>
  <inkml:trace contextRef="#ctx0" brushRef="#br0" timeOffset="2351">1927 207 17420,'-5'72'2947,"12"-27"-2947,-3 9 0,2 2 78,23 3-22,6-5-56,8-7 0,6-9-380,3-10-124,1-13-427,-2-8-10,-2-18-11,-6-17 100,-9-22-156,-12-13 884,-13-4 124,-6 8 830,-6 10 1220,-9 11-1232,4 20-280,-8 6-269,9 12-34,-1 12 101,0 13 56,4 19-201,1 16-146,3 8 89,0 4-117,4-20 0,2 0-6,3 25-11,10 18-426,-3-40-750,2-7-360,-2-12-234,0-6-1468,-2-16 3238,4-5 0,-9-9 0,2 0 0</inkml:trace>
  <inkml:trace contextRef="#ctx0" brushRef="#br0" timeOffset="2802">2785 207 21398,'-18'98'17,"9"-48"0,3 0-51,6 42 68,0 6-506,0 2 472,0-1-11,0-3 11,0-7 22,-1-8 45,0-13-67,0-14 113,1-16-180,0-14 63,0-12 4,1-8 68,9-3-1,5-1 228,12 0-149,3-3 33,19-9-179,-13 2-11,12-5-45,-18 8 100,-4 1-44,2 0 0,-4 3-11,0-1 11,-3 0-134,-9 1-247,-4 0-560,-7 1-1984,-1 2 314,0 8-3787,0-5 6398,0 5 0,0-6 0,0-2 0</inkml:trace>
  <inkml:trace contextRef="#ctx0" brushRef="#br0" timeOffset="3690">4124 1168 20233,'-6'70'44,"-1"-2"-55,9-9-11,-12 5-124,-17 4-235,-20 4-112,-17-4-56,-5-8-684,9-13-660,13-16-3911,18-15 5804,15-8 0,9-8 0,5 0 0</inkml:trace>
  <inkml:trace contextRef="#ctx0" brushRef="#br0" timeOffset="4152">5497 482 20154,'-68'-14'175,"-1"0"1,2 6 0,2 7 25,-26 23-201,42-4 0,2 4 11,-41 26-11,16 1 0,24 3 12,22 0 10,16 4 23,16 5 45,22 1-45,21 1-45,26-7 0,-32-29 0,3-3-40,2-3 1,1-2-101,0-1 0,2-3-623,-1-2 1,1-4-62,-1-1 1,1-3-1318,48 1-3271,-4-10 5412,-5-18 0,-41 12 0,-12-11 0</inkml:trace>
  <inkml:trace contextRef="#ctx0" brushRef="#br0" timeOffset="4521">6424 447 21174,'-54'-26'45,"0"0"0,-36-15-68,54 43-33,10 11 56,7 6 0,9 16 56,6 5-45,6 10-11,17 3 0,9 5 56,19 0-33,3 1-23,2-4-11,7 15 11,-23-23-34,-1 7-112,-28-28-33,-4-3 145,-3-4-11,-10-2 45,-9-2 79,-36-5-113,8-4-11,-19-4-560,22-6-347,3-7-830,6-4-1086,8-7-4281,12 2 7149,5 1 0,9 8 0,1 3 0</inkml:trace>
  <inkml:trace contextRef="#ctx0" brushRef="#br0" timeOffset="4920">7145 482 21275,'-77'-30'-27,"1"0"1,22 4 0,5 13 4,-27 48-5616,54 5 5683,9 6 1364,8 3-1398,12 5 79,14 2-46,15 5 1,14-2-34,4 2 23,0-5-68,-4-6 894,-8-8-894,-8-8 34,-17-14-67,-4-5 3369,-13-11-3324,0 1 22,-15 1 0,-11 2 11,-18-4-56,-7-1-157,1-3-503,3-5-965,5-2-1333,6 0-4079,10 1 7082,7 5 0,11 1 0,5 0 0</inkml:trace>
  <inkml:trace contextRef="#ctx0" brushRef="#br0" timeOffset="5219">7694 1271 18978,'-14'76'78,"4"-1"-11,10-3-67,0 2 90,-19 7-90,-17 0-485,6-40 1,-5-2 260,-5-2 0,-2-2-140,-2-2 0,-1-4-511,-43 17-716,12-14-2153,15-17 3744,21-7 0,20-8 0,11 0 0</inkml:trace>
  <inkml:trace contextRef="#ctx0" brushRef="#br0" timeOffset="5540">8518 241 20345,'50'-25'11,"-1"-1"0,4 2 0,0 7-11,-3 14 0,1 7-34,3 0 1,0 3-230,-2-1 0,-2 2-1418,37 15-1188,-22 0-3686,-24-3 6555,-22-2 0,-12-9 0,-7-4 0</inkml:trace>
  <inkml:trace contextRef="#ctx0" brushRef="#br0" timeOffset="5804">8861 413 16255,'-19'-4'3092,"5"1"-3013,10 79 56,7-25-96,-3 6 0,1 3-28,7 14-11,0 2 23,-1-2-35,-4-3 12,0-7-44,-5-10-103,-10-10-43,-8-10-146,-15-10-336,-9-11-214,-1-6-3461,-13-7 4347,25-11 0,1 8 0,26-8 0</inkml:trace>
  <inkml:trace contextRef="#ctx0" brushRef="#br0" timeOffset="6471">9650 413 20300,'-61'-25'37,"1"-1"0,4 2 1,9 9-38,11 29 11,4 8 0,6 16 0,5 8 34,10 9-22,5 5-23,6 6 89,17 3-22,9 2-22,21 0 0,8-3-45,2-7 5,-18-27 1,0-1-17,20 12 11,-7-6-22,-29-22-68,-19-10 90,-9 0 0,-18 4 90,-57 12-46,5-9-33,19-5 1,1-2-12,-14-5 101,10-2-90,14 0 11,14 0-22,13 0 11,11 0 68,4 0-5009,3 0-2410,-2 3 7340,-5-2 0,2 1 0,-1-2 0</inkml:trace>
  <inkml:trace contextRef="#ctx0" brushRef="#br0" timeOffset="7624">10646 1271 17599,'-6'65'30,"0"1"0,-3-3 0,-1-3-8,-12 21-22,-13-6-246,-8-9-482,-8-10-1368,-5-7-3652,1-12 5748,10-12 0,20-11 0,12-10 0</inkml:trace>
  <inkml:trace contextRef="#ctx0" brushRef="#br0" timeOffset="8538">11401 344 19807,'62'-10'37,"0"0"1,0 1-1,-1 3-93,-6 8 0,-2 3-762,0-1 0,0 1-986,41 11-2566,-17-1 4370,-27-2 0,-24-6 0,-18-3 0</inkml:trace>
  <inkml:trace contextRef="#ctx0" brushRef="#br0" timeOffset="8819">11813 413 17599,'-9'-14'2634,"1"4"-2410,8 10-303,0 0 79,-6 34 45,4 10-11,-4 39-34,6 3 0,1 5 33,2 1-33,-1-2-201,0-3-191,-2-7 201,-10-11 34,-5-11-78,-17-12-236,-6-11 23,-4-12-247,-1-9-425,5-8-348,6-6-2723,11-16 4191,10-7 0,7 3 0,4 2 0</inkml:trace>
  <inkml:trace contextRef="#ctx0" brushRef="#br0" timeOffset="9206">12637 379 21028,'-64'-29'15,"1"0"0,3 9 0,6 13-37,1 40-611,4 24 633,13 13 0,11 9-11,14 10 11,9 4 22,19 4-1947,4-34 0,5-2 1937,29 22 3,-18-35 0,4-7 7,26-9 23,3-17-45,-1-12 0,-2-26 174,-8-14-309,-27-13 0,-5-8 73,-10 11 1,-2-3-29,1-18 1,-6-3 1112,-10 17 0,-6 1-1225,-4 2 1,-4 2 245,-28-38-1399,-13 23 156,-6 26-1221,4 20-1973,6 24 4393,12 14 0,18-7 0,10 5 0</inkml:trace>
  <inkml:trace contextRef="#ctx0" brushRef="#br0" timeOffset="9476">12362 653 18563,'7'17'2521,"-2"-4"-2611,-5-13 79,0 0 0,13 13 22,10 19-22,19 17 56,7 16-45,8 1 0,-2-4-247,-3-6-738,-4-6-910,-10-6-883,-9-8-4068,-11-5 6846,-5-13 0,-8-9 0,-2-8 0</inkml:trace>
  <inkml:trace contextRef="#ctx0" brushRef="#br0" timeOffset="9893">13151 928 21376,'22'71'67,"4"-5"-90,16-11-392,3-7-122,2-6 44,0-10 135,-2-16 55,-2-7 202,-3-24-246,-4-15-45,-8-20 302,-6-11 90,-8 1 11,-7 8 56,-5 10 471,-2 12 123,0 11-257,0 8-326,0 7-33,0 3-45,-2 12 33,0 9-21,-2 17 66,2 6-78,1 2 34,1-2-34,3-4-2275,13 13-1154,-3-15 3429,11 1 0,-16-24 0,0-9 0</inkml:trace>
  <inkml:trace contextRef="#ctx0" brushRef="#br0" timeOffset="10272">13735 1339 19706,'35'-39'11,"-1"0"1,34-31 55,-13 36-67,-10 2 0,-10 0-67,-19 1-113,-8 1 12,-15-2 78,-11 5 68,-11 4 22,-10 9 33,-1 7 102,4 4 0,3 3-113,11 5 1,4 7 33,9 11-56,4 10 44,3 10 57,13 4-34,8 2-67,17-3-11,11-7-919,8-8-1188,4-13-1692,3-8 3810,-1-16 0,-26 3 0,-9-6 0</inkml:trace>
  <inkml:trace contextRef="#ctx0" brushRef="#br0" timeOffset="10991">14215 996 20009,'-12'41'246,"1"0"-246,11 2 22,6-2-78,3-5-168,5-6-471,0-9 371,0-11 66,-4-5-1837,3-35 1635,-7 1 393,1-26 22,-7 14 45,0 7 280,0 6 101,0 9 56,0 5-437,0 7-11,0 3-347,24 7-382,2 12-190,20 5-515,-11 7 167,-9-4 864,-11-4 414,-8-6 437,-4-6 728,-3-3 101,0-1 437,-1 6-1378,-3-1-134,0 7-135,0-2 67,3 7-56,1 4-11,14 4 90,8 1-146,18-4 0,5-9-236,0-6-469,-2-7 133,-4-20-941,-8-9 617,-12-23 896,-9-6 90,-9 0 660,-10 7 1009,-1 11 819,-7 8-1794,7 14-660,4 6-124,6 8 0,0 16 705,1 15-335,10 26-169,2 18-134,-2-9 1,0 2-62,-4-14 0,-1 0 33,0 18 0,-1-2-474,-4 23 468,-1-7-22,-1-12 57,-23 3-46,-1-33-11,-26-2 0,-2-33-11,-12-5 0,-12-12-246,-6-6-371,3-10 158,10 1-706,20 5-1042,22 8-2085,15 3 4400,35-4 1,-16 7 0,17-3 0</inkml:trace>
  <inkml:trace contextRef="#ctx0" brushRef="#br0" timeOffset="11371">15520 1477 21689,'3'77'45,"-2"-2"0,3-16-34,-4-1-11,-3-9-22,-5-5 22,-7-8 11,-7-8-11,-4-4-23,-3-6-77,-1-5-169,1-1-90,3-5-145,8 0 257,7-4 68,7 1-202,2-3-403,2 0-718,0 3-548,2 0-5189,7 1 7239,7-1 0,-4-4 0,1 0 0</inkml:trace>
  <inkml:trace contextRef="#ctx0" brushRef="#br0" timeOffset="12317">16344 344 21096,'-32'58'11,"6"10"34,13 15-1,7 8-44,4-1 34,8-2-34,7-4-22,6-12-1,2-10 23,-5-20-695,-3-12 158,-5-13 189,-4-10-179,-3-3-963,-1-4-1457,0-14-1916,0-15 4863,0-23 0,0 19 0,0 2 0</inkml:trace>
  <inkml:trace contextRef="#ctx0" brushRef="#br0" timeOffset="12791">16378 379 18798,'29'-95'841,"-2"18"-841,-11 66-22,4 5-79,3 5 101,3 17-102,2 9 46,-6 23 12,-8 8-24,-7 4 35,-6-2 10,-11-4-21,-4-9 32,-8-6-21,-1-11-102,8-6 102,3-7-426,6-5 268,3-6 124,1-1-67,2-1 111,0 3 23,0 6 0,7 6 0,7 8 11,10 7-11,7 6 23,0 2-12,0 6 34,6 20-45,-16-14 0,-1 31 67,-18-37 0,-17 14 12,-12-21 44,-16-4-123,-11-5 67,-3-9 11,-1-8-55,6-8-23,6-3-303,8-9-582,9-6-393,12-10-1893,7-5 3171,10-3 0,1 15 0,1 3 0</inkml:trace>
  <inkml:trace contextRef="#ctx0" brushRef="#br0" timeOffset="13110">17030 962 20849,'-61'21'11,"11"2"-11,34 1-23,6 4-44,8 2 67,3 1 0,12 2-313,10-5-303,10-5 257,4-11-45,-4-6 147,-4-11-23,-7-13-179,-9-12 200,-6-16 24,-6-4-213,-9-2-3538,-6 8 3045,-13 11-493,-2 14-1446,-3 11-784,7 8 3664,6 12 0,9-8 0,6 8 0</inkml:trace>
  <inkml:trace contextRef="#ctx0" brushRef="#br0" timeOffset="13508">17511 825 15616,'8'0'3978,"-2"0"-3821,-6 0 157,0 0-214,-58-15 46,26 18-124,-47-4-10,44 27-1,3 6 22,9 5-33,6 5 0,7 2 23,5 1 10,4-1-33,9 0 56,9-4 0,13-2-44,12-7 44,4-10-23,5-9-22,-2-7 57,-1-5-68,-6-14-68,-5-8 46,-7-17-146,-10-8 67,-10-7 68,-6-7-102,-15-1-414,-12-2-672,-18 7-381,-15 9-830,-6 14-2028,3 15 4460,9 10 0,23 7 0,12 2 0</inkml:trace>
  <inkml:trace contextRef="#ctx0" brushRef="#br0" timeOffset="13908">18129 1 21196,'-3'65'250,"1"0"0,1 1 1,0-2-173,-2-9 1,0-1-35,2 3 1,1 1 22,0 1 1,0-1-63,-1 1 1,1 0-341,-2-2 1,-1 0 334,-1-3 0,0-2 0,-6 43 56,-1-16 61,4-17-151,1-18 141,3-13-275,2-12 0,1-8 0,0-4 338,4-6-405,4 0-219,10-1-766,6-9-966,3-7-1993,-1-16 4179,-8-6 0,-8 14 0,-6 5 0</inkml:trace>
  <inkml:trace contextRef="#ctx0" brushRef="#br0" timeOffset="14090">17648 687 19347,'74'7'-1390,"1"0"1,-2 0 0,-2 4-2550,-12 5 1,-2 2 3938,2-2 0,-5-1 0,11 1 0,-18-5 0</inkml:trace>
  <inkml:trace contextRef="#ctx0" brushRef="#br0" timeOffset="14460">18575 893 21275,'-44'-25'-112,"1"0"0,-27-8 112,63 50 33,3 14-21,6 10-12,14 5-102,9-1 35,18 1-79,2-6 46,5-6 66,-8-6-112,-7-10 102,-11-3-1,-9-7-90,-7-1-55,-5 0-124,-2 2 258,-1 3 45,-22 6 11,1-6 11,-21 0-11,6-9 135,-17-16-158,14-5-55,-8-15-1479,23-4-1088,10-8-5254,7-8 7899,6-6 0,1 24 0,0 7 0</inkml:trace>
  <inkml:trace contextRef="#ctx0" brushRef="#br0" timeOffset="14776">18918 104 21185,'-16'54'198,"0"1"0,1 2 0,3 2-170,7 2 0,2 1-770,1 3 1,0 0 758,1 1 0,0-1-17,0-2 0,0 0 39,-1-5 0,0 0-34,0-6 1,1 0 28,-3 35 481,2-17-482,1-17-89,1-15 101,0-14-448,0-8 11,0-9-258,1-3 755,2-2-1954,7-2-1479,0-11-5467,5-8 8795,-7-13 0,-3 11 0,-5 3 0</inkml:trace>
  <inkml:trace contextRef="#ctx0" brushRef="#br0" timeOffset="15225">18403 825 18059,'82'-10'-176,"1"1"1,-4-1-1,-3 4-295,-20 9 1,-3 3-986,44 8 503,-20 8 707,-26 3 246,-21-5 112,-16-2 762,-10-7 369,-3-2-346,-1-1-203,0 2 35,0 7-225,0 5-213,0 4-112,0 6-133,0 1-13,0 2-22,0 3 12,0-5 33,0 0-56,1-6-225,2-7-234,6-10 134,-1-18-448,4-20 560,-3-26 190,-1-14-55,-4-5 78,-3 9 78,0 12-55,2 13-23,3 12 0,3 9-34,4 7-78,4 6-964,7 3-1064,7 17-1838,3 6 3978,0 17 0,-15-15 0,-5-4 0</inkml:trace>
  <inkml:trace contextRef="#ctx0" brushRef="#br0" timeOffset="15597">19673 1099 18149,'-93'-14'836,"0"-1"1,27 0-1,9 11-825,3 37-11,50-2 68,4 3-68,6-2 0,9-2-23,12-6-257,11-10 135,10-6-236,1-6 302,2-15 35,-7-8 32,-10-14 12,-10-1 34,-10 7 257,-9 7 112,-2 10-246,-3 6-101,0 3-280,0 3 224,0 7 11,0 7-11,4 13-78,3 6-886,6 5-974,5-1-672,1-3-4394,1-10 7004,2-10 0,-11-11 0,-1-3 0</inkml:trace>
  <inkml:trace contextRef="#ctx0" brushRef="#br0" timeOffset="15814">19707 1134 21208,'33'86'48,"0"-1"1,-1-4-1,-10-6-48,-24 9-11,0-6-303,-1-10-347,0-13-179,0-10-482,2-13 313,0-11-89,1-10-1804,0-6 2902,-3-27 0,2 17 0,-1-17 0</inkml:trace>
  <inkml:trace contextRef="#ctx0" brushRef="#br0" timeOffset="16079">19845 962 20725,'-4'-97'561,"7"19"-572,13 69-34,9 5 11,7 3-44,5 11-79,5 8-202,-5 17-55,-5 7 22,-17 9-46,-6 2 46,-26 3-257,-19 0-203,-26-4-33,-17-1-1289,1-6-4336,12-8 6510,16-2 0,26-19 0,11-4 0</inkml:trace>
  <inkml:trace contextRef="#ctx0" brushRef="#br0" timeOffset="18214">1275 1443 20860,'-4'61'45,"2"4"-34,-1 9-123,3-4-280,0-9-930,5-10-1188,6-8-3889,6-9 6399,5-10 0,-9-11 0,-3-8 0</inkml:trace>
  <inkml:trace contextRef="#ctx0" brushRef="#br0" timeOffset="18851">520 2541 19863,'-53'16'101,"8"15"-124,39 39 113,1 6-68,5-2-22,5 0 0,4-6-548,6-5-1100,3-7-55,0-7-1390,-2-14-2218,-3-12 5311,-6-12 0,-3-8 0,-2-3 0</inkml:trace>
  <inkml:trace contextRef="#ctx0" brushRef="#br0" timeOffset="19043">451 2815 14585,'-16'-21'5054,"48"-34"-5166,10 46-247,44-29-941,-11 40-415,-16 1 1,2 2-3216,31-2 4930,-30 1 0,-6 0 0,-11-4 0,-15 0 0</inkml:trace>
  <inkml:trace contextRef="#ctx0" brushRef="#br0" timeOffset="19245">1172 2438 20210,'-73'64'112,"16"3"-112,50 3 11,4-1-11,3-1-616,7-7-1109,1-2-315,7-9-2811,1-13 4851,2-15 0,-9-12 0,-1-9 0</inkml:trace>
  <inkml:trace contextRef="#ctx0" brushRef="#br0" timeOffset="19663">1515 2575 16524,'-10'-31'3350,"2"6"-2667,8 25 91,0 0-651,-7-22-123,4 17 0,-7-17-146,7 22 90,0 4-11,1 7 134,-1 7-78,0 8 11,1-1 0,1 1 11,1-1-11,0 4 0,0 6-11,0 7 11,1 7 0,1 7-11,-1 31 45,1-23-34,-2 10 0,0-38-45,1-12 22,1-10-224,-1-7-111,2-4-101,-3-2-1289,1-1-1658,-1-10-2679,0-14 6085,-2-17 0,1 14 0,-1 2 0</inkml:trace>
  <inkml:trace contextRef="#ctx0" brushRef="#br0" timeOffset="19847">1207 2369 20087,'98'-8'-1978,"-47"7"0,-1 2-4016,42 8 5994,-2 6 0,-40-6 0,-14-3 0</inkml:trace>
  <inkml:trace contextRef="#ctx0" brushRef="#br0" timeOffset="20135">1859 2712 20860,'-16'64'89,"4"-2"-66,18-11-23,3 1-706,3-6-314,-1-2-604,-1-8 77,-3-8-1467,-1-11-627,-2-9 3641,-1-15 0,-1 4 0,-1-7 0</inkml:trace>
  <inkml:trace contextRef="#ctx0" brushRef="#br0" timeOffset="20517">1927 2644 17454,'-9'6'2095,"2"-1"-2083,0 33 55,6-6-56,0 32 11,16-17 68,12-7-90,13-5-415,7-10-179,5-12-526,1-7-169,0-17-605,-6-15-44,-7-19 683,-13-11 1255,-10-3 1311,-10 10 2241,-4 5-2734,-3 22-471,0 6-223,-3 15 402,-2 7 24,-3 13 10,-3 13-22,2 13-247,1 9 11,4 0-257,3 2-22,1-3 33,0-2-34,0-3-22,7-8-874,2-5-1367,7-8-986,-2-9 3227,0-8 0,-6-6 0,-1-4 0</inkml:trace>
  <inkml:trace contextRef="#ctx0" brushRef="#br0" timeOffset="21195">2580 2575 21409,'9'-54'-201,"-2"22"178,-7 57 23,0 24 11,0 18 68,0 8-46,1 2-10,2-5 33,2-6-56,0-9 0,2-7 0,-1-12 0,3-9 11,-2-8-11,1-8 0,-1-4-11,-2-3 0,1 0 11,0-2 0,1 1-12,2-1-111,2-1-56,5 3-1311,13 2 0,-2 1-393,14 4-2420,-8-5 4303,6-3 0,-18-3 0,-3-2 0</inkml:trace>
  <inkml:trace contextRef="#ctx0" brushRef="#br0" timeOffset="21551">3163 2541 21275,'-31'39'45,"17"4"-1,37 4-44,17 4-11,12 1 11,2-2 0,-3-5-33,-8-6-102,-11-8 34,-8-5-202,-9-5-156,-7-6-90,-3-3-56,-4-3 135,-1-4 212,-5-2-179,-12-2-460,-11-2-974,-16-12-3205,-5-9 5076,-5-19 0,24 17 0,5 1 0</inkml:trace>
  <inkml:trace contextRef="#ctx0" brushRef="#br0" timeOffset="21729">3095 2438 18686,'74'-50'799,"0"0"1,-4 3-1,-3 11-2042,14 20-1906,0 6-6682,-9 4 9549,-16 1 0,-27 2 1,-14 0-1</inkml:trace>
  <inkml:trace contextRef="#ctx0" brushRef="#br0" timeOffset="22812">5909 1477 19583,'1'-27'392,"-1"6"-269,0 21 684,-2 0-729,1-1-123,1 1-89,-4 6 134,1 20 0,-2 22 45,0 23-34,3 9-11,-1 0 45,3-6-45,0-12-12,1-10 12,2-12-89,2-9-404,1-12-235,-1-8-639,0-4-930,2-3-4449,-1 1 6746,5-3 0,-6 0 0,2-2 0</inkml:trace>
  <inkml:trace contextRef="#ctx0" brushRef="#br0" timeOffset="23594">5703 2610 20177,'-62'-15'108,"1"1"0,2 8 0,4 8-74,-9 31 44,2 26-33,7 9-34,14 7-11,19 1 0,13 0 34,31-2 0,16-4-12,27-7-22,16-12-45,7-12-604,5-17-595,1-11-4980,2-10 3546,0-19-5255,-1-15 8105,-47 5 0,-4-1 0,7-6 0,-12 3 0</inkml:trace>
  <inkml:trace contextRef="#ctx0" brushRef="#br0" timeOffset="23948">6355 2575 20266,'-57'-13'291,"1"0"1,-38-8-304,72 21-21,6 5 10,8 8 23,3 13 56,5 11-44,19 13 10,12 5 23,22 3-34,11-2-11,-2-6 34,0-6-12,-10-9-22,-12-6-11,-11-9-12,-15-5 23,-6-8-11,-6-2-45,-2-2 56,0-1 34,-5 0-1,-13-1-21,-11 0-12,-14-1-68,-4 0-301,-1-6-359,3-5-606,6-5-44,10 1-683,11 4-3094,10 2 5155,16 2 0,-6 2 0,7 1 0</inkml:trace>
  <inkml:trace contextRef="#ctx0" brushRef="#br0" timeOffset="24330">6870 2575 21196,'-54'-9'168,"0"0"0,-42-1-145,49 24-46,6 11 23,9 9 0,15 7 0,7 3 79,36 28-57,5-15 12,29 14-12,-4-27-22,-4-7 0,-7-8 11,-12-6-11,-10-7-44,-10-7 21,-7-4-22,-5-2 1,-1 2 32,0 2 12,0 2 0,-8 0 0,-3 1 0,-9-2-33,-4-2-124,-5-4-348,-5 0-133,-3-2-427,-4 0-694,-1-3-280,2-1-2230,2-4 4269,10 0 0,12 3 0,8 1 0</inkml:trace>
  <inkml:trace contextRef="#ctx0" brushRef="#br0" timeOffset="25301">7351 2438 21252,'-44'-48'168,"10"9"-168,34 39-78,2 0 56,14 0-12,9 0-67,13 9 34,-3 6 45,-6 12-23,-11 4-23,-9 5 68,-5 4 22,-7 0 57,-9 2-79,-5-4 0,-8-5-33,4-7-69,3-8-155,8-7 44,5-6-45,3-2 102,2-2 21,0 1 90,0 1 45,5 4 0,10 5 0,7 4 0,28 11-22,-11-4 67,14 7-45,-16-5 33,-4 0-21,-4 1-12,-9-1 11,-10-2 0,-5 2 179,-5 3-190,-6 4 90,-13 0 22,-10 1-90,-16-2 124,-3-4-68,-3-4 34,2-5-44,5-5 21,4-5-78,10-2 68,6-2-68,11-2 34,4-1-33,5-1 44,2 0-505,2 0-481,0 3-919,0 1 202,-3 3-3697,-1 1 5344,-1-4 0,1-1 0,2-3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4T02:29:45.95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226 378 19594,'-31'90'-426,"1"-6"-190,7-31-23,3-3-347,-2-8-269,5-4-896,-5-7-1457,2-7 3608,-1-11 0,9-7 0,4-6 0</inkml:trace>
  <inkml:trace contextRef="#ctx0" brushRef="#br0" timeOffset="248">706 69 15314,'0'0'0</inkml:trace>
  <inkml:trace contextRef="#ctx0" brushRef="#br0" timeOffset="435">1152 34 18238,'8'5'1547,"-3"-1"-1547,-5-4-7508,0 0 7508,8 9 0,-6-6 0,6 6 0</inkml:trace>
  <inkml:trace contextRef="#ctx0" brushRef="#br0" timeOffset="600">1633 103 14350,'0'0'0</inkml:trace>
  <inkml:trace contextRef="#ctx0" brushRef="#br0" timeOffset="785">2045 34 16804,'3'9'3003,"-1"-3"-3003,-2-6-1591,0 0-1625,6-8-3798,11 8 7014,13-4 0,-10 6 0,-1 2 0</inkml:trace>
  <inkml:trace contextRef="#ctx0" brushRef="#br0" timeOffset="932">2422 0 14462,'0'0'0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4T02:29:50.026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93 138 20725,'-28'46'34,"0"12"33,13 24-56,4 5-22,4-1 45,5-3-12,1-6-22,1-8-33,0-10-68,0-8-650,3-9-369,0-8-707,0-6-178,-1-8-416,-2-9-2665,-2-6 5086,-1-14 0,0 6 0,0-6 0</inkml:trace>
  <inkml:trace contextRef="#ctx0" brushRef="#br0" timeOffset="236">93 207 17118,'5'14'3204,"38"27"-3193,-8 0-11,0-5 0,2 3 45,18 43-45,-27-40 0,-1 1 0,22 41 45,-4-5-45,-1-9-459,-5-12-371,-3-10-783,-9-11-516,-8-11-2073,-8-8 4202,-5-10 0,-4-5 0,-1-3 0</inkml:trace>
  <inkml:trace contextRef="#ctx0" brushRef="#br0" timeOffset="467">677 138 19505,'-28'69'238,"1"-1"1,1-2 0,6-1-166,11-14 0,5-2-898,-3 50 825,4-3-134,3-7-964,4-10-807,6-5-22,6-10-2991,9-13 4918,3-15 0,-11-19 0,-1-11 0</inkml:trace>
  <inkml:trace contextRef="#ctx0" brushRef="#br0" timeOffset="756">883 722 18126,'-50'8'39,"0"0"1,-26 15-29,69 15 123,7 3-10,15-2-80,7-2-44,17-7-190,4-6 0,-1-13 44,-4-5-124,-4-7-290,-9-15 23,-5-7-360,-11-17-336,-4-7 147,-5 0-79,-11 1-460,-6 10-964,-14 8 2589,-2 15 0,14 7 0,3 6 0</inkml:trace>
  <inkml:trace contextRef="#ctx0" brushRef="#br0" timeOffset="1054">1295 859 15896,'-9'-16'2891,"1"4"-2566,-72-14-67,31 20-258,-7-5 0,0 5-45,3 23 45,15 11 56,14 8-56,14 1 0,7 4 0,12-3-202,9-3-369,14-9-270,9-11 360,4-8-550,2-18-1098,2-19-1008,-5-20 3137,-15-9 0,-4-1 0,0 7 0,4-30 0</inkml:trace>
  <inkml:trace contextRef="#ctx0" brushRef="#br0" timeOffset="1283">1363 1 19661,'-38'49'616,"-1"0"0,-16 32-554,31-18 0,7 3-1,8-15 1,5 2 0,-1 42 0,3 1-62,1-36 0,1-1 0,1 31 0,2-5-348,3-10-459,4-10-795,0-8-3553,3-5 5155,0-26 0,-5-4 0,0-22 0</inkml:trace>
  <inkml:trace contextRef="#ctx0" brushRef="#br0" timeOffset="1635">1363 1099 17902,'58'-45'37,"0"0"1,-4 2-1,-6 5-37,4-1-101,-11-3-134,-19 1-23,-10 1 157,-21 4-33,-14 8 134,-18 8 201,-12 11 57,-2 5-12,3 4 13,7 12-102,5 22-45,19 5 44,6 19 12,21-9-56,14 0 45,14-2-78,15-6-79,10-8-415,9-8-582,5-11-1154,4-7-4068,-2-9 6219,-5-18 0,-31 11 0,-11-9 0</inkml:trace>
  <inkml:trace contextRef="#ctx0" brushRef="#br0" timeOffset="1867">2015 241 20501,'75'-51'-705,"-1"15"-595,-10 48-997,-5 8-2779,-9 3 5076,-19-2 0,-13-10 0,-13-5 0</inkml:trace>
  <inkml:trace contextRef="#ctx0" brushRef="#br0" timeOffset="2153">2084 310 16344,'-19'-19'2914,"4"4"-2903,15 15 381,0 0-145,-1 48-146,7-4-34,1 45-3347,7-16 3280,-1 3-708,0-1 787,-4-3-79,-3-1 0,-3-6-79,-18 22 68,-6-27-291,-20 10 257,-5-34 0,-9-12-101,-7-11-997,-2-8-134,-3-5-617,13-12-1608,19-11 3502,16-21 0,15 17 0,4 0 0</inkml:trace>
  <inkml:trace contextRef="#ctx0" brushRef="#br0" timeOffset="2520">2565 344 20737,'-65'-35'-27,"1"0"1,6 1 0,7 12 15,12 34-67,12 5 78,12 15 33,8 8-22,7 8 34,17 7 11,12 7-56,19-1 0,5 1-11,3-6 11,-9-5 0,-3-7 0,-12-5 0,-10-9 0,-11-3-11,-7-5-12,-10 0 23,-18-2 0,-14-1 0,-24-2-56,-8-5-168,17-8 0,-1-1-1098,-25 0-627,-14-3-1536,43-2 3485,16-2 0,15 2 0,12-2 0</inkml:trace>
  <inkml:trace contextRef="#ctx0" brushRef="#br0" timeOffset="2886">2462 1168 18698,'16'57'48,"0"-1"1,-2-1-1,-3-5-37,-9 8 79,-12 3 11,-10-1-101,-13 0-23,-13-4-458,-2-5-125,-6-9-211,2-9-875,3-11-1995,11-10 3687,10-7 0,16-5 0,6 0 0</inkml:trace>
  <inkml:trace contextRef="#ctx0" brushRef="#br0" timeOffset="3093">3045 893 17241,'0'0'0</inkml:trace>
  <inkml:trace contextRef="#ctx0" brushRef="#br0" timeOffset="3260">3354 962 17633,'-2'-15'123,"1"3"-2845,1 12 817,0 0 0,0 0 0</inkml:trace>
  <inkml:trace contextRef="#ctx0" brushRef="#br0" timeOffset="3402">3629 928 15325,'0'0'0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4T02:30:01.15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70 57 17801,'86'-1'-291,"0"6"-808,2 13-1018,-3 2-3766,-1-9 5883,-8-3 0,-34-7 0,-13-1 0</inkml:trace>
  <inkml:trace contextRef="#ctx0" brushRef="#br0" timeOffset="923">1 92 17543,'51'-11'875,"8"0"-808,18 5-56,4-4-733,2-3 733,-6-1-11,-9 2-919,-11 3 0,-9 5-1132,-12 3-1370,-8 3 3421,-10 8 0,-9-5 0,-4 4 0</inkml:trace>
  <inkml:trace contextRef="#ctx0" brushRef="#br0" timeOffset="1234">276 92 13061,'-18'-19'3821,"5"4"-3305,13 15-35,0 0-357,-9-7-34,6 5-12,7-6 113,21 8-191,21-3 22,13 2-78,5-2-594,5 1-1277,-2 2-2936,-2 0 4863,-8 4 0,-25-3 0,-11 3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4T02:30:05.814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1 123 17935,'18'-52'135,"5"9"-135,18 30-728,-1 5-1110,2 3-2453,-1 4 4291,-2 1 0,-17 0 0,-7 0 0</inkml:trace>
  <inkml:trace contextRef="#ctx0" brushRef="#br0" timeOffset="370">1 20 16143,'43'-3'-3317,"4"3"-1960,6 11 5277,3-2 0,-27-5 0,-5-1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4T02:30:10.72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42 20233,'83'0'179,"2"-2"-168,-12-3 45,9-2-56,0-2-45,3 2-896,-2 0-1143,-3 4-1266,-4 1-3227,-11 4 6577,-12 6 0,-24-5 0,-11 5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4T02:30:16.18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19 63 15907,'-11'-4'1995,"3"0"-1726,8 4-90,0 0-179,4-3-56,5 0 56,-1-5-291,3 3 66,-6-3 80,-3 2-46,0-1 68,-2 1 123,-3 2-45,-3 1 34,-3 1-101,-1 2 112,3 0 0,3 0-67,2 0 45,2 0 156,4 0 101,4 0-224,2 0 68,0 0-79,-3 0-79,-4 0-3192,-1 0 2273,-11 0-1478,1 0 2476,-5 0 0,8 0 0,2 0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4T02:30:15.77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40 103 11157,'0'0'0</inkml:trace>
  <inkml:trace contextRef="#ctx0" brushRef="#br0" timeOffset="937">40 0 16064,'-22'31'11,"5"-5"-67,17-13 146,3-5-124,1-2 34,2-3-78,1-2 78,-4-2-112,0-6 78,-3 0-22,0-1-123,-1 4 157,-3 2-169,-1 2-77,-1 4-2,3 1 214,2 5-11,1 0-549,10 2-2208,4-1 2824,11-2 0,-11-3 0,-2-3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4T02:21:59.129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0 516 20625,'10'-59'246,"-3"13"-324,-7 46 22,-2 1 33,11 13 23,14 14-11,17 22 45,13 14 10,3 8-44,-2 4-134,-4 0-135,-5-6-134,-3-5 112,-8-13 112,-4-11-68,-9-14 235,-6-10 12,-5-9 34,-6-5 168,-2-3-168,1-10-12,-1-15 1,3-22-12,-3-21-22,0-15 11,-1-7-34,-1-7 45,0 34 0,0 1 1,0-22 10,0-6-22,0 60 0,0 16-113,0 9-88,0 9 190,0 14 11,13 49 11,3 4-6,0-20 1,2 1-17,20 30 0,8-5-437,4-7 0,-1-7-281,-1-12 258,-6-11 102,-6-15 369,-4-12 45,-10-12 44,-3-22-22,-7-15-44,-2-26 66,-5-14-89,-3-8 56,-2-4-44,0 3-12,0-13-404,0 37-727,0 4-2040,0 44 3171,0 11 0,0 3 0,0 1 0</inkml:trace>
  <inkml:trace contextRef="#ctx0" brushRef="#br0" timeOffset="432">1373 859 14137,'18'-52'734,"0"0"0,-4-37-420,-38 58 257,-21 4-358,-6 11-78,-5 7-79,-1 11-45,5 18-11,6 12 56,9 20-11,13 9-34,11 3 34,8 5-1,14 0-32,12-1 32,19-2-44,16-12-44,10-9-438,7-18-683,1-13-2197,-2-15 3362,-7-25 0,-31 14 0,-10-13 0</inkml:trace>
  <inkml:trace contextRef="#ctx0" brushRef="#br0" timeOffset="989">1545 1 18821,'-12'69'82,"1"0"0,0-1 0,4-1-54,6-10 0,3-1 5,3-1 1,2-1-34,1-1 0,1-2 34,19 45-12,-1-9-10,-2-11-12,-3-13-157,-6-17-123,-3-13 78,-5-14 202,-2-11 101,-2-4 0,-2-5-79,-1-17-22,-1-11-45,0-22-11,0-6 23,0-1 33,0 3-90,0 5 34,0 3-33,0 7-450,4-4 450,2 21-214,6 2 180,3 18 78,4 11 45,4 10-33,14 38 33,-8-2 0,9 25 33,-11-17-44,-1 2 11,-6-4 0,-6-3-45,-8-7-33,-4-4 22,-15-10 33,-10-4-44,-18-10-123,-11-8-516,-7-7-942,-6-4-1791,-3-3 3439,2 0 0,29 0 0,10 0 0</inkml:trace>
  <inkml:trace contextRef="#ctx0" brushRef="#br0" timeOffset="1399">1339 824 15672,'14'48'-135,"1"0"1,13 38-886,-9-38-235,-6 2-425,-9 4-79,-21 2-1771,-9-1 3530,-19-5 0,17-22 0,5-10 0</inkml:trace>
  <inkml:trace contextRef="#ctx0" brushRef="#br0" timeOffset="1972">2300 515 17420,'-54'78'246,"7"-5"-178,29-27-35,8-3-22,5-4 90,11-3-34,14-3-21,15 0 21,16-5 0,5-1-67,-4-6 0,-10-5 0,-13-2 0,-11-7-33,-10 0-34,-4 0 33,-4-1 34,0 3 0,-13 2 11,-6-2-11,-14 1-146,-5-5-661,-15 1 112,15-2-425,-4 3-942,27-4 2062,13-3 0,3-1 0,5-1 0</inkml:trace>
  <inkml:trace contextRef="#ctx0" brushRef="#br0" timeOffset="2189">2643 756 17050,'-18'-1'471,"4"1"-438,14 0 57,0 0-34,3 79-56,5-43-190,2 61-796,5-69-1065,-4-4-1837,-3-13 3888,-4-3 0,-2-8 0,-2 0 0</inkml:trace>
  <inkml:trace contextRef="#ctx0" brushRef="#br0" timeOffset="2352">2609 206 13095,'0'0'0</inkml:trace>
  <inkml:trace contextRef="#ctx0" brushRef="#br0" timeOffset="2675">3124 69 17063,'-31'-25'1972,"6"4"-1568,25 21-426,0 0 227,-14 66-138,14 2-45,1 23 1,3 7-152,5-35 1,3 0 133,5 21 1,1-3 0,-3-31 0,1-4 27,14 40-33,-2-12-313,-5-10-248,-4-14-1015,-5-3 377,-6-24-191,-3-4-3416,-5-16 4806,-6-11 0,4 6 0,-4-6 0</inkml:trace>
  <inkml:trace contextRef="#ctx0" brushRef="#br0" timeOffset="2851">2952 481 17274,'0'17'605,"0"-3"-683,67-21-1748,-16 6-1138,2 0 0,2 2 2964,17 13 0,-32-4 0,-11 3 0</inkml:trace>
  <inkml:trace contextRef="#ctx0" brushRef="#br0" timeOffset="3201">3570 962 19258,'56'-67'-355,"1"0"0,-6 5 1,-11 7 84,-18 7 225,-12 5-56,-15 6 68,-16 11 33,-16 13 101,-18 7 224,-5 11-78,-1 13-124,9 11-78,11 13-23,11 4 90,17 3 0,12 30 22,23-17-89,16 19-45,20-33-22,11-8-897,2-14-8912,26-11 9661,-31-14 0,-6-2 1,-39-4-1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4T02:30:11.78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10 471 20412,'-6'91'123,"3"4"-67,11-5-56,1-1 11,7-7-11,-2-12-235,-2-10-403,-2-12-528,-3-10-201,-2-11-381,-1-12-415,-2-7 2163,0-12 0,-1 3 0,0-4 0</inkml:trace>
  <inkml:trace contextRef="#ctx0" brushRef="#br0" timeOffset="503">78 265 17095,'-5'-14'1950,"1"3"-1928,4 11-190,0 0 90,40-36 78,-9 27-67,36-13-45,-20 42 11,-6 21-11,-8 3 78,-11 7 12,-9 2-23,-8 0 45,-4-1-11,-10-3-23,-3-4-33,-9-5-303,4-9 190,0-7 1,9-10 90,0-6 33,5-5-56,1-1-79,1-1 158,1 2-57,6 4 90,9 2 0,9 4 0,10 1 123,3 5-100,3 2 10,-2 7 23,-2 2 34,-7 6-57,-3 2-33,-8 3 45,-7 0 34,-5-1-46,-5 1 79,-15-3-56,-9 1-33,-19-5 33,-5-7-56,-5-8-34,4-10 23,1-5-392,4-12-460,9-9 863,9-44 0,12 34 0,8-22 0</inkml:trace>
  <inkml:trace contextRef="#ctx0" brushRef="#br0" timeOffset="935">937 745 19897,'-84'39'44,"15"-1"-44,44-9 23,10 4-79,7 2-23,16 23 23,11-16-437,16 9 11,10-28 180,3-11 89,4-7 168,-5-14-89,-4-10-12,-9-15 146,-10-8 34,-11-18 22,-6 19 269,-6-4 235,-3 27-56,-3 8-179,-1 6-224,0 3-67,2 1-34,1 0-34,2 0 34,-1 10-67,2 7 156,0 13-89,0 5 0,7 0-369,6 0-1099,12-6-605,11-6-2353,9-9 4426,8-8 0,-22-6 0,-4 0 0</inkml:trace>
  <inkml:trace contextRef="#ctx0" brushRef="#br0" timeOffset="1152">1589 745 20949,'-53'4'-11,"1"0"0,-37 9-11,61 10 22,10 4-12,9 2-100,7 2 101,7 2-515,10-1 33,13-1-751,13-7 191,8-6-695,5-8-1446,1-6 3194,-3-5 0,-22 0 0,-10-2 0</inkml:trace>
  <inkml:trace contextRef="#ctx0" brushRef="#br0" timeOffset="1569">1588 779 20860,'76'-59'-213,"1"-1"0,-6 3 0,-9 2-347,-6-24-527,-9-3 403,-13-1 326,-16 1 336,-11 9 22,-10 13 291,-9 16 415,-8 17 168,-9 14-370,-1 8-190,-1 5-157,1 3-90,4 11 0,1 16 79,4 19 11,4 19-57,5 9-10,6 10-45,3 3-22,3-1 16,4-24 0,1 0-39,4 29 0,-2-33 0,2-3 34,5 13 44,-1-9-55,0-9-23,-1-13-348,-2-11-223,-4-10-45,0-11-303,0-4-359,4-5-3898,8-19 5176,8-13 0,-10 7 0,0-1 0</inkml:trace>
  <inkml:trace contextRef="#ctx0" brushRef="#br0" timeOffset="1802">2206 642 21241,'-56'21'-23,"0"0"1,-33 22 22,74-4 0,8 3-11,6 0 34,8 0-46,7 0-145,12-4-404,8-4-55,6-5-717,1-7-786,4-6-2486,1-9 4616,2-3 0,-21-4 0,-5 0 0</inkml:trace>
  <inkml:trace contextRef="#ctx0" brushRef="#br0" timeOffset="1987">2549 985 18026,'-13'-6'1243,"3"1"-1075,10 5-560,0 0-1278,73-2-1904,-24 1 3574,8-3 0,-2 0 0,-17 3 0,-7-4 0</inkml:trace>
  <inkml:trace contextRef="#ctx0" brushRef="#br0" timeOffset="2256">3202 608 21118,'-39'35'34,"9"9"-12,30 20 0,3 9 1,7 2-46,7 2-302,5-5-885,-2-8-628,-1-10-638,-7-14-2398,-4-16 4874,-4-11 0,-2-10 0,-1-3 0</inkml:trace>
  <inkml:trace contextRef="#ctx0" brushRef="#br0" timeOffset="2468">3167 402 17879,'-5'-16'2880,"2"3"-2645,3 13-156,0 0-101,16-8 22,19 6-79,27-5-952,14 13-952,0 5-1053,-12 11-2186,-22 5 5222,-19 10 0,-16-18 0,-7 0 0</inkml:trace>
  <inkml:trace contextRef="#ctx0" brushRef="#br0" timeOffset="2642">3099 882 16782,'71'-27'2879,"-23"17"-3977,9 7 0,2 8-2241,4 23-4258,-21 11 7597,-18 5 0,-16-19 0,-8-5 0</inkml:trace>
  <inkml:trace contextRef="#ctx0" brushRef="#br0" timeOffset="2830">2996 1466 20860,'99'-10'-291,"-1"1"-2800,-15 6 200,-1-4-4313,0 1 7329,-3-7 0,-35 8 0,-9-3 0</inkml:trace>
  <inkml:trace contextRef="#ctx0" brushRef="#br0" timeOffset="3218">3716 1088 20434,'-12'58'202,"6"-4"-157,17-15-1,6-2-44,4-6 0,1-5-291,-6-11-11,1-7 279,-4-9-649,0-22-90,0-15 348,-7-19 167,-1-2 236,-5 9 11,0 12 0,0 16 0,0 10-11,0 7-203,0 3 125,0 11 89,4 8 190,9 26-156,2-7-34,10 14 124,0-17-124,7-1-11,6-1-3732,26-11-627,-10-7 4370,21-22 0,-43 6 0,-4-11 0</inkml:trace>
  <inkml:trace contextRef="#ctx0" brushRef="#br0" timeOffset="3654">4506 951 20916,'-65'-3'104,"1"0"1,5 3 0,8 5-105,6 15-90,13 9 90,12 0 34,11 2-12,7-1-10,13-2-24,11-2-44,19-6-157,13-9-112,8-7-201,5-27-696,-1-20-100,-8-34 840,-33 28 1,-4-4 256,-4-5 1,-4-2-582,-3-5 1,-4-1 704,-1-3 0,-4 0 101,-2 3 0,-4 1 745,-1 4 1,-2 2 475,-15-37 751,-4 26-986,3 25-268,6 22-606,5 14-112,5 16 313,3 65 79,3 10-969,1-12 1,1 5 688,3-9 0,2 1-56,0 4 0,2 0 10,3 1 1,2-1-61,-1-1 0,1-2 5,-1-2 0,0-2-11,-1-3 0,-1-2 0,-2-5 0,0-2-505,8 41 203,0-18 201,3-20-504,1-14-112,-1-19-325,4-9-1714,-5-18 2756,3-26 0,-10 15 0,-1-12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4T02:30:20.39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2473 1314 15818,'-61'-47'302,"1"0"1,3 4 0,4 6-169,-5 9 90,-14-2-123,-16-5-101,35 15 0,-4 1-12,-9-4 1,-3-1-691,-10-2 0,-3-1 730,-9-2 0,-3-1-502,28 8 1,0 0 0,0-1 454,-1-1 0,0 0 1,1 0 10,1-1 1,1 1-1,1-1-14,-26-12 0,2 1-18,7 3 1,3 2-84,9 4 0,4 2-96,8 4 0,2 2 25,-28-9-759,24 10-88,22 9-2938,21 5 3979,8 4 0,7 0 0,0 0 0</inkml:trace>
  <inkml:trace contextRef="#ctx0" brushRef="#br0" timeOffset="734">688 10 18373,'-44'-10'33,"-5"13"-33,-4 11 0,-8 10-100,-4 1 100,-3-3-168,-2 1 44,5-5 0,4-2 80,10-5 88,11-3-21,12-3-12,11-3 0,9-1 382,4-1-124,2 0 0,1 0-325,1 4-146,0 3 202,0 11 78,1 14-78,9 13 68,3 17-57,9 9 11,1 10 1,-1 4 44,-2 0-67,-2-4 0,-1-4-258,-4-8-728,4-7-247,-2-5-1971,1-10 3204,-2-7 0,-6-19 0,-3-8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4T02:30:22.44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422 324 19717,'-49'-24'-11,"0"0"0,-43-14 11,27 50-56,5 5 0,12 12 22,15 2-33,16 1 11,10 3 56,6 4 11,10 9-11,12 1 33,19 6-10,15-1 0,9-3-23,-1-6 0,-3-8-11,-12-5-1,-7-4-55,-14 0-12,-8 3-223,-11 3-527,-4 3 436,-4 0-10,-5-4 280,-6-5 112,-10-13-1,-8-6-21,-4-8 22,-6-14-460,1-6-918,0-16-1805,9-11 3194,11-6 0,9 20 0,8 4 0</inkml:trace>
  <inkml:trace contextRef="#ctx0" brushRef="#br0" timeOffset="289">731 15 17196,'-8'-14'1412,"-10"104"-2503,14-14 1124,-3 5 1,2 3-29,6-26 1,3-4 33,-1 1 1,3 0-40,2-4 0,1-1 0,9 44-42,5-11 76,-2-9-34,3-10 0,-1-7 73,-3-13-1015,-4-9-201,-4-9-739,-5-13 208,-4-5 1674,-2-11 0,-1-4 0</inkml:trace>
  <inkml:trace contextRef="#ctx0" brushRef="#br0" timeOffset="810">525 736 19011,'80'-20'-523,"-1"1"0,-3 1 0,-4 5-5323,25 16 4994,-8 6 572,-17 5-1230,-16 6 1510,-17 1 1237,-16 16-1069,-11-12 246,-12 27-290,-12-14 1931,5-1-2032,-4-6 3369,10-16-3269,10 0 45,8-9-56,15 1-22,9-12-56,17-34-214,-19 4 35,2-27 100,-28 23 11,-7 6 68,-5 11 33,-1 8 90,-3 8 123,-2 3-202,-4 3 90,-3 4 0,2 11 191,0 12 67,5 15-179,1 9-12,4 5-157,0 3-22,7-3-33,3-5-23,10-7 0,6-11-3138,15-10-1691,-10-16 4829,5-22 0,-24 8 0,-4-11 0</inkml:trace>
  <inkml:trace contextRef="#ctx0" brushRef="#br0" timeOffset="1220">1692 83 21118,'-9'54'30,"1"0"0,2 2 0,5 0-30,7 0 0,4 0 5,1 0 1,1 1-6,0-3 0,0 0 28,0-2 0,0-3 5,10 41-33,0-9 0,-3-13-33,-2-10-214,-4-11-358,-2-12-89,-5-9-673,0-11 559,-5-8-155,1-5-2724,-2-12 3687,-9-14 0,7 8 0,-7-6 0</inkml:trace>
  <inkml:trace contextRef="#ctx0" brushRef="#br0" timeOffset="1650">1486 633 19897,'67'-12'-826,"-1"1"1,-3-1-1,-6 5-295,9 13 102,-8 6 683,-14 6 223,-14 4 102,-13-6 11,-9-2 315,-4-2 379,-1-2-212,0 7-90,1 2 67,-1 8-201,3 4 0,0 2-158,1 3 125,12 17-158,-3-14 113,11 10-147,-6-25-22,8-6-11,-10-10-224,5-10 0,-11-19 22,-4-12-201,-4-12-168,-2 1-35,-3 8-1198,0 8 964,-3 15-336,0 5-259,0 9 236,0 8 1199,3 3 0,0-2 0,0-1 0</inkml:trace>
  <inkml:trace contextRef="#ctx0" brushRef="#br0" timeOffset="1888">2618 770 19930,'-52'-5'-6,"-1"0"1,-29 8 5,74 34 101,5 8-68,4 5-21,12 0-640,34 8-100,0-21-91,26-4-884,-25-25-1423,-3-10 3126,-12-17 0,-15 10 0,-8-9 0</inkml:trace>
  <inkml:trace contextRef="#ctx0" brushRef="#br0" timeOffset="2066">2172 221 16131,'0'0'0</inkml:trace>
  <inkml:trace contextRef="#ctx0" brushRef="#br0" timeOffset="2777">2104 667 20961,'13'-28'168,"-2"6"-292,-11 22-32,0 9 156,0 13 33,0 20-10,1 16 44,5 12-34,4 5-21,6-2-12,6-4-807,2-9-504,5-12-661,2-14-2555,-1-15 4527,1-10 0,-15-7 0,-4-2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4T02:30:26.395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7298 15 19190,'-58'-6'22,"0"-1"1,-4 6 0,2 7-18,3 12 1,-1 7-2369,-10 5 0,-3 1 2380,-11 5 0,-2 1-2,22-10 0,-2 0 0,0 0-235,-6 1 1,-1 1 0,-1-1 223,-3 2 0,0-1 0,-1 1-4,-1 0 0,0 0 0,-1 1-15,-1-1 0,0 1 0,-1 0 15,1 0 0,0 1 0,0-1-23,0 0 1,1 0 0,0-1-8,2-1 0,1 0 0,0-2 22,5-2 1,0 0 0,2-2-27,-25 8 0,4-3 129,14-6 1,4-2-130,15-6 1,5-2-247,-15 2-22,32-10 1652,21-3-3859,11-12-372,17-9 2881,6-14 0,-2 13 0,-3 3 0</inkml:trace>
  <inkml:trace contextRef="#ctx0" brushRef="#br0" timeOffset="419">4758 359 19381,'-42'27'39,"0"1"0,-38 30-28,19 1-834,5 3 823,4 2-12,3 2-100,3 2-56,2-1-11,1-5 101,4-8 11,5-12 334,6-12-279,9-11 149,7-10-149,7-5-21,3-4-79,2 0 532,13 0-386,10 3 11,20 6 0,10 7-45,9 7 11,2 5 22,2 5-33,1 4-11,-1 8-1524,-2 6-1513,-5 5 3048,-12-3 0,-20-20 0,-13-13 0</inkml:trace>
  <inkml:trace contextRef="#ctx0" brushRef="#br0" timeOffset="1234">90 496 19874,'-19'75'101,"-1"1"0,3-3 0,3-2-1681,6-15 0,3-2 1580,1 2 0,2 0 6,1-2 0,2 0 284,5-1 0,1 0-246,11 43-32,9-10-12,-1-16-146,-5-18 142,-4-19-389,-8-16-324,-4-10-359,-3-6-3647,-5-21 4723,-5-18 0,3 10 0,-2-4 0</inkml:trace>
  <inkml:trace contextRef="#ctx0" brushRef="#br0" timeOffset="1533">90 564 18474,'69'-16'-12,"0"21"1,-1 65 16,-35-29 1,-3 2-1043,-2 3 0,-2 2 1037,-5 2 0,-3 0-28,-5 0 0,-3 1 28,-3 0 0,-3 1 0,-5-1 0,-3 1 0,-6 1 0,-4 0-23,-4-1 1,-3 0 16,-5-2 1,-3-1-107,0-4 0,0-4 314,-25 30-1254,8-19-439,12-17-31,14-18-3027,10-14 4549,14-30 0,-2 15 0,4-14 0</inkml:trace>
  <inkml:trace contextRef="#ctx0" brushRef="#br0" timeOffset="1985">537 1148 17857,'9'63'179,"1"-1"1,18 33-102,3-24-44,14-34 67,11-17-101,5-9-595,2-18-65,-6-18 223,-14-16 33,-14-22 180,-13-2 650,-11-11 347,-4 31-224,-4 6-33,0 31-259,-1 7-189,1-1-46,3 2-22,-1 16 526,1 13-155,0 28-192,0 16-112,0 12-11,4-22 0,2 1-34,2 30-11,-1-35 1,1-3 21,1 11-33,-3-11 0,-3-5-268,-6 7 178,-15-18 34,-14 3-67,-19-24-695,-45-10-236,21-5-111,-21-11-1054,42-5-2162,17-11 4381,18-9 0,10 14 0,9 0 0</inkml:trace>
  <inkml:trace contextRef="#ctx0" brushRef="#br0" timeOffset="2435">1292 1045 20009,'-24'43'67,"14"7"-67,21 9 56,10 5-56,1 0 78,1-7-78,-1-8-22,-2-13-370,-4-12 134,-4-12 258,-5-7 34,-3-5-34,-1-15-662,0-12 427,-1-23 78,-1-8 34,-1-1 90,0 6-1,0 11 23,0 6-34,4 11 11,1 5-78,3 9-11,6 5 44,1 4-55,23 8 122,-9 11 12,11 14 56,-15 11-56,-6 7-11,-4 1-34,-3-4-895,-1-5-4394,12-8 5334,3-16 0,-5-6 0,-5-11 0</inkml:trace>
  <inkml:trace contextRef="#ctx0" brushRef="#br0" timeOffset="2821">1978 1114 19056,'-52'-8'123,"-1"1"0,-32 2-89,73 27-34,5 9 11,4 6-44,9 4 33,14 0-572,14-6-77,17-11-181,6-11 147,1-8 156,7-42 471,-25 5-34,-3-33 90,-29 18 224,-5 7 393,-3 11-91,0 9-257,-4 11-134,-2 5-135,-3 11 33,1 10 102,3 13-68,3 14 12,1 4-34,1 3-34,6-5 0,5-4-11,7-6-2678,12-7-2230,-8-13 4908,7-7 0,-20-10 0,-1 0 0</inkml:trace>
  <inkml:trace contextRef="#ctx0" brushRef="#br0" timeOffset="3404">2424 1079 16490,'-4'-14'1311,"0"3"-1008,4 11-169,0 0-22,0 74-89,0-39-12,0 60 45,0-46-56,2-13-190,3 0-293,2-21 125,5-9 11,1-2-315,2-15-368,2-13 155,-3-16 528,-2-9 336,-4 2 11,-3 5 224,-3 12-190,-1 8 335,0 9-369,0 8-101,1 2 101,0 3 270,3 12 189,1 5-302,4 16-56,1 3 134,4 20-157,-2-15-33,3 5-22,-5-26 77,1-9-32,-4-7 279,2-4-313,-2-17-34,1-13-180,4-21-66,-4-9-236,4 2 325,-3 7 68,-1 16 78,-1 14-225,-3 13 46,0 5 145,0 10 45,1 11 168,-1 13 45,3 14-112,-1 6 123,3 1-67,1 0 44,4-7-190,2-7 79,12-2-336,-4-17-1917,9-2-5803,-9-15 7966,4-11 0,-14 7 0,-3-7 0</inkml:trace>
  <inkml:trace contextRef="#ctx0" brushRef="#br0" timeOffset="3605">3214 1079 18003,'8'64'33,"-1"0"1,0-6 0,0-9-34,3-18-561,-1-9-514,1-9-1245,-1-7-4559,-3-9 6879,0-17 0,-4 11 0,1-10 0</inkml:trace>
  <inkml:trace contextRef="#ctx0" brushRef="#br0" timeOffset="3756">3317 599 15045,'-6'81'-1603,"2"-35"1,4-12-1</inkml:trace>
  <inkml:trace contextRef="#ctx0" brushRef="#br0" timeOffset="4041">3694 1182 20804,'-95'-9'-34,"16"11"1,55 42 33,12 4 0,8 5 11,8 1 90,15 0-79,12-7-22,21-6-398,-6-21 1,3-3-1564,25 2-2364,20-3 4325,-44-15 0,-24-1 0,-11 0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4T02:30:33.502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1972 477 13420,'-59'-23'399,"1"0"1,5 2 0,6 4 82,10 5-56,-6 1-326,-8 2 35,-10 3-135,-8 3 0,-9 7-11,-7 11-1,-8 12-194,42-8 1,0 3 205,-4 2 0,0 2 11,-6 1 1,-1 0 10,-2 2 1,0 1-18,-2 0 1,1 0-1,2 0 1,1 2 55,3-2 1,2 2-23,5-1 1,3 1 27,5 1 0,2 1 123,-28 32-134,14 8-10,15 2-46,12 8 33,16 6 12,7 6-23,9-18 1,3 1 38,0-16 1,2 0-57,2 22 1,3-1 0,0-25 0,3-3-1,0-2 1,2-1 5,3-3 0,2-2 67,6-3 1,3-2 89,2-1 0,7 1-67,31 14 0,7-1-57,-16-13 1,3-1-185,-7-7 1,5 1-1,-2-4 162,10 1 1,0-4 78,5-3 0,0-3 16,2-2 1,6-3-14,-1-5 1,7-3 0,-4-2-102,-16-1 1,-4-1 0,5-2-772,20 1 0,5 0 1,-5-2 778,-21-2 0,-4 0 0,0-1-4,3 1 1,1-1 0,-1-1-265,1 0 0,0-1 0,0-1 275,1-1 1,0-1 0,0-1-4,-4-1 0,0-1 0,-1-2 24,31-6 1,-3-4 16,-4 0 0,-1-3-12,-6-1 1,-1-3 28,-2 0 0,1-5-36,-11 2 0,2-5 1,-4 1 130,9-6 0,-2-3-105,-12 7 1,1-3 0,-5 1-8,-1-6 0,-4 0 44,-2-1 1,-1-1-56,-3-1 0,-2-2 100,-3 0 1,-3-3-57,-4 3 1,-2-5 0,9-24 0,-4-2-74,-11 20 1,-3 0 45,7-20 0,-4 1-23,-13 23 0,-4 3 43,-3-2 0,-2 0-65,-2 0 0,-2 0-17,-4 0 0,-3 1 0,-6-2 0,-5 2-12,-5-1 1,-7 1-28,-9 0 0,-10 1-330,-10 4 1,-10-1 0,0 4 252,8 9 0,0 4 1,-4-1-12,-24-10 0,-6-1 0,1 6-142,13 11 0,1 4 0,-2 2 22,-6-1 1,-1 1 0,-2 2 137,-4 0 1,-2 1 0,0 2-49,-4 1 0,-2 2 0,1 2 22,22 5 1,0 0 0,0 2-1,0 0 39,-1 0 1,1 1 0,-1 2 0,1 1-124,0 2 1,1 2-1,0 1 1,1 2-193,-23 3 0,1 1 0,2 4-321,6 4 0,1 2 1,2 2-1208,5 2 1,1 3-1,3 0 1939,3 1 0,3 0 0,6-1 0,5-2 0,7-3 0,-29 14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4T02:30:34.766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51 620 20804,'-26'-71'560,"3"14"-604,23 57-180,-2 0 212,8 11 12,15 9 23,15 17-23,17 8 0,4 2 67,-2-3-22,-6-7-45,-4-8 67,-9-12-22,-3-9 22,-3-10 45,3-23-90,3-18-44,5-30-90,-19 29 0,-1-2-337,1-5 1,1-1-348,2-2 1,3 0-707,1 3 1,2 2-2645,6 1 1,2 2 4145,2 5 0,-1 5 0,10-7 0,-12 15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4T02:30:49.624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48 76 16726,'-27'-29'-124,"6"6"102,33 23 44,19 3 68,31 4 67,35 2-1781,-33-3 0,5-2 1646,11 0 0,5-2-11,-20-1 1,4 0-1,0 0-4,7-1 1,2 0-1,2 0-7,6 0 0,2 0 0,1 0 0,4 0 0,1 0 0,1 0 22,2 0 1,0 0 0,1 0-20,0-1 1,1 1 0,0-1 3,0 1 1,0-1-1,0 0-15,0-1 1,1-1 0,-1 0-53,1 1 0,0-1 1,-1-1-16,-2 0 0,0 0 1,-2 0-50,-4 0 1,-1 0-1,-3 0-134,-6 1 1,-2-1 0,-3 2-449,23-1 0,-5 0-218,-17 2 0,-6 1-647,-16 0 0,-6 0 1571,13 4 0,-32-3 0,-20 3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4T02:31:04.55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87 273 20837,'-26'-42'-39,"0"-1"0,-9-25 39,63 68 22,20 0-10,27 0-4264,12 0 3916,8 0 101,-44 0 1,1 0-528,1 0 0,1 0-392,-1 3 0,0 1-4023,39 4 5177,-21 3 0,-36-3 0,-17-4 0</inkml:trace>
  <inkml:trace contextRef="#ctx0" brushRef="#br0" timeOffset="336">499 205 15627,'-8'-17'3160,"1"4"-3137,7 13-23,-13-9 0,10 20 22,-10 6 34,31 61 0,0-8-56,-1-21 0,2 1 22,14 25-22,-3 0 0,-4 2 34,-12-2-23,-5-5 0,-9-5 12,-34 12-90,4-25-1,-31 7-268,12-32-168,2-8 44,1-8-1859,-1-6-471,16-11 2790,2-5 0,20 2 0,5-2 0</inkml:trace>
  <inkml:trace contextRef="#ctx0" brushRef="#br0" timeOffset="2734">1426 273 18104,'-31'-40'1333,"5"6"-941,18 24-201,-1 2-146,-5 2-23,-5 0-33,-8 2 11,-6 1-11,-5 2-1,-1 1-44,2 7 56,6 6-33,6 11 44,5 5-101,7 7 90,5 2 0,4 2-33,4 2 22,8 2 11,10 2 0,11 0 0,35 20 22,-15-19-22,19 10 11,-27-24 0,5 7-11,-17-10 12,1 8-35,-21-12 23,-4 1-45,-5 0 45,-7 0 68,-11-4-57,-12-1 34,-15-7-12,-6-4 34,-10-7-33,-28-4-12,20-11-22,-15-7-201,38-8-46,11-4-772,14 2-3508,14-19-1345,26 10 5872,19-17 0,-11 31 0,1 2 0</inkml:trace>
  <inkml:trace contextRef="#ctx0" brushRef="#br0" timeOffset="3133">1735 136 20524,'1'54'56,"0"1"0,0-1 0,-1-1 33,1 35-1459,5 3 1370,2-4 45,6-2-45,0-7 11,5-4 65,0-10-76,-1-10 203,-4-11-550,-5-12-202,-4-12 157,-3-9 600,-1-6-1934,-1-6-316,-2-11-2989,-7-13 5062,0-17 0,0 15 0,4 4 0</inkml:trace>
  <inkml:trace contextRef="#ctx0" brushRef="#br0" timeOffset="3421">1804 102 16075,'15'0'2903,"-3"1"-2971,-12-1 35,33-48-12,-8 36 0,29-30 12,-17 59-1,-3 11 12,-3 14-1,-6 7-212,-9 34 112,-8-15 33,-14 26-280,-12-26-481,-13 0-270,-11-3-1781,-2-6-4347,-2-7 7249,7-12 0,16-18 0,9-10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4T02:31:09.204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51 0 17644,'-26'55'-269,"5"6"-1355,18 12-3957,2 3 5581,1 2 0,0-35 0,0-11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4T02:31:09.664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53 19134,'76'-29'157,"-3"8"-157,-5 18-481,-7 3-775,-5 7-760,-7 7-2690,-8 7 4706,-12 5 0,-13-12 0,-10-3 0</inkml:trace>
  <inkml:trace contextRef="#ctx0" brushRef="#br0" timeOffset="308">310 156 17308,'-17'-14'1580,"4"2"-1569,13 12-112,0 0 101,5 23 0,10 1 23,7 20 55,7-5-78,-5-2-22,-5-1-1,-6-2 23,-7 1-67,-4 0-101,-2-2-201,-9-1 122,-3-6-78,-11-7 168,-2-9-78,-3-6-202,1-5-393,0-12-5164,6-20 5994,9 0 0,6 2 0,6 18 0</inkml:trace>
  <inkml:trace contextRef="#ctx0" brushRef="#br0" timeOffset="721">825 190 19807,'-72'31'-11,"15"-3"11,51-14-67,3 5 67,3 0-34,13 4 23,8-1-830,42-5 427,-15-6 156,19-6 180,-32-17 78,-8-2 33,-11-13 68,-6-5-67,-8 10 100,0 1 57,-2 16-91,-4 2 24,0 3-124,-3 0 11,0 0-11,2 4-11,0 7 11,3 7 22,1 8 79,4 2-90,6-1 45,6-1-56,7-4-1098,3-4-706,1-9-2218,-1-4 4022,0-10 0,-12 3 0,-3-3 0</inkml:trace>
  <inkml:trace contextRef="#ctx0" brushRef="#br0" timeOffset="1036">1168 225 16411,'-9'-9'2298,"3"1"-2220,-1 46-44,12-15 11,2 32 11,15-25-112,27 8-101,-10-13-403,15-1 33,-20-16 11,-4-6 203,-7-17 22,-10-6 212,-6-16 45,-6 0 34,-5 4-22,-10 1 22,2 14 0,-6 1 0,11 13-325,3 1-1154,2 5-3418,10 28 4897,8-5 0,-5 9 0,4-18 0</inkml:trace>
  <inkml:trace contextRef="#ctx0" brushRef="#br0" timeOffset="1801">1820 328 19190,'-53'7'0,"-1"1"0,-34 12-44,72 10 44,6 2 0,6-1-34,9-1 12,12-4-12,10-5-459,16-8-44,5-8-450,5-13 203,-1-14 268,-6-16 292,-11-11 224,-12 1 370,-12 6 291,-7 10 112,-4 12-314,-1 10 57,-3 6-146,-3 4-90,0 0-190,1 0 369,3 18-190,2 3-123,1 18-23,0 0-78,4-1-23,5-1 23,4-5-34,4-4 79,3-7-90,-7-10 67,-1-3-33,-9-8-57,-1 0-1792,-1 0 885,-1 2-471,2 3-1512,-2 3 2913,-3-1 0,2-2 0,-1-3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A6CB5-F3EE-4A48-892F-8077F35EBB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E772F5-89E1-A042-A730-E7946BC3F7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4EC45D-B1FC-9942-AD62-7CA448ABED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6030D-9B23-044B-A381-91FEE08EE2B7}" type="datetimeFigureOut">
              <a:t>6/24/21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A9445D-649C-5048-AA4E-F6EE38129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6DBA37-035A-F845-9C51-C3047BCB1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43491-AC1F-7E40-8043-1CB171F65A9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5204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5D566A-9D69-A644-89B5-8D771DBF4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4C2562-BD86-B849-85F2-72B6A35702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874B41-19EE-EC48-BD7A-4EA4413C5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6030D-9B23-044B-A381-91FEE08EE2B7}" type="datetimeFigureOut">
              <a:t>6/24/21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0F9B53-CC13-3244-871A-34DAC8977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4F99F-46E6-A749-8C94-13E377E38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43491-AC1F-7E40-8043-1CB171F65A9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0891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C9FF1E-9871-7C43-A9F9-E4930E62C2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B80D73-D194-C342-AE78-8890487413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F15821-B70C-0843-AFA7-91CCA4182B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6030D-9B23-044B-A381-91FEE08EE2B7}" type="datetimeFigureOut">
              <a:t>6/24/21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2D4616-2AC2-8D4A-98BF-C4DFBF9AB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732560-93CA-804D-A0B3-491EEA1EF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43491-AC1F-7E40-8043-1CB171F65A9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6383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D6D7E-4C04-0D41-9791-29860AD4A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9E9276-6674-CB4D-A1AF-BB8E7E94BB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752B3C-4765-E04B-8484-13B2BFC5F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6030D-9B23-044B-A381-91FEE08EE2B7}" type="datetimeFigureOut">
              <a:t>6/24/21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1EA258-5B2D-6A42-8100-625CB527B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388804-5B7F-4340-8536-EED558A9F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43491-AC1F-7E40-8043-1CB171F65A9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8852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70DB7-9BB9-2448-B592-B5E9CEB222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E8090A-3AB2-FD41-9C1B-49308C2172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901C56-EA6E-5C4A-970C-A335ABCC84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6030D-9B23-044B-A381-91FEE08EE2B7}" type="datetimeFigureOut">
              <a:t>6/24/21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58FB6C-54BF-3B45-80AA-4BC7FC349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65D370-2DAD-C04E-96BC-C6B2EAA48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43491-AC1F-7E40-8043-1CB171F65A9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8140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FD9848-1CE7-9A44-9C9A-5D63AA7B7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348F97-3FFB-B744-8BCA-AC49206447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B00F14-8E6C-BD4B-9827-691A953BF6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8F8644-E19C-324B-82E5-AAAC080D0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6030D-9B23-044B-A381-91FEE08EE2B7}" type="datetimeFigureOut">
              <a:t>6/24/21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32DFFC-38CE-CA47-826C-2CEC4EC34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86986D-506C-2741-B073-EB32FE371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43491-AC1F-7E40-8043-1CB171F65A9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578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94C0F-7316-E346-9ED5-2FDA21BED7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8C1F40-27FF-134E-8645-D08256B48B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8E71FD-1C51-FA49-B8C7-379D37D5CB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DFB4615-6890-5E46-942D-559612C22E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B41C7B-D02E-6C4D-841C-F6C29BD9A7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6EAD90A-D1B9-C94B-A718-635C04647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6030D-9B23-044B-A381-91FEE08EE2B7}" type="datetimeFigureOut">
              <a:t>6/24/21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0BA3C3E-FFA8-0342-925C-10FDEFCA8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AA85C5B-D1E9-DE46-ADA3-67D837E04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43491-AC1F-7E40-8043-1CB171F65A9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5983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8631C2-413D-DC41-993E-547AE1ECD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782236-92D5-F847-994D-B4831D2DE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6030D-9B23-044B-A381-91FEE08EE2B7}" type="datetimeFigureOut">
              <a:t>6/24/21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9F386E-623B-6A4F-A632-3B79257E1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9FF3A3-9F06-2740-82CC-E2B8078A4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43491-AC1F-7E40-8043-1CB171F65A9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5637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8880EE-C9FE-6F49-8F97-DCA8A57EF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6030D-9B23-044B-A381-91FEE08EE2B7}" type="datetimeFigureOut">
              <a:t>6/24/21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F31B33A-545A-DA44-874B-DA6F510F3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8201B3-AE22-244F-8244-B511DCCA3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43491-AC1F-7E40-8043-1CB171F65A9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828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583EE-D1E9-904E-B8D7-B38CF78B35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E0184F-BE7F-3148-AD98-8750BEDDBE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0C401C-4BCC-E14F-86B0-CCD8C7D58B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7A5B01-4FAE-274E-8ED6-C5BEE330F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6030D-9B23-044B-A381-91FEE08EE2B7}" type="datetimeFigureOut">
              <a:t>6/24/21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CDC95C-6804-0640-9521-CED807D9B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AF0C6E-A5DA-3542-AD86-1A7FB0753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43491-AC1F-7E40-8043-1CB171F65A9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826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28F90-95B3-9C47-9549-0BDB699C84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DEDD1B3-F81B-8A4E-A1B3-8BA81F7500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B07BD4-2DAA-4B41-827F-484E7249E5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646C92-154A-DB47-B8AE-D6342EA3F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6030D-9B23-044B-A381-91FEE08EE2B7}" type="datetimeFigureOut">
              <a:t>6/24/21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785399-B38B-5040-8A11-13E02C645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EBF503-3A28-E744-8EE4-E9C55D315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43491-AC1F-7E40-8043-1CB171F65A9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978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0C73A3F-F5E4-114A-B54B-BF653092A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290EE8-87B2-9648-8F1D-7E001690D1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E85E5C-4CFA-0245-8FB0-0A4F4D4FB2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76030D-9B23-044B-A381-91FEE08EE2B7}" type="datetimeFigureOut">
              <a:t>6/24/21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E22777-8C80-1F46-AC8B-059AABBC47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F20D0E-42F3-514D-B29B-D04F65702E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43491-AC1F-7E40-8043-1CB171F65A9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250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58.png"/><Relationship Id="rId21" Type="http://schemas.openxmlformats.org/officeDocument/2006/relationships/image" Target="../media/image10.png"/><Relationship Id="rId42" Type="http://schemas.openxmlformats.org/officeDocument/2006/relationships/customXml" Target="../ink/ink21.xml"/><Relationship Id="rId63" Type="http://schemas.openxmlformats.org/officeDocument/2006/relationships/image" Target="../media/image31.png"/><Relationship Id="rId84" Type="http://schemas.openxmlformats.org/officeDocument/2006/relationships/customXml" Target="../ink/ink42.xml"/><Relationship Id="rId138" Type="http://schemas.openxmlformats.org/officeDocument/2006/relationships/image" Target="../media/image68.png"/><Relationship Id="rId16" Type="http://schemas.openxmlformats.org/officeDocument/2006/relationships/customXml" Target="../ink/ink8.xml"/><Relationship Id="rId107" Type="http://schemas.openxmlformats.org/officeDocument/2006/relationships/image" Target="../media/image53.png"/><Relationship Id="rId11" Type="http://schemas.openxmlformats.org/officeDocument/2006/relationships/image" Target="../media/image5.png"/><Relationship Id="rId32" Type="http://schemas.openxmlformats.org/officeDocument/2006/relationships/customXml" Target="../ink/ink16.xml"/><Relationship Id="rId37" Type="http://schemas.openxmlformats.org/officeDocument/2006/relationships/image" Target="../media/image18.png"/><Relationship Id="rId53" Type="http://schemas.openxmlformats.org/officeDocument/2006/relationships/image" Target="../media/image26.png"/><Relationship Id="rId58" Type="http://schemas.openxmlformats.org/officeDocument/2006/relationships/customXml" Target="../ink/ink29.xml"/><Relationship Id="rId74" Type="http://schemas.openxmlformats.org/officeDocument/2006/relationships/customXml" Target="../ink/ink37.xml"/><Relationship Id="rId79" Type="http://schemas.openxmlformats.org/officeDocument/2006/relationships/image" Target="../media/image39.png"/><Relationship Id="rId102" Type="http://schemas.openxmlformats.org/officeDocument/2006/relationships/customXml" Target="../ink/ink51.xml"/><Relationship Id="rId123" Type="http://schemas.openxmlformats.org/officeDocument/2006/relationships/image" Target="../media/image61.png"/><Relationship Id="rId128" Type="http://schemas.openxmlformats.org/officeDocument/2006/relationships/customXml" Target="../ink/ink64.xml"/><Relationship Id="rId5" Type="http://schemas.openxmlformats.org/officeDocument/2006/relationships/image" Target="../media/image2.png"/><Relationship Id="rId90" Type="http://schemas.openxmlformats.org/officeDocument/2006/relationships/customXml" Target="../ink/ink45.xml"/><Relationship Id="rId95" Type="http://schemas.openxmlformats.org/officeDocument/2006/relationships/image" Target="../media/image47.png"/><Relationship Id="rId22" Type="http://schemas.openxmlformats.org/officeDocument/2006/relationships/customXml" Target="../ink/ink11.xml"/><Relationship Id="rId27" Type="http://schemas.openxmlformats.org/officeDocument/2006/relationships/image" Target="../media/image13.png"/><Relationship Id="rId43" Type="http://schemas.openxmlformats.org/officeDocument/2006/relationships/image" Target="../media/image21.png"/><Relationship Id="rId48" Type="http://schemas.openxmlformats.org/officeDocument/2006/relationships/customXml" Target="../ink/ink24.xml"/><Relationship Id="rId64" Type="http://schemas.openxmlformats.org/officeDocument/2006/relationships/customXml" Target="../ink/ink32.xml"/><Relationship Id="rId69" Type="http://schemas.openxmlformats.org/officeDocument/2006/relationships/image" Target="../media/image34.png"/><Relationship Id="rId113" Type="http://schemas.openxmlformats.org/officeDocument/2006/relationships/image" Target="../media/image56.png"/><Relationship Id="rId118" Type="http://schemas.openxmlformats.org/officeDocument/2006/relationships/customXml" Target="../ink/ink59.xml"/><Relationship Id="rId134" Type="http://schemas.openxmlformats.org/officeDocument/2006/relationships/image" Target="../media/image66.png"/><Relationship Id="rId139" Type="http://schemas.openxmlformats.org/officeDocument/2006/relationships/customXml" Target="../ink/ink70.xml"/><Relationship Id="rId80" Type="http://schemas.openxmlformats.org/officeDocument/2006/relationships/customXml" Target="../ink/ink40.xml"/><Relationship Id="rId85" Type="http://schemas.openxmlformats.org/officeDocument/2006/relationships/image" Target="../media/image42.png"/><Relationship Id="rId12" Type="http://schemas.openxmlformats.org/officeDocument/2006/relationships/customXml" Target="../ink/ink6.xml"/><Relationship Id="rId17" Type="http://schemas.openxmlformats.org/officeDocument/2006/relationships/image" Target="../media/image8.png"/><Relationship Id="rId33" Type="http://schemas.openxmlformats.org/officeDocument/2006/relationships/image" Target="../media/image16.png"/><Relationship Id="rId38" Type="http://schemas.openxmlformats.org/officeDocument/2006/relationships/customXml" Target="../ink/ink19.xml"/><Relationship Id="rId59" Type="http://schemas.openxmlformats.org/officeDocument/2006/relationships/image" Target="../media/image29.png"/><Relationship Id="rId103" Type="http://schemas.openxmlformats.org/officeDocument/2006/relationships/image" Target="../media/image51.png"/><Relationship Id="rId108" Type="http://schemas.openxmlformats.org/officeDocument/2006/relationships/customXml" Target="../ink/ink54.xml"/><Relationship Id="rId124" Type="http://schemas.openxmlformats.org/officeDocument/2006/relationships/customXml" Target="../ink/ink62.xml"/><Relationship Id="rId129" Type="http://schemas.openxmlformats.org/officeDocument/2006/relationships/image" Target="../media/image64.png"/><Relationship Id="rId54" Type="http://schemas.openxmlformats.org/officeDocument/2006/relationships/customXml" Target="../ink/ink27.xml"/><Relationship Id="rId70" Type="http://schemas.openxmlformats.org/officeDocument/2006/relationships/customXml" Target="../ink/ink35.xml"/><Relationship Id="rId75" Type="http://schemas.openxmlformats.org/officeDocument/2006/relationships/image" Target="../media/image37.png"/><Relationship Id="rId91" Type="http://schemas.openxmlformats.org/officeDocument/2006/relationships/image" Target="../media/image45.png"/><Relationship Id="rId96" Type="http://schemas.openxmlformats.org/officeDocument/2006/relationships/customXml" Target="../ink/ink48.xml"/><Relationship Id="rId140" Type="http://schemas.openxmlformats.org/officeDocument/2006/relationships/image" Target="../media/image69.pn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3.xml"/><Relationship Id="rId23" Type="http://schemas.openxmlformats.org/officeDocument/2006/relationships/image" Target="../media/image11.png"/><Relationship Id="rId28" Type="http://schemas.openxmlformats.org/officeDocument/2006/relationships/customXml" Target="../ink/ink14.xml"/><Relationship Id="rId49" Type="http://schemas.openxmlformats.org/officeDocument/2006/relationships/image" Target="../media/image24.png"/><Relationship Id="rId114" Type="http://schemas.openxmlformats.org/officeDocument/2006/relationships/customXml" Target="../ink/ink57.xml"/><Relationship Id="rId119" Type="http://schemas.openxmlformats.org/officeDocument/2006/relationships/image" Target="../media/image59.png"/><Relationship Id="rId44" Type="http://schemas.openxmlformats.org/officeDocument/2006/relationships/customXml" Target="../ink/ink22.xml"/><Relationship Id="rId60" Type="http://schemas.openxmlformats.org/officeDocument/2006/relationships/customXml" Target="../ink/ink30.xml"/><Relationship Id="rId65" Type="http://schemas.openxmlformats.org/officeDocument/2006/relationships/image" Target="../media/image32.png"/><Relationship Id="rId81" Type="http://schemas.openxmlformats.org/officeDocument/2006/relationships/image" Target="../media/image40.png"/><Relationship Id="rId86" Type="http://schemas.openxmlformats.org/officeDocument/2006/relationships/customXml" Target="../ink/ink43.xml"/><Relationship Id="rId130" Type="http://schemas.openxmlformats.org/officeDocument/2006/relationships/customXml" Target="../ink/ink65.xml"/><Relationship Id="rId135" Type="http://schemas.openxmlformats.org/officeDocument/2006/relationships/customXml" Target="../ink/ink68.xml"/><Relationship Id="rId13" Type="http://schemas.openxmlformats.org/officeDocument/2006/relationships/image" Target="../media/image6.png"/><Relationship Id="rId18" Type="http://schemas.openxmlformats.org/officeDocument/2006/relationships/customXml" Target="../ink/ink9.xml"/><Relationship Id="rId39" Type="http://schemas.openxmlformats.org/officeDocument/2006/relationships/image" Target="../media/image19.png"/><Relationship Id="rId109" Type="http://schemas.openxmlformats.org/officeDocument/2006/relationships/image" Target="../media/image54.png"/><Relationship Id="rId34" Type="http://schemas.openxmlformats.org/officeDocument/2006/relationships/customXml" Target="../ink/ink17.xml"/><Relationship Id="rId50" Type="http://schemas.openxmlformats.org/officeDocument/2006/relationships/customXml" Target="../ink/ink25.xml"/><Relationship Id="rId55" Type="http://schemas.openxmlformats.org/officeDocument/2006/relationships/image" Target="../media/image27.png"/><Relationship Id="rId76" Type="http://schemas.openxmlformats.org/officeDocument/2006/relationships/customXml" Target="../ink/ink38.xml"/><Relationship Id="rId97" Type="http://schemas.openxmlformats.org/officeDocument/2006/relationships/image" Target="../media/image48.png"/><Relationship Id="rId104" Type="http://schemas.openxmlformats.org/officeDocument/2006/relationships/customXml" Target="../ink/ink52.xml"/><Relationship Id="rId120" Type="http://schemas.openxmlformats.org/officeDocument/2006/relationships/customXml" Target="../ink/ink60.xml"/><Relationship Id="rId125" Type="http://schemas.openxmlformats.org/officeDocument/2006/relationships/image" Target="../media/image62.png"/><Relationship Id="rId7" Type="http://schemas.openxmlformats.org/officeDocument/2006/relationships/image" Target="../media/image3.png"/><Relationship Id="rId71" Type="http://schemas.openxmlformats.org/officeDocument/2006/relationships/image" Target="../media/image35.png"/><Relationship Id="rId92" Type="http://schemas.openxmlformats.org/officeDocument/2006/relationships/customXml" Target="../ink/ink46.xml"/><Relationship Id="rId2" Type="http://schemas.openxmlformats.org/officeDocument/2006/relationships/customXml" Target="../ink/ink1.xml"/><Relationship Id="rId29" Type="http://schemas.openxmlformats.org/officeDocument/2006/relationships/image" Target="../media/image14.png"/><Relationship Id="rId24" Type="http://schemas.openxmlformats.org/officeDocument/2006/relationships/customXml" Target="../ink/ink12.xml"/><Relationship Id="rId40" Type="http://schemas.openxmlformats.org/officeDocument/2006/relationships/customXml" Target="../ink/ink20.xml"/><Relationship Id="rId45" Type="http://schemas.openxmlformats.org/officeDocument/2006/relationships/image" Target="../media/image22.png"/><Relationship Id="rId66" Type="http://schemas.openxmlformats.org/officeDocument/2006/relationships/customXml" Target="../ink/ink33.xml"/><Relationship Id="rId87" Type="http://schemas.openxmlformats.org/officeDocument/2006/relationships/image" Target="../media/image43.png"/><Relationship Id="rId110" Type="http://schemas.openxmlformats.org/officeDocument/2006/relationships/customXml" Target="../ink/ink55.xml"/><Relationship Id="rId115" Type="http://schemas.openxmlformats.org/officeDocument/2006/relationships/image" Target="../media/image57.png"/><Relationship Id="rId131" Type="http://schemas.openxmlformats.org/officeDocument/2006/relationships/image" Target="../media/image65.png"/><Relationship Id="rId136" Type="http://schemas.openxmlformats.org/officeDocument/2006/relationships/image" Target="../media/image67.png"/><Relationship Id="rId61" Type="http://schemas.openxmlformats.org/officeDocument/2006/relationships/image" Target="../media/image30.png"/><Relationship Id="rId82" Type="http://schemas.openxmlformats.org/officeDocument/2006/relationships/customXml" Target="../ink/ink41.xml"/><Relationship Id="rId19" Type="http://schemas.openxmlformats.org/officeDocument/2006/relationships/image" Target="../media/image9.png"/><Relationship Id="rId14" Type="http://schemas.openxmlformats.org/officeDocument/2006/relationships/customXml" Target="../ink/ink7.xml"/><Relationship Id="rId30" Type="http://schemas.openxmlformats.org/officeDocument/2006/relationships/customXml" Target="../ink/ink15.xml"/><Relationship Id="rId35" Type="http://schemas.openxmlformats.org/officeDocument/2006/relationships/image" Target="../media/image17.png"/><Relationship Id="rId56" Type="http://schemas.openxmlformats.org/officeDocument/2006/relationships/customXml" Target="../ink/ink28.xml"/><Relationship Id="rId77" Type="http://schemas.openxmlformats.org/officeDocument/2006/relationships/image" Target="../media/image38.png"/><Relationship Id="rId100" Type="http://schemas.openxmlformats.org/officeDocument/2006/relationships/customXml" Target="../ink/ink50.xml"/><Relationship Id="rId105" Type="http://schemas.openxmlformats.org/officeDocument/2006/relationships/image" Target="../media/image52.png"/><Relationship Id="rId126" Type="http://schemas.openxmlformats.org/officeDocument/2006/relationships/customXml" Target="../ink/ink63.xml"/><Relationship Id="rId8" Type="http://schemas.openxmlformats.org/officeDocument/2006/relationships/customXml" Target="../ink/ink4.xml"/><Relationship Id="rId51" Type="http://schemas.openxmlformats.org/officeDocument/2006/relationships/image" Target="../media/image25.png"/><Relationship Id="rId72" Type="http://schemas.openxmlformats.org/officeDocument/2006/relationships/customXml" Target="../ink/ink36.xml"/><Relationship Id="rId93" Type="http://schemas.openxmlformats.org/officeDocument/2006/relationships/image" Target="../media/image46.png"/><Relationship Id="rId98" Type="http://schemas.openxmlformats.org/officeDocument/2006/relationships/customXml" Target="../ink/ink49.xml"/><Relationship Id="rId121" Type="http://schemas.openxmlformats.org/officeDocument/2006/relationships/image" Target="../media/image60.png"/><Relationship Id="rId3" Type="http://schemas.openxmlformats.org/officeDocument/2006/relationships/image" Target="../media/image1.png"/><Relationship Id="rId25" Type="http://schemas.openxmlformats.org/officeDocument/2006/relationships/image" Target="../media/image12.png"/><Relationship Id="rId46" Type="http://schemas.openxmlformats.org/officeDocument/2006/relationships/customXml" Target="../ink/ink23.xml"/><Relationship Id="rId67" Type="http://schemas.openxmlformats.org/officeDocument/2006/relationships/image" Target="../media/image33.png"/><Relationship Id="rId116" Type="http://schemas.openxmlformats.org/officeDocument/2006/relationships/customXml" Target="../ink/ink58.xml"/><Relationship Id="rId137" Type="http://schemas.openxmlformats.org/officeDocument/2006/relationships/customXml" Target="../ink/ink69.xml"/><Relationship Id="rId20" Type="http://schemas.openxmlformats.org/officeDocument/2006/relationships/customXml" Target="../ink/ink10.xml"/><Relationship Id="rId41" Type="http://schemas.openxmlformats.org/officeDocument/2006/relationships/image" Target="../media/image20.png"/><Relationship Id="rId62" Type="http://schemas.openxmlformats.org/officeDocument/2006/relationships/customXml" Target="../ink/ink31.xml"/><Relationship Id="rId83" Type="http://schemas.openxmlformats.org/officeDocument/2006/relationships/image" Target="../media/image41.png"/><Relationship Id="rId88" Type="http://schemas.openxmlformats.org/officeDocument/2006/relationships/customXml" Target="../ink/ink44.xml"/><Relationship Id="rId111" Type="http://schemas.openxmlformats.org/officeDocument/2006/relationships/image" Target="../media/image55.png"/><Relationship Id="rId132" Type="http://schemas.openxmlformats.org/officeDocument/2006/relationships/customXml" Target="../ink/ink66.xml"/><Relationship Id="rId15" Type="http://schemas.openxmlformats.org/officeDocument/2006/relationships/image" Target="../media/image7.png"/><Relationship Id="rId36" Type="http://schemas.openxmlformats.org/officeDocument/2006/relationships/customXml" Target="../ink/ink18.xml"/><Relationship Id="rId57" Type="http://schemas.openxmlformats.org/officeDocument/2006/relationships/image" Target="../media/image28.png"/><Relationship Id="rId106" Type="http://schemas.openxmlformats.org/officeDocument/2006/relationships/customXml" Target="../ink/ink53.xml"/><Relationship Id="rId127" Type="http://schemas.openxmlformats.org/officeDocument/2006/relationships/image" Target="../media/image63.png"/><Relationship Id="rId10" Type="http://schemas.openxmlformats.org/officeDocument/2006/relationships/customXml" Target="../ink/ink5.xml"/><Relationship Id="rId31" Type="http://schemas.openxmlformats.org/officeDocument/2006/relationships/image" Target="../media/image15.png"/><Relationship Id="rId52" Type="http://schemas.openxmlformats.org/officeDocument/2006/relationships/customXml" Target="../ink/ink26.xml"/><Relationship Id="rId73" Type="http://schemas.openxmlformats.org/officeDocument/2006/relationships/image" Target="../media/image36.png"/><Relationship Id="rId78" Type="http://schemas.openxmlformats.org/officeDocument/2006/relationships/customXml" Target="../ink/ink39.xml"/><Relationship Id="rId94" Type="http://schemas.openxmlformats.org/officeDocument/2006/relationships/customXml" Target="../ink/ink47.xml"/><Relationship Id="rId99" Type="http://schemas.openxmlformats.org/officeDocument/2006/relationships/image" Target="../media/image49.png"/><Relationship Id="rId101" Type="http://schemas.openxmlformats.org/officeDocument/2006/relationships/image" Target="../media/image50.png"/><Relationship Id="rId122" Type="http://schemas.openxmlformats.org/officeDocument/2006/relationships/customXml" Target="../ink/ink61.xml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26" Type="http://schemas.openxmlformats.org/officeDocument/2006/relationships/customXml" Target="../ink/ink13.xml"/><Relationship Id="rId47" Type="http://schemas.openxmlformats.org/officeDocument/2006/relationships/image" Target="../media/image23.png"/><Relationship Id="rId68" Type="http://schemas.openxmlformats.org/officeDocument/2006/relationships/customXml" Target="../ink/ink34.xml"/><Relationship Id="rId89" Type="http://schemas.openxmlformats.org/officeDocument/2006/relationships/image" Target="../media/image44.png"/><Relationship Id="rId112" Type="http://schemas.openxmlformats.org/officeDocument/2006/relationships/customXml" Target="../ink/ink56.xml"/><Relationship Id="rId133" Type="http://schemas.openxmlformats.org/officeDocument/2006/relationships/customXml" Target="../ink/ink67.xml"/></Relationships>
</file>

<file path=ppt/slides/_rels/slide2.xml.rels><?xml version="1.0" encoding="UTF-8" standalone="yes"?>
<Relationships xmlns="http://schemas.openxmlformats.org/package/2006/relationships"><Relationship Id="rId26" Type="http://schemas.openxmlformats.org/officeDocument/2006/relationships/customXml" Target="../ink/ink83.xml"/><Relationship Id="rId21" Type="http://schemas.openxmlformats.org/officeDocument/2006/relationships/image" Target="../media/image7.png"/><Relationship Id="rId42" Type="http://schemas.openxmlformats.org/officeDocument/2006/relationships/customXml" Target="../ink/ink91.xml"/><Relationship Id="rId47" Type="http://schemas.openxmlformats.org/officeDocument/2006/relationships/image" Target="../media/image91.png"/><Relationship Id="rId63" Type="http://schemas.openxmlformats.org/officeDocument/2006/relationships/image" Target="../media/image99.png"/><Relationship Id="rId68" Type="http://schemas.openxmlformats.org/officeDocument/2006/relationships/customXml" Target="../ink/ink104.xml"/><Relationship Id="rId84" Type="http://schemas.openxmlformats.org/officeDocument/2006/relationships/customXml" Target="../ink/ink112.xml"/><Relationship Id="rId16" Type="http://schemas.openxmlformats.org/officeDocument/2006/relationships/customXml" Target="../ink/ink78.xml"/><Relationship Id="rId11" Type="http://schemas.openxmlformats.org/officeDocument/2006/relationships/image" Target="../media/image74.png"/><Relationship Id="rId32" Type="http://schemas.openxmlformats.org/officeDocument/2006/relationships/customXml" Target="../ink/ink86.xml"/><Relationship Id="rId37" Type="http://schemas.openxmlformats.org/officeDocument/2006/relationships/image" Target="../media/image86.png"/><Relationship Id="rId53" Type="http://schemas.openxmlformats.org/officeDocument/2006/relationships/image" Target="../media/image94.png"/><Relationship Id="rId58" Type="http://schemas.openxmlformats.org/officeDocument/2006/relationships/customXml" Target="../ink/ink99.xml"/><Relationship Id="rId74" Type="http://schemas.openxmlformats.org/officeDocument/2006/relationships/customXml" Target="../ink/ink107.xml"/><Relationship Id="rId79" Type="http://schemas.openxmlformats.org/officeDocument/2006/relationships/image" Target="../media/image107.png"/><Relationship Id="rId5" Type="http://schemas.openxmlformats.org/officeDocument/2006/relationships/image" Target="../media/image71.png"/><Relationship Id="rId19" Type="http://schemas.openxmlformats.org/officeDocument/2006/relationships/image" Target="../media/image78.png"/><Relationship Id="rId14" Type="http://schemas.openxmlformats.org/officeDocument/2006/relationships/customXml" Target="../ink/ink77.xml"/><Relationship Id="rId22" Type="http://schemas.openxmlformats.org/officeDocument/2006/relationships/customXml" Target="../ink/ink81.xml"/><Relationship Id="rId27" Type="http://schemas.openxmlformats.org/officeDocument/2006/relationships/image" Target="../media/image81.png"/><Relationship Id="rId30" Type="http://schemas.openxmlformats.org/officeDocument/2006/relationships/customXml" Target="../ink/ink85.xml"/><Relationship Id="rId35" Type="http://schemas.openxmlformats.org/officeDocument/2006/relationships/image" Target="../media/image85.png"/><Relationship Id="rId43" Type="http://schemas.openxmlformats.org/officeDocument/2006/relationships/image" Target="../media/image89.png"/><Relationship Id="rId48" Type="http://schemas.openxmlformats.org/officeDocument/2006/relationships/customXml" Target="../ink/ink94.xml"/><Relationship Id="rId56" Type="http://schemas.openxmlformats.org/officeDocument/2006/relationships/customXml" Target="../ink/ink98.xml"/><Relationship Id="rId64" Type="http://schemas.openxmlformats.org/officeDocument/2006/relationships/customXml" Target="../ink/ink102.xml"/><Relationship Id="rId69" Type="http://schemas.openxmlformats.org/officeDocument/2006/relationships/image" Target="../media/image102.png"/><Relationship Id="rId77" Type="http://schemas.openxmlformats.org/officeDocument/2006/relationships/image" Target="../media/image106.png"/><Relationship Id="rId8" Type="http://schemas.openxmlformats.org/officeDocument/2006/relationships/customXml" Target="../ink/ink74.xml"/><Relationship Id="rId51" Type="http://schemas.openxmlformats.org/officeDocument/2006/relationships/image" Target="../media/image93.png"/><Relationship Id="rId72" Type="http://schemas.openxmlformats.org/officeDocument/2006/relationships/customXml" Target="../ink/ink106.xml"/><Relationship Id="rId80" Type="http://schemas.openxmlformats.org/officeDocument/2006/relationships/customXml" Target="../ink/ink110.xml"/><Relationship Id="rId85" Type="http://schemas.openxmlformats.org/officeDocument/2006/relationships/image" Target="../media/image110.png"/><Relationship Id="rId3" Type="http://schemas.openxmlformats.org/officeDocument/2006/relationships/image" Target="../media/image70.png"/><Relationship Id="rId12" Type="http://schemas.openxmlformats.org/officeDocument/2006/relationships/customXml" Target="../ink/ink76.xml"/><Relationship Id="rId17" Type="http://schemas.openxmlformats.org/officeDocument/2006/relationships/image" Target="../media/image77.png"/><Relationship Id="rId25" Type="http://schemas.openxmlformats.org/officeDocument/2006/relationships/image" Target="../media/image80.png"/><Relationship Id="rId33" Type="http://schemas.openxmlformats.org/officeDocument/2006/relationships/image" Target="../media/image84.png"/><Relationship Id="rId38" Type="http://schemas.openxmlformats.org/officeDocument/2006/relationships/customXml" Target="../ink/ink89.xml"/><Relationship Id="rId46" Type="http://schemas.openxmlformats.org/officeDocument/2006/relationships/customXml" Target="../ink/ink93.xml"/><Relationship Id="rId59" Type="http://schemas.openxmlformats.org/officeDocument/2006/relationships/image" Target="../media/image97.png"/><Relationship Id="rId67" Type="http://schemas.openxmlformats.org/officeDocument/2006/relationships/image" Target="../media/image101.png"/><Relationship Id="rId20" Type="http://schemas.openxmlformats.org/officeDocument/2006/relationships/customXml" Target="../ink/ink80.xml"/><Relationship Id="rId41" Type="http://schemas.openxmlformats.org/officeDocument/2006/relationships/image" Target="../media/image88.png"/><Relationship Id="rId54" Type="http://schemas.openxmlformats.org/officeDocument/2006/relationships/customXml" Target="../ink/ink97.xml"/><Relationship Id="rId62" Type="http://schemas.openxmlformats.org/officeDocument/2006/relationships/customXml" Target="../ink/ink101.xml"/><Relationship Id="rId70" Type="http://schemas.openxmlformats.org/officeDocument/2006/relationships/customXml" Target="../ink/ink105.xml"/><Relationship Id="rId75" Type="http://schemas.openxmlformats.org/officeDocument/2006/relationships/image" Target="../media/image105.png"/><Relationship Id="rId83" Type="http://schemas.openxmlformats.org/officeDocument/2006/relationships/image" Target="../media/image109.pn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73.xml"/><Relationship Id="rId15" Type="http://schemas.openxmlformats.org/officeDocument/2006/relationships/image" Target="../media/image76.png"/><Relationship Id="rId23" Type="http://schemas.openxmlformats.org/officeDocument/2006/relationships/image" Target="../media/image79.png"/><Relationship Id="rId28" Type="http://schemas.openxmlformats.org/officeDocument/2006/relationships/customXml" Target="../ink/ink84.xml"/><Relationship Id="rId36" Type="http://schemas.openxmlformats.org/officeDocument/2006/relationships/customXml" Target="../ink/ink88.xml"/><Relationship Id="rId49" Type="http://schemas.openxmlformats.org/officeDocument/2006/relationships/image" Target="../media/image92.png"/><Relationship Id="rId57" Type="http://schemas.openxmlformats.org/officeDocument/2006/relationships/image" Target="../media/image96.png"/><Relationship Id="rId10" Type="http://schemas.openxmlformats.org/officeDocument/2006/relationships/customXml" Target="../ink/ink75.xml"/><Relationship Id="rId31" Type="http://schemas.openxmlformats.org/officeDocument/2006/relationships/image" Target="../media/image83.png"/><Relationship Id="rId44" Type="http://schemas.openxmlformats.org/officeDocument/2006/relationships/customXml" Target="../ink/ink92.xml"/><Relationship Id="rId52" Type="http://schemas.openxmlformats.org/officeDocument/2006/relationships/customXml" Target="../ink/ink96.xml"/><Relationship Id="rId60" Type="http://schemas.openxmlformats.org/officeDocument/2006/relationships/customXml" Target="../ink/ink100.xml"/><Relationship Id="rId65" Type="http://schemas.openxmlformats.org/officeDocument/2006/relationships/image" Target="../media/image100.png"/><Relationship Id="rId73" Type="http://schemas.openxmlformats.org/officeDocument/2006/relationships/image" Target="../media/image104.png"/><Relationship Id="rId78" Type="http://schemas.openxmlformats.org/officeDocument/2006/relationships/customXml" Target="../ink/ink109.xml"/><Relationship Id="rId81" Type="http://schemas.openxmlformats.org/officeDocument/2006/relationships/image" Target="../media/image108.png"/><Relationship Id="rId86" Type="http://schemas.openxmlformats.org/officeDocument/2006/relationships/customXml" Target="../ink/ink113.xml"/><Relationship Id="rId4" Type="http://schemas.openxmlformats.org/officeDocument/2006/relationships/customXml" Target="../ink/ink72.xml"/><Relationship Id="rId9" Type="http://schemas.openxmlformats.org/officeDocument/2006/relationships/image" Target="../media/image73.png"/><Relationship Id="rId13" Type="http://schemas.openxmlformats.org/officeDocument/2006/relationships/image" Target="../media/image75.png"/><Relationship Id="rId18" Type="http://schemas.openxmlformats.org/officeDocument/2006/relationships/customXml" Target="../ink/ink79.xml"/><Relationship Id="rId39" Type="http://schemas.openxmlformats.org/officeDocument/2006/relationships/image" Target="../media/image87.png"/><Relationship Id="rId34" Type="http://schemas.openxmlformats.org/officeDocument/2006/relationships/customXml" Target="../ink/ink87.xml"/><Relationship Id="rId50" Type="http://schemas.openxmlformats.org/officeDocument/2006/relationships/customXml" Target="../ink/ink95.xml"/><Relationship Id="rId55" Type="http://schemas.openxmlformats.org/officeDocument/2006/relationships/image" Target="../media/image95.png"/><Relationship Id="rId76" Type="http://schemas.openxmlformats.org/officeDocument/2006/relationships/customXml" Target="../ink/ink108.xml"/><Relationship Id="rId7" Type="http://schemas.openxmlformats.org/officeDocument/2006/relationships/image" Target="../media/image72.png"/><Relationship Id="rId71" Type="http://schemas.openxmlformats.org/officeDocument/2006/relationships/image" Target="../media/image103.png"/><Relationship Id="rId2" Type="http://schemas.openxmlformats.org/officeDocument/2006/relationships/customXml" Target="../ink/ink71.xml"/><Relationship Id="rId29" Type="http://schemas.openxmlformats.org/officeDocument/2006/relationships/image" Target="../media/image82.png"/><Relationship Id="rId24" Type="http://schemas.openxmlformats.org/officeDocument/2006/relationships/customXml" Target="../ink/ink82.xml"/><Relationship Id="rId40" Type="http://schemas.openxmlformats.org/officeDocument/2006/relationships/customXml" Target="../ink/ink90.xml"/><Relationship Id="rId45" Type="http://schemas.openxmlformats.org/officeDocument/2006/relationships/image" Target="../media/image90.png"/><Relationship Id="rId66" Type="http://schemas.openxmlformats.org/officeDocument/2006/relationships/customXml" Target="../ink/ink103.xml"/><Relationship Id="rId87" Type="http://schemas.openxmlformats.org/officeDocument/2006/relationships/image" Target="../media/image111.png"/><Relationship Id="rId61" Type="http://schemas.openxmlformats.org/officeDocument/2006/relationships/image" Target="../media/image98.png"/><Relationship Id="rId82" Type="http://schemas.openxmlformats.org/officeDocument/2006/relationships/customXml" Target="../ink/ink111.xml"/></Relationships>
</file>

<file path=ppt/slides/_rels/slide3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26.xml"/><Relationship Id="rId117" Type="http://schemas.openxmlformats.org/officeDocument/2006/relationships/image" Target="../media/image168.png"/><Relationship Id="rId21" Type="http://schemas.openxmlformats.org/officeDocument/2006/relationships/image" Target="../media/image7.png"/><Relationship Id="rId42" Type="http://schemas.openxmlformats.org/officeDocument/2006/relationships/customXml" Target="../ink/ink134.xml"/><Relationship Id="rId47" Type="http://schemas.openxmlformats.org/officeDocument/2006/relationships/image" Target="../media/image133.png"/><Relationship Id="rId63" Type="http://schemas.openxmlformats.org/officeDocument/2006/relationships/image" Target="../media/image141.png"/><Relationship Id="rId68" Type="http://schemas.openxmlformats.org/officeDocument/2006/relationships/customXml" Target="../ink/ink147.xml"/><Relationship Id="rId84" Type="http://schemas.openxmlformats.org/officeDocument/2006/relationships/customXml" Target="../ink/ink155.xml"/><Relationship Id="rId89" Type="http://schemas.openxmlformats.org/officeDocument/2006/relationships/image" Target="../media/image154.png"/><Relationship Id="rId112" Type="http://schemas.openxmlformats.org/officeDocument/2006/relationships/customXml" Target="../ink/ink169.xml"/><Relationship Id="rId16" Type="http://schemas.openxmlformats.org/officeDocument/2006/relationships/customXml" Target="../ink/ink121.xml"/><Relationship Id="rId107" Type="http://schemas.openxmlformats.org/officeDocument/2006/relationships/image" Target="../media/image163.png"/><Relationship Id="rId11" Type="http://schemas.openxmlformats.org/officeDocument/2006/relationships/image" Target="../media/image116.png"/><Relationship Id="rId32" Type="http://schemas.openxmlformats.org/officeDocument/2006/relationships/customXml" Target="../ink/ink129.xml"/><Relationship Id="rId37" Type="http://schemas.openxmlformats.org/officeDocument/2006/relationships/image" Target="../media/image128.png"/><Relationship Id="rId53" Type="http://schemas.openxmlformats.org/officeDocument/2006/relationships/image" Target="../media/image136.png"/><Relationship Id="rId58" Type="http://schemas.openxmlformats.org/officeDocument/2006/relationships/customXml" Target="../ink/ink142.xml"/><Relationship Id="rId74" Type="http://schemas.openxmlformats.org/officeDocument/2006/relationships/customXml" Target="../ink/ink150.xml"/><Relationship Id="rId79" Type="http://schemas.openxmlformats.org/officeDocument/2006/relationships/image" Target="../media/image149.png"/><Relationship Id="rId102" Type="http://schemas.openxmlformats.org/officeDocument/2006/relationships/customXml" Target="../ink/ink164.xml"/><Relationship Id="rId5" Type="http://schemas.openxmlformats.org/officeDocument/2006/relationships/image" Target="../media/image113.png"/><Relationship Id="rId90" Type="http://schemas.openxmlformats.org/officeDocument/2006/relationships/customXml" Target="../ink/ink158.xml"/><Relationship Id="rId95" Type="http://schemas.openxmlformats.org/officeDocument/2006/relationships/image" Target="../media/image157.png"/><Relationship Id="rId22" Type="http://schemas.openxmlformats.org/officeDocument/2006/relationships/customXml" Target="../ink/ink124.xml"/><Relationship Id="rId27" Type="http://schemas.openxmlformats.org/officeDocument/2006/relationships/image" Target="../media/image123.png"/><Relationship Id="rId43" Type="http://schemas.openxmlformats.org/officeDocument/2006/relationships/image" Target="../media/image131.png"/><Relationship Id="rId48" Type="http://schemas.openxmlformats.org/officeDocument/2006/relationships/customXml" Target="../ink/ink137.xml"/><Relationship Id="rId64" Type="http://schemas.openxmlformats.org/officeDocument/2006/relationships/customXml" Target="../ink/ink145.xml"/><Relationship Id="rId69" Type="http://schemas.openxmlformats.org/officeDocument/2006/relationships/image" Target="../media/image144.png"/><Relationship Id="rId113" Type="http://schemas.openxmlformats.org/officeDocument/2006/relationships/image" Target="../media/image166.png"/><Relationship Id="rId80" Type="http://schemas.openxmlformats.org/officeDocument/2006/relationships/customXml" Target="../ink/ink153.xml"/><Relationship Id="rId85" Type="http://schemas.openxmlformats.org/officeDocument/2006/relationships/image" Target="../media/image152.png"/><Relationship Id="rId12" Type="http://schemas.openxmlformats.org/officeDocument/2006/relationships/customXml" Target="../ink/ink119.xml"/><Relationship Id="rId17" Type="http://schemas.openxmlformats.org/officeDocument/2006/relationships/image" Target="../media/image119.png"/><Relationship Id="rId33" Type="http://schemas.openxmlformats.org/officeDocument/2006/relationships/image" Target="../media/image126.png"/><Relationship Id="rId38" Type="http://schemas.openxmlformats.org/officeDocument/2006/relationships/customXml" Target="../ink/ink132.xml"/><Relationship Id="rId59" Type="http://schemas.openxmlformats.org/officeDocument/2006/relationships/image" Target="../media/image139.png"/><Relationship Id="rId103" Type="http://schemas.openxmlformats.org/officeDocument/2006/relationships/image" Target="../media/image161.png"/><Relationship Id="rId108" Type="http://schemas.openxmlformats.org/officeDocument/2006/relationships/customXml" Target="../ink/ink167.xml"/><Relationship Id="rId54" Type="http://schemas.openxmlformats.org/officeDocument/2006/relationships/customXml" Target="../ink/ink140.xml"/><Relationship Id="rId70" Type="http://schemas.openxmlformats.org/officeDocument/2006/relationships/customXml" Target="../ink/ink148.xml"/><Relationship Id="rId75" Type="http://schemas.openxmlformats.org/officeDocument/2006/relationships/image" Target="../media/image147.png"/><Relationship Id="rId91" Type="http://schemas.openxmlformats.org/officeDocument/2006/relationships/image" Target="../media/image155.png"/><Relationship Id="rId96" Type="http://schemas.openxmlformats.org/officeDocument/2006/relationships/customXml" Target="../ink/ink161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116.xml"/><Relationship Id="rId23" Type="http://schemas.openxmlformats.org/officeDocument/2006/relationships/image" Target="../media/image121.png"/><Relationship Id="rId28" Type="http://schemas.openxmlformats.org/officeDocument/2006/relationships/customXml" Target="../ink/ink127.xml"/><Relationship Id="rId49" Type="http://schemas.openxmlformats.org/officeDocument/2006/relationships/image" Target="../media/image134.png"/><Relationship Id="rId114" Type="http://schemas.openxmlformats.org/officeDocument/2006/relationships/customXml" Target="../ink/ink170.xml"/><Relationship Id="rId10" Type="http://schemas.openxmlformats.org/officeDocument/2006/relationships/customXml" Target="../ink/ink118.xml"/><Relationship Id="rId31" Type="http://schemas.openxmlformats.org/officeDocument/2006/relationships/image" Target="../media/image125.png"/><Relationship Id="rId44" Type="http://schemas.openxmlformats.org/officeDocument/2006/relationships/customXml" Target="../ink/ink135.xml"/><Relationship Id="rId52" Type="http://schemas.openxmlformats.org/officeDocument/2006/relationships/customXml" Target="../ink/ink139.xml"/><Relationship Id="rId60" Type="http://schemas.openxmlformats.org/officeDocument/2006/relationships/customXml" Target="../ink/ink143.xml"/><Relationship Id="rId65" Type="http://schemas.openxmlformats.org/officeDocument/2006/relationships/image" Target="../media/image142.png"/><Relationship Id="rId73" Type="http://schemas.openxmlformats.org/officeDocument/2006/relationships/image" Target="../media/image146.png"/><Relationship Id="rId78" Type="http://schemas.openxmlformats.org/officeDocument/2006/relationships/customXml" Target="../ink/ink152.xml"/><Relationship Id="rId81" Type="http://schemas.openxmlformats.org/officeDocument/2006/relationships/image" Target="../media/image150.png"/><Relationship Id="rId86" Type="http://schemas.openxmlformats.org/officeDocument/2006/relationships/customXml" Target="../ink/ink156.xml"/><Relationship Id="rId94" Type="http://schemas.openxmlformats.org/officeDocument/2006/relationships/customXml" Target="../ink/ink160.xml"/><Relationship Id="rId99" Type="http://schemas.openxmlformats.org/officeDocument/2006/relationships/image" Target="../media/image159.png"/><Relationship Id="rId101" Type="http://schemas.openxmlformats.org/officeDocument/2006/relationships/image" Target="../media/image160.png"/><Relationship Id="rId4" Type="http://schemas.openxmlformats.org/officeDocument/2006/relationships/customXml" Target="../ink/ink115.xml"/><Relationship Id="rId9" Type="http://schemas.openxmlformats.org/officeDocument/2006/relationships/image" Target="../media/image115.png"/><Relationship Id="rId13" Type="http://schemas.openxmlformats.org/officeDocument/2006/relationships/image" Target="../media/image117.png"/><Relationship Id="rId18" Type="http://schemas.openxmlformats.org/officeDocument/2006/relationships/customXml" Target="../ink/ink122.xml"/><Relationship Id="rId39" Type="http://schemas.openxmlformats.org/officeDocument/2006/relationships/image" Target="../media/image129.png"/><Relationship Id="rId109" Type="http://schemas.openxmlformats.org/officeDocument/2006/relationships/image" Target="../media/image164.png"/><Relationship Id="rId34" Type="http://schemas.openxmlformats.org/officeDocument/2006/relationships/customXml" Target="../ink/ink130.xml"/><Relationship Id="rId50" Type="http://schemas.openxmlformats.org/officeDocument/2006/relationships/customXml" Target="../ink/ink138.xml"/><Relationship Id="rId55" Type="http://schemas.openxmlformats.org/officeDocument/2006/relationships/image" Target="../media/image137.png"/><Relationship Id="rId76" Type="http://schemas.openxmlformats.org/officeDocument/2006/relationships/customXml" Target="../ink/ink151.xml"/><Relationship Id="rId97" Type="http://schemas.openxmlformats.org/officeDocument/2006/relationships/image" Target="../media/image158.png"/><Relationship Id="rId104" Type="http://schemas.openxmlformats.org/officeDocument/2006/relationships/customXml" Target="../ink/ink165.xml"/><Relationship Id="rId7" Type="http://schemas.openxmlformats.org/officeDocument/2006/relationships/image" Target="../media/image114.png"/><Relationship Id="rId71" Type="http://schemas.openxmlformats.org/officeDocument/2006/relationships/image" Target="../media/image145.png"/><Relationship Id="rId92" Type="http://schemas.openxmlformats.org/officeDocument/2006/relationships/customXml" Target="../ink/ink159.xml"/><Relationship Id="rId2" Type="http://schemas.openxmlformats.org/officeDocument/2006/relationships/customXml" Target="../ink/ink114.xml"/><Relationship Id="rId29" Type="http://schemas.openxmlformats.org/officeDocument/2006/relationships/image" Target="../media/image124.png"/><Relationship Id="rId24" Type="http://schemas.openxmlformats.org/officeDocument/2006/relationships/customXml" Target="../ink/ink125.xml"/><Relationship Id="rId40" Type="http://schemas.openxmlformats.org/officeDocument/2006/relationships/customXml" Target="../ink/ink133.xml"/><Relationship Id="rId45" Type="http://schemas.openxmlformats.org/officeDocument/2006/relationships/image" Target="../media/image132.png"/><Relationship Id="rId66" Type="http://schemas.openxmlformats.org/officeDocument/2006/relationships/customXml" Target="../ink/ink146.xml"/><Relationship Id="rId87" Type="http://schemas.openxmlformats.org/officeDocument/2006/relationships/image" Target="../media/image153.png"/><Relationship Id="rId110" Type="http://schemas.openxmlformats.org/officeDocument/2006/relationships/customXml" Target="../ink/ink168.xml"/><Relationship Id="rId115" Type="http://schemas.openxmlformats.org/officeDocument/2006/relationships/image" Target="../media/image167.png"/><Relationship Id="rId61" Type="http://schemas.openxmlformats.org/officeDocument/2006/relationships/image" Target="../media/image140.png"/><Relationship Id="rId82" Type="http://schemas.openxmlformats.org/officeDocument/2006/relationships/customXml" Target="../ink/ink154.xml"/><Relationship Id="rId19" Type="http://schemas.openxmlformats.org/officeDocument/2006/relationships/image" Target="../media/image120.png"/><Relationship Id="rId14" Type="http://schemas.openxmlformats.org/officeDocument/2006/relationships/customXml" Target="../ink/ink120.xml"/><Relationship Id="rId30" Type="http://schemas.openxmlformats.org/officeDocument/2006/relationships/customXml" Target="../ink/ink128.xml"/><Relationship Id="rId35" Type="http://schemas.openxmlformats.org/officeDocument/2006/relationships/image" Target="../media/image127.png"/><Relationship Id="rId56" Type="http://schemas.openxmlformats.org/officeDocument/2006/relationships/customXml" Target="../ink/ink141.xml"/><Relationship Id="rId77" Type="http://schemas.openxmlformats.org/officeDocument/2006/relationships/image" Target="../media/image148.png"/><Relationship Id="rId100" Type="http://schemas.openxmlformats.org/officeDocument/2006/relationships/customXml" Target="../ink/ink163.xml"/><Relationship Id="rId105" Type="http://schemas.openxmlformats.org/officeDocument/2006/relationships/image" Target="../media/image162.png"/><Relationship Id="rId8" Type="http://schemas.openxmlformats.org/officeDocument/2006/relationships/customXml" Target="../ink/ink117.xml"/><Relationship Id="rId51" Type="http://schemas.openxmlformats.org/officeDocument/2006/relationships/image" Target="../media/image135.png"/><Relationship Id="rId72" Type="http://schemas.openxmlformats.org/officeDocument/2006/relationships/customXml" Target="../ink/ink149.xml"/><Relationship Id="rId93" Type="http://schemas.openxmlformats.org/officeDocument/2006/relationships/image" Target="../media/image156.png"/><Relationship Id="rId98" Type="http://schemas.openxmlformats.org/officeDocument/2006/relationships/customXml" Target="../ink/ink162.xml"/><Relationship Id="rId3" Type="http://schemas.openxmlformats.org/officeDocument/2006/relationships/image" Target="../media/image112.png"/><Relationship Id="rId25" Type="http://schemas.openxmlformats.org/officeDocument/2006/relationships/image" Target="../media/image122.png"/><Relationship Id="rId46" Type="http://schemas.openxmlformats.org/officeDocument/2006/relationships/customXml" Target="../ink/ink136.xml"/><Relationship Id="rId67" Type="http://schemas.openxmlformats.org/officeDocument/2006/relationships/image" Target="../media/image143.png"/><Relationship Id="rId116" Type="http://schemas.openxmlformats.org/officeDocument/2006/relationships/customXml" Target="../ink/ink171.xml"/><Relationship Id="rId20" Type="http://schemas.openxmlformats.org/officeDocument/2006/relationships/customXml" Target="../ink/ink123.xml"/><Relationship Id="rId41" Type="http://schemas.openxmlformats.org/officeDocument/2006/relationships/image" Target="../media/image130.png"/><Relationship Id="rId62" Type="http://schemas.openxmlformats.org/officeDocument/2006/relationships/customXml" Target="../ink/ink144.xml"/><Relationship Id="rId83" Type="http://schemas.openxmlformats.org/officeDocument/2006/relationships/image" Target="../media/image151.png"/><Relationship Id="rId88" Type="http://schemas.openxmlformats.org/officeDocument/2006/relationships/customXml" Target="../ink/ink157.xml"/><Relationship Id="rId111" Type="http://schemas.openxmlformats.org/officeDocument/2006/relationships/image" Target="../media/image165.png"/><Relationship Id="rId15" Type="http://schemas.openxmlformats.org/officeDocument/2006/relationships/image" Target="../media/image118.png"/><Relationship Id="rId36" Type="http://schemas.openxmlformats.org/officeDocument/2006/relationships/customXml" Target="../ink/ink131.xml"/><Relationship Id="rId57" Type="http://schemas.openxmlformats.org/officeDocument/2006/relationships/image" Target="../media/image138.png"/><Relationship Id="rId106" Type="http://schemas.openxmlformats.org/officeDocument/2006/relationships/customXml" Target="../ink/ink166.xml"/></Relationships>
</file>

<file path=ppt/slides/_rels/slide4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84.xml"/><Relationship Id="rId117" Type="http://schemas.openxmlformats.org/officeDocument/2006/relationships/image" Target="../media/image226.png"/><Relationship Id="rId21" Type="http://schemas.openxmlformats.org/officeDocument/2006/relationships/image" Target="../media/image178.png"/><Relationship Id="rId42" Type="http://schemas.openxmlformats.org/officeDocument/2006/relationships/customXml" Target="../ink/ink192.xml"/><Relationship Id="rId47" Type="http://schemas.openxmlformats.org/officeDocument/2006/relationships/image" Target="../media/image191.png"/><Relationship Id="rId63" Type="http://schemas.openxmlformats.org/officeDocument/2006/relationships/image" Target="../media/image199.png"/><Relationship Id="rId68" Type="http://schemas.openxmlformats.org/officeDocument/2006/relationships/customXml" Target="../ink/ink205.xml"/><Relationship Id="rId84" Type="http://schemas.openxmlformats.org/officeDocument/2006/relationships/customXml" Target="../ink/ink213.xml"/><Relationship Id="rId89" Type="http://schemas.openxmlformats.org/officeDocument/2006/relationships/image" Target="../media/image212.png"/><Relationship Id="rId112" Type="http://schemas.openxmlformats.org/officeDocument/2006/relationships/customXml" Target="../ink/ink227.xml"/><Relationship Id="rId16" Type="http://schemas.openxmlformats.org/officeDocument/2006/relationships/customXml" Target="../ink/ink179.xml"/><Relationship Id="rId107" Type="http://schemas.openxmlformats.org/officeDocument/2006/relationships/image" Target="../media/image221.png"/><Relationship Id="rId11" Type="http://schemas.openxmlformats.org/officeDocument/2006/relationships/image" Target="../media/image173.png"/><Relationship Id="rId32" Type="http://schemas.openxmlformats.org/officeDocument/2006/relationships/customXml" Target="../ink/ink187.xml"/><Relationship Id="rId37" Type="http://schemas.openxmlformats.org/officeDocument/2006/relationships/image" Target="../media/image186.png"/><Relationship Id="rId53" Type="http://schemas.openxmlformats.org/officeDocument/2006/relationships/image" Target="../media/image194.png"/><Relationship Id="rId58" Type="http://schemas.openxmlformats.org/officeDocument/2006/relationships/customXml" Target="../ink/ink200.xml"/><Relationship Id="rId74" Type="http://schemas.openxmlformats.org/officeDocument/2006/relationships/customXml" Target="../ink/ink208.xml"/><Relationship Id="rId79" Type="http://schemas.openxmlformats.org/officeDocument/2006/relationships/image" Target="../media/image207.png"/><Relationship Id="rId102" Type="http://schemas.openxmlformats.org/officeDocument/2006/relationships/customXml" Target="../ink/ink222.xml"/><Relationship Id="rId123" Type="http://schemas.openxmlformats.org/officeDocument/2006/relationships/image" Target="../media/image229.png"/><Relationship Id="rId5" Type="http://schemas.openxmlformats.org/officeDocument/2006/relationships/image" Target="../media/image170.png"/><Relationship Id="rId90" Type="http://schemas.openxmlformats.org/officeDocument/2006/relationships/customXml" Target="../ink/ink216.xml"/><Relationship Id="rId95" Type="http://schemas.openxmlformats.org/officeDocument/2006/relationships/image" Target="../media/image215.png"/><Relationship Id="rId22" Type="http://schemas.openxmlformats.org/officeDocument/2006/relationships/customXml" Target="../ink/ink182.xml"/><Relationship Id="rId27" Type="http://schemas.openxmlformats.org/officeDocument/2006/relationships/image" Target="../media/image181.png"/><Relationship Id="rId43" Type="http://schemas.openxmlformats.org/officeDocument/2006/relationships/image" Target="../media/image189.png"/><Relationship Id="rId48" Type="http://schemas.openxmlformats.org/officeDocument/2006/relationships/customXml" Target="../ink/ink195.xml"/><Relationship Id="rId64" Type="http://schemas.openxmlformats.org/officeDocument/2006/relationships/customXml" Target="../ink/ink203.xml"/><Relationship Id="rId69" Type="http://schemas.openxmlformats.org/officeDocument/2006/relationships/image" Target="../media/image202.png"/><Relationship Id="rId113" Type="http://schemas.openxmlformats.org/officeDocument/2006/relationships/image" Target="../media/image224.png"/><Relationship Id="rId118" Type="http://schemas.openxmlformats.org/officeDocument/2006/relationships/customXml" Target="../ink/ink230.xml"/><Relationship Id="rId80" Type="http://schemas.openxmlformats.org/officeDocument/2006/relationships/customXml" Target="../ink/ink211.xml"/><Relationship Id="rId85" Type="http://schemas.openxmlformats.org/officeDocument/2006/relationships/image" Target="../media/image210.png"/><Relationship Id="rId12" Type="http://schemas.openxmlformats.org/officeDocument/2006/relationships/customXml" Target="../ink/ink177.xml"/><Relationship Id="rId17" Type="http://schemas.openxmlformats.org/officeDocument/2006/relationships/image" Target="../media/image176.png"/><Relationship Id="rId33" Type="http://schemas.openxmlformats.org/officeDocument/2006/relationships/image" Target="../media/image184.png"/><Relationship Id="rId38" Type="http://schemas.openxmlformats.org/officeDocument/2006/relationships/customXml" Target="../ink/ink190.xml"/><Relationship Id="rId59" Type="http://schemas.openxmlformats.org/officeDocument/2006/relationships/image" Target="../media/image197.png"/><Relationship Id="rId103" Type="http://schemas.openxmlformats.org/officeDocument/2006/relationships/image" Target="../media/image219.png"/><Relationship Id="rId108" Type="http://schemas.openxmlformats.org/officeDocument/2006/relationships/customXml" Target="../ink/ink225.xml"/><Relationship Id="rId54" Type="http://schemas.openxmlformats.org/officeDocument/2006/relationships/customXml" Target="../ink/ink198.xml"/><Relationship Id="rId70" Type="http://schemas.openxmlformats.org/officeDocument/2006/relationships/customXml" Target="../ink/ink206.xml"/><Relationship Id="rId75" Type="http://schemas.openxmlformats.org/officeDocument/2006/relationships/image" Target="../media/image205.png"/><Relationship Id="rId91" Type="http://schemas.openxmlformats.org/officeDocument/2006/relationships/image" Target="../media/image213.png"/><Relationship Id="rId96" Type="http://schemas.openxmlformats.org/officeDocument/2006/relationships/customXml" Target="../ink/ink219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174.xml"/><Relationship Id="rId23" Type="http://schemas.openxmlformats.org/officeDocument/2006/relationships/image" Target="../media/image179.png"/><Relationship Id="rId28" Type="http://schemas.openxmlformats.org/officeDocument/2006/relationships/customXml" Target="../ink/ink185.xml"/><Relationship Id="rId49" Type="http://schemas.openxmlformats.org/officeDocument/2006/relationships/image" Target="../media/image192.png"/><Relationship Id="rId114" Type="http://schemas.openxmlformats.org/officeDocument/2006/relationships/customXml" Target="../ink/ink228.xml"/><Relationship Id="rId119" Type="http://schemas.openxmlformats.org/officeDocument/2006/relationships/image" Target="../media/image227.png"/><Relationship Id="rId44" Type="http://schemas.openxmlformats.org/officeDocument/2006/relationships/customXml" Target="../ink/ink193.xml"/><Relationship Id="rId60" Type="http://schemas.openxmlformats.org/officeDocument/2006/relationships/customXml" Target="../ink/ink201.xml"/><Relationship Id="rId65" Type="http://schemas.openxmlformats.org/officeDocument/2006/relationships/image" Target="../media/image200.png"/><Relationship Id="rId81" Type="http://schemas.openxmlformats.org/officeDocument/2006/relationships/image" Target="../media/image208.png"/><Relationship Id="rId86" Type="http://schemas.openxmlformats.org/officeDocument/2006/relationships/customXml" Target="../ink/ink214.xml"/><Relationship Id="rId4" Type="http://schemas.openxmlformats.org/officeDocument/2006/relationships/customXml" Target="../ink/ink173.xml"/><Relationship Id="rId9" Type="http://schemas.openxmlformats.org/officeDocument/2006/relationships/image" Target="../media/image172.png"/><Relationship Id="rId13" Type="http://schemas.openxmlformats.org/officeDocument/2006/relationships/image" Target="../media/image174.png"/><Relationship Id="rId18" Type="http://schemas.openxmlformats.org/officeDocument/2006/relationships/customXml" Target="../ink/ink180.xml"/><Relationship Id="rId39" Type="http://schemas.openxmlformats.org/officeDocument/2006/relationships/image" Target="../media/image187.png"/><Relationship Id="rId109" Type="http://schemas.openxmlformats.org/officeDocument/2006/relationships/image" Target="../media/image222.png"/><Relationship Id="rId34" Type="http://schemas.openxmlformats.org/officeDocument/2006/relationships/customXml" Target="../ink/ink188.xml"/><Relationship Id="rId50" Type="http://schemas.openxmlformats.org/officeDocument/2006/relationships/customXml" Target="../ink/ink196.xml"/><Relationship Id="rId55" Type="http://schemas.openxmlformats.org/officeDocument/2006/relationships/image" Target="../media/image195.png"/><Relationship Id="rId76" Type="http://schemas.openxmlformats.org/officeDocument/2006/relationships/customXml" Target="../ink/ink209.xml"/><Relationship Id="rId97" Type="http://schemas.openxmlformats.org/officeDocument/2006/relationships/image" Target="../media/image216.png"/><Relationship Id="rId104" Type="http://schemas.openxmlformats.org/officeDocument/2006/relationships/customXml" Target="../ink/ink223.xml"/><Relationship Id="rId120" Type="http://schemas.openxmlformats.org/officeDocument/2006/relationships/customXml" Target="../ink/ink231.xml"/><Relationship Id="rId7" Type="http://schemas.openxmlformats.org/officeDocument/2006/relationships/image" Target="../media/image171.png"/><Relationship Id="rId71" Type="http://schemas.openxmlformats.org/officeDocument/2006/relationships/image" Target="../media/image203.png"/><Relationship Id="rId92" Type="http://schemas.openxmlformats.org/officeDocument/2006/relationships/customXml" Target="../ink/ink217.xml"/><Relationship Id="rId2" Type="http://schemas.openxmlformats.org/officeDocument/2006/relationships/customXml" Target="../ink/ink172.xml"/><Relationship Id="rId29" Type="http://schemas.openxmlformats.org/officeDocument/2006/relationships/image" Target="../media/image182.png"/><Relationship Id="rId24" Type="http://schemas.openxmlformats.org/officeDocument/2006/relationships/customXml" Target="../ink/ink183.xml"/><Relationship Id="rId40" Type="http://schemas.openxmlformats.org/officeDocument/2006/relationships/customXml" Target="../ink/ink191.xml"/><Relationship Id="rId45" Type="http://schemas.openxmlformats.org/officeDocument/2006/relationships/image" Target="../media/image190.png"/><Relationship Id="rId66" Type="http://schemas.openxmlformats.org/officeDocument/2006/relationships/customXml" Target="../ink/ink204.xml"/><Relationship Id="rId87" Type="http://schemas.openxmlformats.org/officeDocument/2006/relationships/image" Target="../media/image211.png"/><Relationship Id="rId110" Type="http://schemas.openxmlformats.org/officeDocument/2006/relationships/customXml" Target="../ink/ink226.xml"/><Relationship Id="rId115" Type="http://schemas.openxmlformats.org/officeDocument/2006/relationships/image" Target="../media/image225.png"/><Relationship Id="rId61" Type="http://schemas.openxmlformats.org/officeDocument/2006/relationships/image" Target="../media/image198.png"/><Relationship Id="rId82" Type="http://schemas.openxmlformats.org/officeDocument/2006/relationships/customXml" Target="../ink/ink212.xml"/><Relationship Id="rId19" Type="http://schemas.openxmlformats.org/officeDocument/2006/relationships/image" Target="../media/image177.png"/><Relationship Id="rId14" Type="http://schemas.openxmlformats.org/officeDocument/2006/relationships/customXml" Target="../ink/ink178.xml"/><Relationship Id="rId30" Type="http://schemas.openxmlformats.org/officeDocument/2006/relationships/customXml" Target="../ink/ink186.xml"/><Relationship Id="rId35" Type="http://schemas.openxmlformats.org/officeDocument/2006/relationships/image" Target="../media/image185.png"/><Relationship Id="rId56" Type="http://schemas.openxmlformats.org/officeDocument/2006/relationships/customXml" Target="../ink/ink199.xml"/><Relationship Id="rId77" Type="http://schemas.openxmlformats.org/officeDocument/2006/relationships/image" Target="../media/image206.png"/><Relationship Id="rId100" Type="http://schemas.openxmlformats.org/officeDocument/2006/relationships/customXml" Target="../ink/ink221.xml"/><Relationship Id="rId105" Type="http://schemas.openxmlformats.org/officeDocument/2006/relationships/image" Target="../media/image220.png"/><Relationship Id="rId8" Type="http://schemas.openxmlformats.org/officeDocument/2006/relationships/customXml" Target="../ink/ink175.xml"/><Relationship Id="rId51" Type="http://schemas.openxmlformats.org/officeDocument/2006/relationships/image" Target="../media/image193.png"/><Relationship Id="rId72" Type="http://schemas.openxmlformats.org/officeDocument/2006/relationships/customXml" Target="../ink/ink207.xml"/><Relationship Id="rId93" Type="http://schemas.openxmlformats.org/officeDocument/2006/relationships/image" Target="../media/image214.png"/><Relationship Id="rId98" Type="http://schemas.openxmlformats.org/officeDocument/2006/relationships/customXml" Target="../ink/ink220.xml"/><Relationship Id="rId121" Type="http://schemas.openxmlformats.org/officeDocument/2006/relationships/image" Target="../media/image228.png"/><Relationship Id="rId3" Type="http://schemas.openxmlformats.org/officeDocument/2006/relationships/image" Target="../media/image169.png"/><Relationship Id="rId25" Type="http://schemas.openxmlformats.org/officeDocument/2006/relationships/image" Target="../media/image180.png"/><Relationship Id="rId46" Type="http://schemas.openxmlformats.org/officeDocument/2006/relationships/customXml" Target="../ink/ink194.xml"/><Relationship Id="rId67" Type="http://schemas.openxmlformats.org/officeDocument/2006/relationships/image" Target="../media/image201.png"/><Relationship Id="rId116" Type="http://schemas.openxmlformats.org/officeDocument/2006/relationships/customXml" Target="../ink/ink229.xml"/><Relationship Id="rId20" Type="http://schemas.openxmlformats.org/officeDocument/2006/relationships/customXml" Target="../ink/ink181.xml"/><Relationship Id="rId41" Type="http://schemas.openxmlformats.org/officeDocument/2006/relationships/image" Target="../media/image188.png"/><Relationship Id="rId62" Type="http://schemas.openxmlformats.org/officeDocument/2006/relationships/customXml" Target="../ink/ink202.xml"/><Relationship Id="rId83" Type="http://schemas.openxmlformats.org/officeDocument/2006/relationships/image" Target="../media/image209.png"/><Relationship Id="rId88" Type="http://schemas.openxmlformats.org/officeDocument/2006/relationships/customXml" Target="../ink/ink215.xml"/><Relationship Id="rId111" Type="http://schemas.openxmlformats.org/officeDocument/2006/relationships/image" Target="../media/image223.png"/><Relationship Id="rId15" Type="http://schemas.openxmlformats.org/officeDocument/2006/relationships/image" Target="../media/image175.png"/><Relationship Id="rId36" Type="http://schemas.openxmlformats.org/officeDocument/2006/relationships/customXml" Target="../ink/ink189.xml"/><Relationship Id="rId57" Type="http://schemas.openxmlformats.org/officeDocument/2006/relationships/image" Target="../media/image196.png"/><Relationship Id="rId106" Type="http://schemas.openxmlformats.org/officeDocument/2006/relationships/customXml" Target="../ink/ink224.xml"/><Relationship Id="rId10" Type="http://schemas.openxmlformats.org/officeDocument/2006/relationships/customXml" Target="../ink/ink176.xml"/><Relationship Id="rId31" Type="http://schemas.openxmlformats.org/officeDocument/2006/relationships/image" Target="../media/image183.png"/><Relationship Id="rId52" Type="http://schemas.openxmlformats.org/officeDocument/2006/relationships/customXml" Target="../ink/ink197.xml"/><Relationship Id="rId73" Type="http://schemas.openxmlformats.org/officeDocument/2006/relationships/image" Target="../media/image204.png"/><Relationship Id="rId78" Type="http://schemas.openxmlformats.org/officeDocument/2006/relationships/customXml" Target="../ink/ink210.xml"/><Relationship Id="rId94" Type="http://schemas.openxmlformats.org/officeDocument/2006/relationships/customXml" Target="../ink/ink218.xml"/><Relationship Id="rId99" Type="http://schemas.openxmlformats.org/officeDocument/2006/relationships/image" Target="../media/image217.png"/><Relationship Id="rId101" Type="http://schemas.openxmlformats.org/officeDocument/2006/relationships/image" Target="../media/image218.png"/><Relationship Id="rId122" Type="http://schemas.openxmlformats.org/officeDocument/2006/relationships/customXml" Target="../ink/ink232.xml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35.png"/><Relationship Id="rId18" Type="http://schemas.openxmlformats.org/officeDocument/2006/relationships/customXml" Target="../ink/ink241.xml"/><Relationship Id="rId26" Type="http://schemas.openxmlformats.org/officeDocument/2006/relationships/customXml" Target="../ink/ink245.xml"/><Relationship Id="rId3" Type="http://schemas.openxmlformats.org/officeDocument/2006/relationships/image" Target="../media/image230.png"/><Relationship Id="rId21" Type="http://schemas.openxmlformats.org/officeDocument/2006/relationships/image" Target="../media/image239.png"/><Relationship Id="rId7" Type="http://schemas.openxmlformats.org/officeDocument/2006/relationships/image" Target="../media/image232.png"/><Relationship Id="rId12" Type="http://schemas.openxmlformats.org/officeDocument/2006/relationships/customXml" Target="../ink/ink238.xml"/><Relationship Id="rId17" Type="http://schemas.openxmlformats.org/officeDocument/2006/relationships/image" Target="../media/image237.png"/><Relationship Id="rId25" Type="http://schemas.openxmlformats.org/officeDocument/2006/relationships/image" Target="../media/image241.png"/><Relationship Id="rId33" Type="http://schemas.openxmlformats.org/officeDocument/2006/relationships/image" Target="../media/image245.png"/><Relationship Id="rId2" Type="http://schemas.openxmlformats.org/officeDocument/2006/relationships/customXml" Target="../ink/ink233.xml"/><Relationship Id="rId16" Type="http://schemas.openxmlformats.org/officeDocument/2006/relationships/customXml" Target="../ink/ink240.xml"/><Relationship Id="rId20" Type="http://schemas.openxmlformats.org/officeDocument/2006/relationships/customXml" Target="../ink/ink242.xml"/><Relationship Id="rId29" Type="http://schemas.openxmlformats.org/officeDocument/2006/relationships/image" Target="../media/image243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35.xml"/><Relationship Id="rId11" Type="http://schemas.openxmlformats.org/officeDocument/2006/relationships/image" Target="../media/image234.png"/><Relationship Id="rId24" Type="http://schemas.openxmlformats.org/officeDocument/2006/relationships/customXml" Target="../ink/ink244.xml"/><Relationship Id="rId32" Type="http://schemas.openxmlformats.org/officeDocument/2006/relationships/customXml" Target="../ink/ink248.xml"/><Relationship Id="rId5" Type="http://schemas.openxmlformats.org/officeDocument/2006/relationships/image" Target="../media/image231.png"/><Relationship Id="rId15" Type="http://schemas.openxmlformats.org/officeDocument/2006/relationships/image" Target="../media/image236.png"/><Relationship Id="rId23" Type="http://schemas.openxmlformats.org/officeDocument/2006/relationships/image" Target="../media/image240.png"/><Relationship Id="rId28" Type="http://schemas.openxmlformats.org/officeDocument/2006/relationships/customXml" Target="../ink/ink246.xml"/><Relationship Id="rId10" Type="http://schemas.openxmlformats.org/officeDocument/2006/relationships/customXml" Target="../ink/ink237.xml"/><Relationship Id="rId19" Type="http://schemas.openxmlformats.org/officeDocument/2006/relationships/image" Target="../media/image238.png"/><Relationship Id="rId31" Type="http://schemas.openxmlformats.org/officeDocument/2006/relationships/image" Target="../media/image244.png"/><Relationship Id="rId4" Type="http://schemas.openxmlformats.org/officeDocument/2006/relationships/customXml" Target="../ink/ink234.xml"/><Relationship Id="rId9" Type="http://schemas.openxmlformats.org/officeDocument/2006/relationships/image" Target="../media/image233.png"/><Relationship Id="rId14" Type="http://schemas.openxmlformats.org/officeDocument/2006/relationships/customXml" Target="../ink/ink239.xml"/><Relationship Id="rId22" Type="http://schemas.openxmlformats.org/officeDocument/2006/relationships/customXml" Target="../ink/ink243.xml"/><Relationship Id="rId27" Type="http://schemas.openxmlformats.org/officeDocument/2006/relationships/image" Target="../media/image242.png"/><Relationship Id="rId30" Type="http://schemas.openxmlformats.org/officeDocument/2006/relationships/customXml" Target="../ink/ink247.xml"/><Relationship Id="rId8" Type="http://schemas.openxmlformats.org/officeDocument/2006/relationships/customXml" Target="../ink/ink236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ustomXml" Target="../ink/ink252.xml"/><Relationship Id="rId13" Type="http://schemas.openxmlformats.org/officeDocument/2006/relationships/image" Target="../media/image251.png"/><Relationship Id="rId18" Type="http://schemas.openxmlformats.org/officeDocument/2006/relationships/customXml" Target="../ink/ink257.xml"/><Relationship Id="rId26" Type="http://schemas.openxmlformats.org/officeDocument/2006/relationships/customXml" Target="../ink/ink261.xml"/><Relationship Id="rId3" Type="http://schemas.openxmlformats.org/officeDocument/2006/relationships/image" Target="../media/image246.png"/><Relationship Id="rId21" Type="http://schemas.openxmlformats.org/officeDocument/2006/relationships/image" Target="../media/image255.png"/><Relationship Id="rId7" Type="http://schemas.openxmlformats.org/officeDocument/2006/relationships/image" Target="../media/image248.png"/><Relationship Id="rId12" Type="http://schemas.openxmlformats.org/officeDocument/2006/relationships/customXml" Target="../ink/ink254.xml"/><Relationship Id="rId17" Type="http://schemas.openxmlformats.org/officeDocument/2006/relationships/image" Target="../media/image253.png"/><Relationship Id="rId25" Type="http://schemas.openxmlformats.org/officeDocument/2006/relationships/image" Target="../media/image257.png"/><Relationship Id="rId2" Type="http://schemas.openxmlformats.org/officeDocument/2006/relationships/customXml" Target="../ink/ink249.xml"/><Relationship Id="rId16" Type="http://schemas.openxmlformats.org/officeDocument/2006/relationships/customXml" Target="../ink/ink256.xml"/><Relationship Id="rId20" Type="http://schemas.openxmlformats.org/officeDocument/2006/relationships/customXml" Target="../ink/ink258.xml"/><Relationship Id="rId29" Type="http://schemas.openxmlformats.org/officeDocument/2006/relationships/image" Target="../media/image259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51.xml"/><Relationship Id="rId11" Type="http://schemas.openxmlformats.org/officeDocument/2006/relationships/image" Target="../media/image250.png"/><Relationship Id="rId24" Type="http://schemas.openxmlformats.org/officeDocument/2006/relationships/customXml" Target="../ink/ink260.xml"/><Relationship Id="rId5" Type="http://schemas.openxmlformats.org/officeDocument/2006/relationships/image" Target="../media/image247.png"/><Relationship Id="rId15" Type="http://schemas.openxmlformats.org/officeDocument/2006/relationships/image" Target="../media/image252.png"/><Relationship Id="rId23" Type="http://schemas.openxmlformats.org/officeDocument/2006/relationships/image" Target="../media/image256.png"/><Relationship Id="rId28" Type="http://schemas.openxmlformats.org/officeDocument/2006/relationships/customXml" Target="../ink/ink262.xml"/><Relationship Id="rId10" Type="http://schemas.openxmlformats.org/officeDocument/2006/relationships/customXml" Target="../ink/ink253.xml"/><Relationship Id="rId19" Type="http://schemas.openxmlformats.org/officeDocument/2006/relationships/image" Target="../media/image254.png"/><Relationship Id="rId4" Type="http://schemas.openxmlformats.org/officeDocument/2006/relationships/customXml" Target="../ink/ink250.xml"/><Relationship Id="rId9" Type="http://schemas.openxmlformats.org/officeDocument/2006/relationships/image" Target="../media/image249.png"/><Relationship Id="rId14" Type="http://schemas.openxmlformats.org/officeDocument/2006/relationships/customXml" Target="../ink/ink255.xml"/><Relationship Id="rId22" Type="http://schemas.openxmlformats.org/officeDocument/2006/relationships/customXml" Target="../ink/ink259.xml"/><Relationship Id="rId27" Type="http://schemas.openxmlformats.org/officeDocument/2006/relationships/image" Target="../media/image25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352B2A7B-64B6-0C48-A802-80F7344DBCC6}"/>
                  </a:ext>
                </a:extLst>
              </p14:cNvPr>
              <p14:cNvContentPartPr/>
              <p14:nvPr/>
            </p14:nvContentPartPr>
            <p14:xfrm>
              <a:off x="779848" y="185244"/>
              <a:ext cx="3027259" cy="58860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352B2A7B-64B6-0C48-A802-80F7344DBCC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64728" y="169764"/>
                <a:ext cx="3057859" cy="61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7BF500C2-4A45-2A4D-9343-0EC14FE81A8D}"/>
                  </a:ext>
                </a:extLst>
              </p14:cNvPr>
              <p14:cNvContentPartPr/>
              <p14:nvPr/>
            </p14:nvContentPartPr>
            <p14:xfrm>
              <a:off x="1334267" y="795084"/>
              <a:ext cx="1538280" cy="10692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7BF500C2-4A45-2A4D-9343-0EC14FE81A8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319147" y="779964"/>
                <a:ext cx="1568880" cy="13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22354729-35A5-794D-BEF4-5097D0D3928E}"/>
                  </a:ext>
                </a:extLst>
              </p14:cNvPr>
              <p14:cNvContentPartPr/>
              <p14:nvPr/>
            </p14:nvContentPartPr>
            <p14:xfrm>
              <a:off x="1113947" y="901284"/>
              <a:ext cx="234360" cy="1332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22354729-35A5-794D-BEF4-5097D0D3928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098467" y="886164"/>
                <a:ext cx="264960" cy="4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AE785161-ECF9-5147-BC75-9454B5108F59}"/>
                  </a:ext>
                </a:extLst>
              </p14:cNvPr>
              <p14:cNvContentPartPr/>
              <p14:nvPr/>
            </p14:nvContentPartPr>
            <p14:xfrm>
              <a:off x="580427" y="1429764"/>
              <a:ext cx="225720" cy="2844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AE785161-ECF9-5147-BC75-9454B5108F59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65307" y="1414644"/>
                <a:ext cx="256320" cy="5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FA09A0CE-CD81-F643-B1B7-C67F8A408C3D}"/>
                  </a:ext>
                </a:extLst>
              </p14:cNvPr>
              <p14:cNvContentPartPr/>
              <p14:nvPr/>
            </p14:nvContentPartPr>
            <p14:xfrm>
              <a:off x="568187" y="1431924"/>
              <a:ext cx="220320" cy="5076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FA09A0CE-CD81-F643-B1B7-C67F8A408C3D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53067" y="1416910"/>
                <a:ext cx="250920" cy="8078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FF2168BD-FF71-5941-B126-5FB6B08BCA47}"/>
                  </a:ext>
                </a:extLst>
              </p14:cNvPr>
              <p14:cNvContentPartPr/>
              <p14:nvPr/>
            </p14:nvContentPartPr>
            <p14:xfrm>
              <a:off x="2725667" y="1260204"/>
              <a:ext cx="29880" cy="22320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FF2168BD-FF71-5941-B126-5FB6B08BCA47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710547" y="1245084"/>
                <a:ext cx="60480" cy="5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7001E931-2528-8646-9596-FF8A1614DBCD}"/>
                  </a:ext>
                </a:extLst>
              </p14:cNvPr>
              <p14:cNvContentPartPr/>
              <p14:nvPr/>
            </p14:nvContentPartPr>
            <p14:xfrm>
              <a:off x="2767787" y="1445604"/>
              <a:ext cx="360" cy="36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7001E931-2528-8646-9596-FF8A1614DBCD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752307" y="1430484"/>
                <a:ext cx="30960" cy="3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BF9861BC-8CD9-D44B-A43D-28B49CF53313}"/>
                  </a:ext>
                </a:extLst>
              </p14:cNvPr>
              <p14:cNvContentPartPr/>
              <p14:nvPr/>
            </p14:nvContentPartPr>
            <p14:xfrm>
              <a:off x="3076667" y="1156524"/>
              <a:ext cx="899640" cy="442800"/>
            </p14:xfrm>
          </p:contentPart>
        </mc:Choice>
        <mc:Fallback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BF9861BC-8CD9-D44B-A43D-28B49CF53313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061547" y="1141404"/>
                <a:ext cx="930240" cy="47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4FD8C334-DA0C-9743-B5A7-E0EF9063B37F}"/>
                  </a:ext>
                </a:extLst>
              </p14:cNvPr>
              <p14:cNvContentPartPr/>
              <p14:nvPr/>
            </p14:nvContentPartPr>
            <p14:xfrm>
              <a:off x="1050227" y="1037724"/>
              <a:ext cx="1415520" cy="491400"/>
            </p14:xfrm>
          </p:contentPart>
        </mc:Choice>
        <mc:Fallback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4FD8C334-DA0C-9743-B5A7-E0EF9063B37F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034751" y="1022604"/>
                <a:ext cx="1445752" cy="52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8BE7DE39-A498-C440-ADB8-707AD97B76AD}"/>
                  </a:ext>
                </a:extLst>
              </p14:cNvPr>
              <p14:cNvContentPartPr/>
              <p14:nvPr/>
            </p14:nvContentPartPr>
            <p14:xfrm>
              <a:off x="1260107" y="1634964"/>
              <a:ext cx="861480" cy="42120"/>
            </p14:xfrm>
          </p:contentPart>
        </mc:Choice>
        <mc:Fallback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8BE7DE39-A498-C440-ADB8-707AD97B76AD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244987" y="1619844"/>
                <a:ext cx="891720" cy="7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E4B1C433-8BA7-C742-B08F-1ACECC77F90B}"/>
                  </a:ext>
                </a:extLst>
              </p14:cNvPr>
              <p14:cNvContentPartPr/>
              <p14:nvPr/>
            </p14:nvContentPartPr>
            <p14:xfrm>
              <a:off x="9143027" y="185244"/>
              <a:ext cx="739080" cy="308520"/>
            </p14:xfrm>
          </p:contentPart>
        </mc:Choice>
        <mc:Fallback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E4B1C433-8BA7-C742-B08F-1ACECC77F90B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9127547" y="169764"/>
                <a:ext cx="769680" cy="33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2952DB2A-F591-0E43-8DCD-170B9D635203}"/>
                  </a:ext>
                </a:extLst>
              </p14:cNvPr>
              <p14:cNvContentPartPr/>
              <p14:nvPr/>
            </p14:nvContentPartPr>
            <p14:xfrm>
              <a:off x="7932707" y="666924"/>
              <a:ext cx="3100320" cy="857520"/>
            </p14:xfrm>
          </p:contentPart>
        </mc:Choice>
        <mc:Fallback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2952DB2A-F591-0E43-8DCD-170B9D635203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7917585" y="651804"/>
                <a:ext cx="3130924" cy="88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C9694DA8-0D5D-BE49-829E-00AF75D404A1}"/>
                  </a:ext>
                </a:extLst>
              </p14:cNvPr>
              <p14:cNvContentPartPr/>
              <p14:nvPr/>
            </p14:nvContentPartPr>
            <p14:xfrm>
              <a:off x="10626587" y="1049964"/>
              <a:ext cx="1385280" cy="502920"/>
            </p14:xfrm>
          </p:contentPart>
        </mc:Choice>
        <mc:Fallback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C9694DA8-0D5D-BE49-829E-00AF75D404A1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0611467" y="1034844"/>
                <a:ext cx="1415880" cy="53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993D9C41-5D7A-F345-A593-EB5741A90996}"/>
                  </a:ext>
                </a:extLst>
              </p14:cNvPr>
              <p14:cNvContentPartPr/>
              <p14:nvPr/>
            </p14:nvContentPartPr>
            <p14:xfrm>
              <a:off x="568547" y="2300964"/>
              <a:ext cx="241920" cy="27360"/>
            </p14:xfrm>
          </p:contentPart>
        </mc:Choice>
        <mc:Fallback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993D9C41-5D7A-F345-A593-EB5741A90996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553427" y="2285484"/>
                <a:ext cx="272160" cy="5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225CD49A-CD47-194A-AF2B-188A45AA21F0}"/>
                  </a:ext>
                </a:extLst>
              </p14:cNvPr>
              <p14:cNvContentPartPr/>
              <p14:nvPr/>
            </p14:nvContentPartPr>
            <p14:xfrm>
              <a:off x="524987" y="1478724"/>
              <a:ext cx="136800" cy="41040"/>
            </p14:xfrm>
          </p:contentPart>
        </mc:Choice>
        <mc:Fallback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225CD49A-CD47-194A-AF2B-188A45AA21F0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509507" y="1463604"/>
                <a:ext cx="167040" cy="7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99" name="Ink 98">
                <a:extLst>
                  <a:ext uri="{FF2B5EF4-FFF2-40B4-BE49-F238E27FC236}">
                    <a16:creationId xmlns:a16="http://schemas.microsoft.com/office/drawing/2014/main" id="{AB49B58F-63B4-9F41-ADCA-0F12947703FD}"/>
                  </a:ext>
                </a:extLst>
              </p14:cNvPr>
              <p14:cNvContentPartPr/>
              <p14:nvPr/>
            </p14:nvContentPartPr>
            <p14:xfrm>
              <a:off x="1161467" y="1841244"/>
              <a:ext cx="1077840" cy="446400"/>
            </p14:xfrm>
          </p:contentPart>
        </mc:Choice>
        <mc:Fallback>
          <p:pic>
            <p:nvPicPr>
              <p:cNvPr id="99" name="Ink 98">
                <a:extLst>
                  <a:ext uri="{FF2B5EF4-FFF2-40B4-BE49-F238E27FC236}">
                    <a16:creationId xmlns:a16="http://schemas.microsoft.com/office/drawing/2014/main" id="{AB49B58F-63B4-9F41-ADCA-0F12947703FD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1145987" y="1826124"/>
                <a:ext cx="1108080" cy="47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100" name="Ink 99">
                <a:extLst>
                  <a:ext uri="{FF2B5EF4-FFF2-40B4-BE49-F238E27FC236}">
                    <a16:creationId xmlns:a16="http://schemas.microsoft.com/office/drawing/2014/main" id="{B1CC6E75-3742-AD43-8876-453D5CB00E6F}"/>
                  </a:ext>
                </a:extLst>
              </p14:cNvPr>
              <p14:cNvContentPartPr/>
              <p14:nvPr/>
            </p14:nvContentPartPr>
            <p14:xfrm>
              <a:off x="1185947" y="1890564"/>
              <a:ext cx="4320" cy="54000"/>
            </p14:xfrm>
          </p:contentPart>
        </mc:Choice>
        <mc:Fallback>
          <p:pic>
            <p:nvPicPr>
              <p:cNvPr id="100" name="Ink 99">
                <a:extLst>
                  <a:ext uri="{FF2B5EF4-FFF2-40B4-BE49-F238E27FC236}">
                    <a16:creationId xmlns:a16="http://schemas.microsoft.com/office/drawing/2014/main" id="{B1CC6E75-3742-AD43-8876-453D5CB00E6F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1170827" y="1875084"/>
                <a:ext cx="34920" cy="8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105" name="Ink 104">
                <a:extLst>
                  <a:ext uri="{FF2B5EF4-FFF2-40B4-BE49-F238E27FC236}">
                    <a16:creationId xmlns:a16="http://schemas.microsoft.com/office/drawing/2014/main" id="{3791A0F6-07B4-A240-9DE0-DFFB980BCD2B}"/>
                  </a:ext>
                </a:extLst>
              </p14:cNvPr>
              <p14:cNvContentPartPr/>
              <p14:nvPr/>
            </p14:nvContentPartPr>
            <p14:xfrm>
              <a:off x="3558707" y="2100444"/>
              <a:ext cx="3240" cy="36360"/>
            </p14:xfrm>
          </p:contentPart>
        </mc:Choice>
        <mc:Fallback>
          <p:pic>
            <p:nvPicPr>
              <p:cNvPr id="105" name="Ink 104">
                <a:extLst>
                  <a:ext uri="{FF2B5EF4-FFF2-40B4-BE49-F238E27FC236}">
                    <a16:creationId xmlns:a16="http://schemas.microsoft.com/office/drawing/2014/main" id="{3791A0F6-07B4-A240-9DE0-DFFB980BCD2B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3543227" y="2085324"/>
                <a:ext cx="33480" cy="6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106" name="Ink 105">
                <a:extLst>
                  <a:ext uri="{FF2B5EF4-FFF2-40B4-BE49-F238E27FC236}">
                    <a16:creationId xmlns:a16="http://schemas.microsoft.com/office/drawing/2014/main" id="{5BE72DAB-D675-7A48-BB39-3CBA14152CE9}"/>
                  </a:ext>
                </a:extLst>
              </p14:cNvPr>
              <p14:cNvContentPartPr/>
              <p14:nvPr/>
            </p14:nvContentPartPr>
            <p14:xfrm>
              <a:off x="3583187" y="2261004"/>
              <a:ext cx="14760" cy="14040"/>
            </p14:xfrm>
          </p:contentPart>
        </mc:Choice>
        <mc:Fallback>
          <p:pic>
            <p:nvPicPr>
              <p:cNvPr id="106" name="Ink 105">
                <a:extLst>
                  <a:ext uri="{FF2B5EF4-FFF2-40B4-BE49-F238E27FC236}">
                    <a16:creationId xmlns:a16="http://schemas.microsoft.com/office/drawing/2014/main" id="{5BE72DAB-D675-7A48-BB39-3CBA14152CE9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3568067" y="2245884"/>
                <a:ext cx="45360" cy="4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107" name="Ink 106">
                <a:extLst>
                  <a:ext uri="{FF2B5EF4-FFF2-40B4-BE49-F238E27FC236}">
                    <a16:creationId xmlns:a16="http://schemas.microsoft.com/office/drawing/2014/main" id="{2D6EE55C-3B39-7540-ADD6-09FB4EE5F527}"/>
                  </a:ext>
                </a:extLst>
              </p14:cNvPr>
              <p14:cNvContentPartPr/>
              <p14:nvPr/>
            </p14:nvContentPartPr>
            <p14:xfrm>
              <a:off x="2610467" y="1890204"/>
              <a:ext cx="717120" cy="550440"/>
            </p14:xfrm>
          </p:contentPart>
        </mc:Choice>
        <mc:Fallback>
          <p:pic>
            <p:nvPicPr>
              <p:cNvPr id="107" name="Ink 106">
                <a:extLst>
                  <a:ext uri="{FF2B5EF4-FFF2-40B4-BE49-F238E27FC236}">
                    <a16:creationId xmlns:a16="http://schemas.microsoft.com/office/drawing/2014/main" id="{2D6EE55C-3B39-7540-ADD6-09FB4EE5F527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2595347" y="1875084"/>
                <a:ext cx="747360" cy="58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123" name="Ink 122">
                <a:extLst>
                  <a:ext uri="{FF2B5EF4-FFF2-40B4-BE49-F238E27FC236}">
                    <a16:creationId xmlns:a16="http://schemas.microsoft.com/office/drawing/2014/main" id="{F665726F-C5EC-7E40-96CC-B325629DD7A4}"/>
                  </a:ext>
                </a:extLst>
              </p14:cNvPr>
              <p14:cNvContentPartPr/>
              <p14:nvPr/>
            </p14:nvContentPartPr>
            <p14:xfrm>
              <a:off x="6452027" y="1791564"/>
              <a:ext cx="193320" cy="704160"/>
            </p14:xfrm>
          </p:contentPart>
        </mc:Choice>
        <mc:Fallback>
          <p:pic>
            <p:nvPicPr>
              <p:cNvPr id="123" name="Ink 122">
                <a:extLst>
                  <a:ext uri="{FF2B5EF4-FFF2-40B4-BE49-F238E27FC236}">
                    <a16:creationId xmlns:a16="http://schemas.microsoft.com/office/drawing/2014/main" id="{F665726F-C5EC-7E40-96CC-B325629DD7A4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6436907" y="1776084"/>
                <a:ext cx="223920" cy="73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124" name="Ink 123">
                <a:extLst>
                  <a:ext uri="{FF2B5EF4-FFF2-40B4-BE49-F238E27FC236}">
                    <a16:creationId xmlns:a16="http://schemas.microsoft.com/office/drawing/2014/main" id="{88643706-1589-474D-9E00-81D1A5B3E8F7}"/>
                  </a:ext>
                </a:extLst>
              </p14:cNvPr>
              <p14:cNvContentPartPr/>
              <p14:nvPr/>
            </p14:nvContentPartPr>
            <p14:xfrm>
              <a:off x="3904667" y="1717404"/>
              <a:ext cx="2276280" cy="660960"/>
            </p14:xfrm>
          </p:contentPart>
        </mc:Choice>
        <mc:Fallback>
          <p:pic>
            <p:nvPicPr>
              <p:cNvPr id="124" name="Ink 123">
                <a:extLst>
                  <a:ext uri="{FF2B5EF4-FFF2-40B4-BE49-F238E27FC236}">
                    <a16:creationId xmlns:a16="http://schemas.microsoft.com/office/drawing/2014/main" id="{88643706-1589-474D-9E00-81D1A5B3E8F7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3889187" y="1702284"/>
                <a:ext cx="2306880" cy="69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125" name="Ink 124">
                <a:extLst>
                  <a:ext uri="{FF2B5EF4-FFF2-40B4-BE49-F238E27FC236}">
                    <a16:creationId xmlns:a16="http://schemas.microsoft.com/office/drawing/2014/main" id="{B7E16D0C-F9A9-C64A-8FCE-5C5412E29D71}"/>
                  </a:ext>
                </a:extLst>
              </p14:cNvPr>
              <p14:cNvContentPartPr/>
              <p14:nvPr/>
            </p14:nvContentPartPr>
            <p14:xfrm>
              <a:off x="580427" y="2309244"/>
              <a:ext cx="172440" cy="14040"/>
            </p14:xfrm>
          </p:contentPart>
        </mc:Choice>
        <mc:Fallback>
          <p:pic>
            <p:nvPicPr>
              <p:cNvPr id="125" name="Ink 124">
                <a:extLst>
                  <a:ext uri="{FF2B5EF4-FFF2-40B4-BE49-F238E27FC236}">
                    <a16:creationId xmlns:a16="http://schemas.microsoft.com/office/drawing/2014/main" id="{B7E16D0C-F9A9-C64A-8FCE-5C5412E29D71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565307" y="2294124"/>
                <a:ext cx="203040" cy="4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151" name="Ink 150">
                <a:extLst>
                  <a:ext uri="{FF2B5EF4-FFF2-40B4-BE49-F238E27FC236}">
                    <a16:creationId xmlns:a16="http://schemas.microsoft.com/office/drawing/2014/main" id="{66B72E28-FE68-674D-842E-762BD64C3E16}"/>
                  </a:ext>
                </a:extLst>
              </p14:cNvPr>
              <p14:cNvContentPartPr/>
              <p14:nvPr/>
            </p14:nvContentPartPr>
            <p14:xfrm>
              <a:off x="2866427" y="2569524"/>
              <a:ext cx="1594080" cy="646920"/>
            </p14:xfrm>
          </p:contentPart>
        </mc:Choice>
        <mc:Fallback>
          <p:pic>
            <p:nvPicPr>
              <p:cNvPr id="151" name="Ink 150">
                <a:extLst>
                  <a:ext uri="{FF2B5EF4-FFF2-40B4-BE49-F238E27FC236}">
                    <a16:creationId xmlns:a16="http://schemas.microsoft.com/office/drawing/2014/main" id="{66B72E28-FE68-674D-842E-762BD64C3E16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2851307" y="2554053"/>
                <a:ext cx="1624680" cy="67714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156" name="Ink 155">
                <a:extLst>
                  <a:ext uri="{FF2B5EF4-FFF2-40B4-BE49-F238E27FC236}">
                    <a16:creationId xmlns:a16="http://schemas.microsoft.com/office/drawing/2014/main" id="{5EFB53D4-D88F-1140-8865-26B8B0200644}"/>
                  </a:ext>
                </a:extLst>
              </p14:cNvPr>
              <p14:cNvContentPartPr/>
              <p14:nvPr/>
            </p14:nvContentPartPr>
            <p14:xfrm>
              <a:off x="4682987" y="2553684"/>
              <a:ext cx="1548720" cy="461520"/>
            </p14:xfrm>
          </p:contentPart>
        </mc:Choice>
        <mc:Fallback>
          <p:pic>
            <p:nvPicPr>
              <p:cNvPr id="156" name="Ink 155">
                <a:extLst>
                  <a:ext uri="{FF2B5EF4-FFF2-40B4-BE49-F238E27FC236}">
                    <a16:creationId xmlns:a16="http://schemas.microsoft.com/office/drawing/2014/main" id="{5EFB53D4-D88F-1140-8865-26B8B0200644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4667867" y="2538564"/>
                <a:ext cx="1579320" cy="49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171" name="Ink 170">
                <a:extLst>
                  <a:ext uri="{FF2B5EF4-FFF2-40B4-BE49-F238E27FC236}">
                    <a16:creationId xmlns:a16="http://schemas.microsoft.com/office/drawing/2014/main" id="{1981DB4D-7C1A-3A49-9AD8-791DDF492111}"/>
                  </a:ext>
                </a:extLst>
              </p14:cNvPr>
              <p14:cNvContentPartPr/>
              <p14:nvPr/>
            </p14:nvContentPartPr>
            <p14:xfrm>
              <a:off x="6499547" y="2471244"/>
              <a:ext cx="2105640" cy="705240"/>
            </p14:xfrm>
          </p:contentPart>
        </mc:Choice>
        <mc:Fallback>
          <p:pic>
            <p:nvPicPr>
              <p:cNvPr id="171" name="Ink 170">
                <a:extLst>
                  <a:ext uri="{FF2B5EF4-FFF2-40B4-BE49-F238E27FC236}">
                    <a16:creationId xmlns:a16="http://schemas.microsoft.com/office/drawing/2014/main" id="{1981DB4D-7C1A-3A49-9AD8-791DDF492111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6484070" y="2455764"/>
                <a:ext cx="2135875" cy="73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174" name="Ink 173">
                <a:extLst>
                  <a:ext uri="{FF2B5EF4-FFF2-40B4-BE49-F238E27FC236}">
                    <a16:creationId xmlns:a16="http://schemas.microsoft.com/office/drawing/2014/main" id="{1D5919B7-10B2-A849-A4CA-DAFDEB50D66B}"/>
                  </a:ext>
                </a:extLst>
              </p14:cNvPr>
              <p14:cNvContentPartPr/>
              <p14:nvPr/>
            </p14:nvContentPartPr>
            <p14:xfrm>
              <a:off x="6771347" y="2829444"/>
              <a:ext cx="455760" cy="182520"/>
            </p14:xfrm>
          </p:contentPart>
        </mc:Choice>
        <mc:Fallback>
          <p:pic>
            <p:nvPicPr>
              <p:cNvPr id="174" name="Ink 173">
                <a:extLst>
                  <a:ext uri="{FF2B5EF4-FFF2-40B4-BE49-F238E27FC236}">
                    <a16:creationId xmlns:a16="http://schemas.microsoft.com/office/drawing/2014/main" id="{1D5919B7-10B2-A849-A4CA-DAFDEB50D66B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6756227" y="2814324"/>
                <a:ext cx="486000" cy="21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175" name="Ink 174">
                <a:extLst>
                  <a:ext uri="{FF2B5EF4-FFF2-40B4-BE49-F238E27FC236}">
                    <a16:creationId xmlns:a16="http://schemas.microsoft.com/office/drawing/2014/main" id="{8A596B3C-CB89-0A4B-B2F4-D7F6F1C2862B}"/>
                  </a:ext>
                </a:extLst>
              </p14:cNvPr>
              <p14:cNvContentPartPr/>
              <p14:nvPr/>
            </p14:nvContentPartPr>
            <p14:xfrm>
              <a:off x="8741267" y="2471244"/>
              <a:ext cx="155880" cy="535680"/>
            </p14:xfrm>
          </p:contentPart>
        </mc:Choice>
        <mc:Fallback>
          <p:pic>
            <p:nvPicPr>
              <p:cNvPr id="175" name="Ink 174">
                <a:extLst>
                  <a:ext uri="{FF2B5EF4-FFF2-40B4-BE49-F238E27FC236}">
                    <a16:creationId xmlns:a16="http://schemas.microsoft.com/office/drawing/2014/main" id="{8A596B3C-CB89-0A4B-B2F4-D7F6F1C2862B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8725787" y="2455764"/>
                <a:ext cx="186480" cy="56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189" name="Ink 188">
                <a:extLst>
                  <a:ext uri="{FF2B5EF4-FFF2-40B4-BE49-F238E27FC236}">
                    <a16:creationId xmlns:a16="http://schemas.microsoft.com/office/drawing/2014/main" id="{5F8145DA-7332-084E-9D7B-75773E4F2C4E}"/>
                  </a:ext>
                </a:extLst>
              </p14:cNvPr>
              <p14:cNvContentPartPr/>
              <p14:nvPr/>
            </p14:nvContentPartPr>
            <p14:xfrm>
              <a:off x="9002267" y="2467644"/>
              <a:ext cx="1696320" cy="564840"/>
            </p14:xfrm>
          </p:contentPart>
        </mc:Choice>
        <mc:Fallback>
          <p:pic>
            <p:nvPicPr>
              <p:cNvPr id="189" name="Ink 188">
                <a:extLst>
                  <a:ext uri="{FF2B5EF4-FFF2-40B4-BE49-F238E27FC236}">
                    <a16:creationId xmlns:a16="http://schemas.microsoft.com/office/drawing/2014/main" id="{5F8145DA-7332-084E-9D7B-75773E4F2C4E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8987144" y="2452174"/>
                <a:ext cx="1726926" cy="59542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190" name="Ink 189">
                <a:extLst>
                  <a:ext uri="{FF2B5EF4-FFF2-40B4-BE49-F238E27FC236}">
                    <a16:creationId xmlns:a16="http://schemas.microsoft.com/office/drawing/2014/main" id="{06BFA851-44EF-0D41-B909-B08AA65A1777}"/>
                  </a:ext>
                </a:extLst>
              </p14:cNvPr>
              <p14:cNvContentPartPr/>
              <p14:nvPr/>
            </p14:nvContentPartPr>
            <p14:xfrm>
              <a:off x="2916107" y="3397524"/>
              <a:ext cx="1279440" cy="37800"/>
            </p14:xfrm>
          </p:contentPart>
        </mc:Choice>
        <mc:Fallback>
          <p:pic>
            <p:nvPicPr>
              <p:cNvPr id="190" name="Ink 189">
                <a:extLst>
                  <a:ext uri="{FF2B5EF4-FFF2-40B4-BE49-F238E27FC236}">
                    <a16:creationId xmlns:a16="http://schemas.microsoft.com/office/drawing/2014/main" id="{06BFA851-44EF-0D41-B909-B08AA65A1777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2900627" y="3382404"/>
                <a:ext cx="1310040" cy="6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203" name="Ink 202">
                <a:extLst>
                  <a:ext uri="{FF2B5EF4-FFF2-40B4-BE49-F238E27FC236}">
                    <a16:creationId xmlns:a16="http://schemas.microsoft.com/office/drawing/2014/main" id="{1EEE5C52-02C0-3940-874A-E8751FCE0B12}"/>
                  </a:ext>
                </a:extLst>
              </p14:cNvPr>
              <p14:cNvContentPartPr/>
              <p14:nvPr/>
            </p14:nvContentPartPr>
            <p14:xfrm>
              <a:off x="3306347" y="3657444"/>
              <a:ext cx="1067760" cy="856440"/>
            </p14:xfrm>
          </p:contentPart>
        </mc:Choice>
        <mc:Fallback>
          <p:pic>
            <p:nvPicPr>
              <p:cNvPr id="203" name="Ink 202">
                <a:extLst>
                  <a:ext uri="{FF2B5EF4-FFF2-40B4-BE49-F238E27FC236}">
                    <a16:creationId xmlns:a16="http://schemas.microsoft.com/office/drawing/2014/main" id="{1EEE5C52-02C0-3940-874A-E8751FCE0B12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3291232" y="3642324"/>
                <a:ext cx="1097990" cy="88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206" name="Ink 205">
                <a:extLst>
                  <a:ext uri="{FF2B5EF4-FFF2-40B4-BE49-F238E27FC236}">
                    <a16:creationId xmlns:a16="http://schemas.microsoft.com/office/drawing/2014/main" id="{AC445129-5FBE-C948-94AE-9799017D6F2C}"/>
                  </a:ext>
                </a:extLst>
              </p14:cNvPr>
              <p14:cNvContentPartPr/>
              <p14:nvPr/>
            </p14:nvContentPartPr>
            <p14:xfrm>
              <a:off x="3434867" y="3533964"/>
              <a:ext cx="50760" cy="230400"/>
            </p14:xfrm>
          </p:contentPart>
        </mc:Choice>
        <mc:Fallback>
          <p:pic>
            <p:nvPicPr>
              <p:cNvPr id="206" name="Ink 205">
                <a:extLst>
                  <a:ext uri="{FF2B5EF4-FFF2-40B4-BE49-F238E27FC236}">
                    <a16:creationId xmlns:a16="http://schemas.microsoft.com/office/drawing/2014/main" id="{AC445129-5FBE-C948-94AE-9799017D6F2C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3419747" y="3518484"/>
                <a:ext cx="81000" cy="26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207" name="Ink 206">
                <a:extLst>
                  <a:ext uri="{FF2B5EF4-FFF2-40B4-BE49-F238E27FC236}">
                    <a16:creationId xmlns:a16="http://schemas.microsoft.com/office/drawing/2014/main" id="{4C60596A-98F9-4545-B913-F2E893523A90}"/>
                  </a:ext>
                </a:extLst>
              </p14:cNvPr>
              <p14:cNvContentPartPr/>
              <p14:nvPr/>
            </p14:nvContentPartPr>
            <p14:xfrm>
              <a:off x="6585947" y="3302844"/>
              <a:ext cx="1978200" cy="106560"/>
            </p14:xfrm>
          </p:contentPart>
        </mc:Choice>
        <mc:Fallback>
          <p:pic>
            <p:nvPicPr>
              <p:cNvPr id="207" name="Ink 206">
                <a:extLst>
                  <a:ext uri="{FF2B5EF4-FFF2-40B4-BE49-F238E27FC236}">
                    <a16:creationId xmlns:a16="http://schemas.microsoft.com/office/drawing/2014/main" id="{4C60596A-98F9-4545-B913-F2E893523A90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6570827" y="3287724"/>
                <a:ext cx="2008800" cy="13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219" name="Ink 218">
                <a:extLst>
                  <a:ext uri="{FF2B5EF4-FFF2-40B4-BE49-F238E27FC236}">
                    <a16:creationId xmlns:a16="http://schemas.microsoft.com/office/drawing/2014/main" id="{42492DA3-7A58-E14D-BD0B-33694FD7549B}"/>
                  </a:ext>
                </a:extLst>
              </p14:cNvPr>
              <p14:cNvContentPartPr/>
              <p14:nvPr/>
            </p14:nvContentPartPr>
            <p14:xfrm>
              <a:off x="7271027" y="3694524"/>
              <a:ext cx="1117800" cy="761760"/>
            </p14:xfrm>
          </p:contentPart>
        </mc:Choice>
        <mc:Fallback>
          <p:pic>
            <p:nvPicPr>
              <p:cNvPr id="219" name="Ink 218">
                <a:extLst>
                  <a:ext uri="{FF2B5EF4-FFF2-40B4-BE49-F238E27FC236}">
                    <a16:creationId xmlns:a16="http://schemas.microsoft.com/office/drawing/2014/main" id="{42492DA3-7A58-E14D-BD0B-33694FD7549B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7255547" y="3679044"/>
                <a:ext cx="1148400" cy="79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220" name="Ink 219">
                <a:extLst>
                  <a:ext uri="{FF2B5EF4-FFF2-40B4-BE49-F238E27FC236}">
                    <a16:creationId xmlns:a16="http://schemas.microsoft.com/office/drawing/2014/main" id="{8210A8DD-87BB-7848-9081-5DB29DC84A8E}"/>
                  </a:ext>
                </a:extLst>
              </p14:cNvPr>
              <p14:cNvContentPartPr/>
              <p14:nvPr/>
            </p14:nvContentPartPr>
            <p14:xfrm>
              <a:off x="6558227" y="3353964"/>
              <a:ext cx="260640" cy="43200"/>
            </p14:xfrm>
          </p:contentPart>
        </mc:Choice>
        <mc:Fallback>
          <p:pic>
            <p:nvPicPr>
              <p:cNvPr id="220" name="Ink 219">
                <a:extLst>
                  <a:ext uri="{FF2B5EF4-FFF2-40B4-BE49-F238E27FC236}">
                    <a16:creationId xmlns:a16="http://schemas.microsoft.com/office/drawing/2014/main" id="{8210A8DD-87BB-7848-9081-5DB29DC84A8E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6542747" y="3338844"/>
                <a:ext cx="290880" cy="7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221" name="Ink 220">
                <a:extLst>
                  <a:ext uri="{FF2B5EF4-FFF2-40B4-BE49-F238E27FC236}">
                    <a16:creationId xmlns:a16="http://schemas.microsoft.com/office/drawing/2014/main" id="{D3243206-AFC3-984C-8EBA-2B7950924256}"/>
                  </a:ext>
                </a:extLst>
              </p14:cNvPr>
              <p14:cNvContentPartPr/>
              <p14:nvPr/>
            </p14:nvContentPartPr>
            <p14:xfrm>
              <a:off x="8909027" y="3214644"/>
              <a:ext cx="674280" cy="47880"/>
            </p14:xfrm>
          </p:contentPart>
        </mc:Choice>
        <mc:Fallback>
          <p:pic>
            <p:nvPicPr>
              <p:cNvPr id="221" name="Ink 220">
                <a:extLst>
                  <a:ext uri="{FF2B5EF4-FFF2-40B4-BE49-F238E27FC236}">
                    <a16:creationId xmlns:a16="http://schemas.microsoft.com/office/drawing/2014/main" id="{D3243206-AFC3-984C-8EBA-2B7950924256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8893907" y="3199164"/>
                <a:ext cx="704880" cy="7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231" name="Ink 230">
                <a:extLst>
                  <a:ext uri="{FF2B5EF4-FFF2-40B4-BE49-F238E27FC236}">
                    <a16:creationId xmlns:a16="http://schemas.microsoft.com/office/drawing/2014/main" id="{5B980803-53B0-B540-90A0-4A12DB0A7C8D}"/>
                  </a:ext>
                </a:extLst>
              </p14:cNvPr>
              <p14:cNvContentPartPr/>
              <p14:nvPr/>
            </p14:nvContentPartPr>
            <p14:xfrm>
              <a:off x="10045907" y="3212484"/>
              <a:ext cx="955800" cy="34560"/>
            </p14:xfrm>
          </p:contentPart>
        </mc:Choice>
        <mc:Fallback>
          <p:pic>
            <p:nvPicPr>
              <p:cNvPr id="231" name="Ink 230">
                <a:extLst>
                  <a:ext uri="{FF2B5EF4-FFF2-40B4-BE49-F238E27FC236}">
                    <a16:creationId xmlns:a16="http://schemas.microsoft.com/office/drawing/2014/main" id="{5B980803-53B0-B540-90A0-4A12DB0A7C8D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10030427" y="3197364"/>
                <a:ext cx="986400" cy="6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232" name="Ink 231">
                <a:extLst>
                  <a:ext uri="{FF2B5EF4-FFF2-40B4-BE49-F238E27FC236}">
                    <a16:creationId xmlns:a16="http://schemas.microsoft.com/office/drawing/2014/main" id="{AF7A733A-F779-3F45-8113-E6801559AE5B}"/>
                  </a:ext>
                </a:extLst>
              </p14:cNvPr>
              <p14:cNvContentPartPr/>
              <p14:nvPr/>
            </p14:nvContentPartPr>
            <p14:xfrm>
              <a:off x="9044747" y="3558444"/>
              <a:ext cx="1003680" cy="763560"/>
            </p14:xfrm>
          </p:contentPart>
        </mc:Choice>
        <mc:Fallback>
          <p:pic>
            <p:nvPicPr>
              <p:cNvPr id="232" name="Ink 231">
                <a:extLst>
                  <a:ext uri="{FF2B5EF4-FFF2-40B4-BE49-F238E27FC236}">
                    <a16:creationId xmlns:a16="http://schemas.microsoft.com/office/drawing/2014/main" id="{AF7A733A-F779-3F45-8113-E6801559AE5B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9029627" y="3543324"/>
                <a:ext cx="1034280" cy="79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233" name="Ink 232">
                <a:extLst>
                  <a:ext uri="{FF2B5EF4-FFF2-40B4-BE49-F238E27FC236}">
                    <a16:creationId xmlns:a16="http://schemas.microsoft.com/office/drawing/2014/main" id="{59DAD7F7-609A-6842-AA4A-DAB681CBCD71}"/>
                  </a:ext>
                </a:extLst>
              </p14:cNvPr>
              <p14:cNvContentPartPr/>
              <p14:nvPr/>
            </p14:nvContentPartPr>
            <p14:xfrm>
              <a:off x="10515347" y="3459804"/>
              <a:ext cx="73080" cy="379440"/>
            </p14:xfrm>
          </p:contentPart>
        </mc:Choice>
        <mc:Fallback>
          <p:pic>
            <p:nvPicPr>
              <p:cNvPr id="233" name="Ink 232">
                <a:extLst>
                  <a:ext uri="{FF2B5EF4-FFF2-40B4-BE49-F238E27FC236}">
                    <a16:creationId xmlns:a16="http://schemas.microsoft.com/office/drawing/2014/main" id="{59DAD7F7-609A-6842-AA4A-DAB681CBCD71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10500227" y="3444324"/>
                <a:ext cx="103680" cy="41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239" name="Ink 238">
                <a:extLst>
                  <a:ext uri="{FF2B5EF4-FFF2-40B4-BE49-F238E27FC236}">
                    <a16:creationId xmlns:a16="http://schemas.microsoft.com/office/drawing/2014/main" id="{9E96F5B1-EC98-F444-A275-F2AB5CFA02BA}"/>
                  </a:ext>
                </a:extLst>
              </p14:cNvPr>
              <p14:cNvContentPartPr/>
              <p14:nvPr/>
            </p14:nvContentPartPr>
            <p14:xfrm>
              <a:off x="10490867" y="4071444"/>
              <a:ext cx="774360" cy="442440"/>
            </p14:xfrm>
          </p:contentPart>
        </mc:Choice>
        <mc:Fallback>
          <p:pic>
            <p:nvPicPr>
              <p:cNvPr id="239" name="Ink 238">
                <a:extLst>
                  <a:ext uri="{FF2B5EF4-FFF2-40B4-BE49-F238E27FC236}">
                    <a16:creationId xmlns:a16="http://schemas.microsoft.com/office/drawing/2014/main" id="{9E96F5B1-EC98-F444-A275-F2AB5CFA02BA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10475387" y="4055977"/>
                <a:ext cx="804600" cy="47265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266" name="Ink 265">
                <a:extLst>
                  <a:ext uri="{FF2B5EF4-FFF2-40B4-BE49-F238E27FC236}">
                    <a16:creationId xmlns:a16="http://schemas.microsoft.com/office/drawing/2014/main" id="{808C445E-E475-F349-A09C-9067B26EBEC0}"/>
                  </a:ext>
                </a:extLst>
              </p14:cNvPr>
              <p14:cNvContentPartPr/>
              <p14:nvPr/>
            </p14:nvContentPartPr>
            <p14:xfrm>
              <a:off x="11531987" y="3961644"/>
              <a:ext cx="473040" cy="264240"/>
            </p14:xfrm>
          </p:contentPart>
        </mc:Choice>
        <mc:Fallback>
          <p:pic>
            <p:nvPicPr>
              <p:cNvPr id="266" name="Ink 265">
                <a:extLst>
                  <a:ext uri="{FF2B5EF4-FFF2-40B4-BE49-F238E27FC236}">
                    <a16:creationId xmlns:a16="http://schemas.microsoft.com/office/drawing/2014/main" id="{808C445E-E475-F349-A09C-9067B26EBEC0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11516855" y="3946524"/>
                <a:ext cx="503663" cy="29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267" name="Ink 266">
                <a:extLst>
                  <a:ext uri="{FF2B5EF4-FFF2-40B4-BE49-F238E27FC236}">
                    <a16:creationId xmlns:a16="http://schemas.microsoft.com/office/drawing/2014/main" id="{03DCB083-489B-6049-B443-46F9DC63A158}"/>
                  </a:ext>
                </a:extLst>
              </p14:cNvPr>
              <p14:cNvContentPartPr/>
              <p14:nvPr/>
            </p14:nvContentPartPr>
            <p14:xfrm>
              <a:off x="10869227" y="2480964"/>
              <a:ext cx="1522800" cy="1259280"/>
            </p14:xfrm>
          </p:contentPart>
        </mc:Choice>
        <mc:Fallback>
          <p:pic>
            <p:nvPicPr>
              <p:cNvPr id="267" name="Ink 266">
                <a:extLst>
                  <a:ext uri="{FF2B5EF4-FFF2-40B4-BE49-F238E27FC236}">
                    <a16:creationId xmlns:a16="http://schemas.microsoft.com/office/drawing/2014/main" id="{03DCB083-489B-6049-B443-46F9DC63A158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10854107" y="2465844"/>
                <a:ext cx="1553040" cy="128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6">
            <p14:nvContentPartPr>
              <p14:cNvPr id="268" name="Ink 267">
                <a:extLst>
                  <a:ext uri="{FF2B5EF4-FFF2-40B4-BE49-F238E27FC236}">
                    <a16:creationId xmlns:a16="http://schemas.microsoft.com/office/drawing/2014/main" id="{D800B828-4A2A-1D46-B682-977C48D4550D}"/>
                  </a:ext>
                </a:extLst>
              </p14:cNvPr>
              <p14:cNvContentPartPr/>
              <p14:nvPr/>
            </p14:nvContentPartPr>
            <p14:xfrm>
              <a:off x="531107" y="2332284"/>
              <a:ext cx="216720" cy="3600"/>
            </p14:xfrm>
          </p:contentPart>
        </mc:Choice>
        <mc:Fallback>
          <p:pic>
            <p:nvPicPr>
              <p:cNvPr id="268" name="Ink 267">
                <a:extLst>
                  <a:ext uri="{FF2B5EF4-FFF2-40B4-BE49-F238E27FC236}">
                    <a16:creationId xmlns:a16="http://schemas.microsoft.com/office/drawing/2014/main" id="{D800B828-4A2A-1D46-B682-977C48D4550D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515987" y="2316804"/>
                <a:ext cx="247320" cy="3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8">
            <p14:nvContentPartPr>
              <p14:cNvPr id="269" name="Ink 268">
                <a:extLst>
                  <a:ext uri="{FF2B5EF4-FFF2-40B4-BE49-F238E27FC236}">
                    <a16:creationId xmlns:a16="http://schemas.microsoft.com/office/drawing/2014/main" id="{3E702F94-FE4E-AA4F-B002-30FC333D2621}"/>
                  </a:ext>
                </a:extLst>
              </p14:cNvPr>
              <p14:cNvContentPartPr/>
              <p14:nvPr/>
            </p14:nvContentPartPr>
            <p14:xfrm>
              <a:off x="432107" y="1427964"/>
              <a:ext cx="304200" cy="42840"/>
            </p14:xfrm>
          </p:contentPart>
        </mc:Choice>
        <mc:Fallback>
          <p:pic>
            <p:nvPicPr>
              <p:cNvPr id="269" name="Ink 268">
                <a:extLst>
                  <a:ext uri="{FF2B5EF4-FFF2-40B4-BE49-F238E27FC236}">
                    <a16:creationId xmlns:a16="http://schemas.microsoft.com/office/drawing/2014/main" id="{3E702F94-FE4E-AA4F-B002-30FC333D2621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416987" y="1412484"/>
                <a:ext cx="334800" cy="7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0">
            <p14:nvContentPartPr>
              <p14:cNvPr id="279" name="Ink 278">
                <a:extLst>
                  <a:ext uri="{FF2B5EF4-FFF2-40B4-BE49-F238E27FC236}">
                    <a16:creationId xmlns:a16="http://schemas.microsoft.com/office/drawing/2014/main" id="{A505FC44-B9D3-2C41-BB83-BFEE7E7551B1}"/>
                  </a:ext>
                </a:extLst>
              </p14:cNvPr>
              <p14:cNvContentPartPr/>
              <p14:nvPr/>
            </p14:nvContentPartPr>
            <p14:xfrm>
              <a:off x="1111787" y="4759764"/>
              <a:ext cx="1146960" cy="388440"/>
            </p14:xfrm>
          </p:contentPart>
        </mc:Choice>
        <mc:Fallback>
          <p:pic>
            <p:nvPicPr>
              <p:cNvPr id="279" name="Ink 278">
                <a:extLst>
                  <a:ext uri="{FF2B5EF4-FFF2-40B4-BE49-F238E27FC236}">
                    <a16:creationId xmlns:a16="http://schemas.microsoft.com/office/drawing/2014/main" id="{A505FC44-B9D3-2C41-BB83-BFEE7E7551B1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1096667" y="4744284"/>
                <a:ext cx="1177560" cy="41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2">
            <p14:nvContentPartPr>
              <p14:cNvPr id="293" name="Ink 292">
                <a:extLst>
                  <a:ext uri="{FF2B5EF4-FFF2-40B4-BE49-F238E27FC236}">
                    <a16:creationId xmlns:a16="http://schemas.microsoft.com/office/drawing/2014/main" id="{A23FD34F-2753-8D43-936E-5D8EF32E06D7}"/>
                  </a:ext>
                </a:extLst>
              </p14:cNvPr>
              <p14:cNvContentPartPr/>
              <p14:nvPr/>
            </p14:nvContentPartPr>
            <p14:xfrm>
              <a:off x="3367547" y="4670484"/>
              <a:ext cx="1324080" cy="429480"/>
            </p14:xfrm>
          </p:contentPart>
        </mc:Choice>
        <mc:Fallback>
          <p:pic>
            <p:nvPicPr>
              <p:cNvPr id="293" name="Ink 292">
                <a:extLst>
                  <a:ext uri="{FF2B5EF4-FFF2-40B4-BE49-F238E27FC236}">
                    <a16:creationId xmlns:a16="http://schemas.microsoft.com/office/drawing/2014/main" id="{A23FD34F-2753-8D43-936E-5D8EF32E06D7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3352427" y="4655364"/>
                <a:ext cx="1354320" cy="46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4">
            <p14:nvContentPartPr>
              <p14:cNvPr id="294" name="Ink 293">
                <a:extLst>
                  <a:ext uri="{FF2B5EF4-FFF2-40B4-BE49-F238E27FC236}">
                    <a16:creationId xmlns:a16="http://schemas.microsoft.com/office/drawing/2014/main" id="{A63593C9-265E-534F-8CA4-8C3F65813F97}"/>
                  </a:ext>
                </a:extLst>
              </p14:cNvPr>
              <p14:cNvContentPartPr/>
              <p14:nvPr/>
            </p14:nvContentPartPr>
            <p14:xfrm>
              <a:off x="2520467" y="4818804"/>
              <a:ext cx="498960" cy="321120"/>
            </p14:xfrm>
          </p:contentPart>
        </mc:Choice>
        <mc:Fallback>
          <p:pic>
            <p:nvPicPr>
              <p:cNvPr id="294" name="Ink 293">
                <a:extLst>
                  <a:ext uri="{FF2B5EF4-FFF2-40B4-BE49-F238E27FC236}">
                    <a16:creationId xmlns:a16="http://schemas.microsoft.com/office/drawing/2014/main" id="{A63593C9-265E-534F-8CA4-8C3F65813F97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2505347" y="4803684"/>
                <a:ext cx="529200" cy="35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6">
            <p14:nvContentPartPr>
              <p14:cNvPr id="295" name="Ink 294">
                <a:extLst>
                  <a:ext uri="{FF2B5EF4-FFF2-40B4-BE49-F238E27FC236}">
                    <a16:creationId xmlns:a16="http://schemas.microsoft.com/office/drawing/2014/main" id="{51A452C1-8DBC-7242-9578-D749F30B5C00}"/>
                  </a:ext>
                </a:extLst>
              </p14:cNvPr>
              <p14:cNvContentPartPr/>
              <p14:nvPr/>
            </p14:nvContentPartPr>
            <p14:xfrm>
              <a:off x="5087987" y="4596324"/>
              <a:ext cx="70200" cy="457920"/>
            </p14:xfrm>
          </p:contentPart>
        </mc:Choice>
        <mc:Fallback>
          <p:pic>
            <p:nvPicPr>
              <p:cNvPr id="295" name="Ink 294">
                <a:extLst>
                  <a:ext uri="{FF2B5EF4-FFF2-40B4-BE49-F238E27FC236}">
                    <a16:creationId xmlns:a16="http://schemas.microsoft.com/office/drawing/2014/main" id="{51A452C1-8DBC-7242-9578-D749F30B5C00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5072507" y="4581204"/>
                <a:ext cx="100440" cy="48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8">
            <p14:nvContentPartPr>
              <p14:cNvPr id="305" name="Ink 304">
                <a:extLst>
                  <a:ext uri="{FF2B5EF4-FFF2-40B4-BE49-F238E27FC236}">
                    <a16:creationId xmlns:a16="http://schemas.microsoft.com/office/drawing/2014/main" id="{74C3DC0D-E6C5-1545-8AFB-8C3CBE776D06}"/>
                  </a:ext>
                </a:extLst>
              </p14:cNvPr>
              <p14:cNvContentPartPr/>
              <p14:nvPr/>
            </p14:nvContentPartPr>
            <p14:xfrm>
              <a:off x="6448427" y="4541244"/>
              <a:ext cx="455760" cy="550800"/>
            </p14:xfrm>
          </p:contentPart>
        </mc:Choice>
        <mc:Fallback>
          <p:pic>
            <p:nvPicPr>
              <p:cNvPr id="305" name="Ink 304">
                <a:extLst>
                  <a:ext uri="{FF2B5EF4-FFF2-40B4-BE49-F238E27FC236}">
                    <a16:creationId xmlns:a16="http://schemas.microsoft.com/office/drawing/2014/main" id="{74C3DC0D-E6C5-1545-8AFB-8C3CBE776D06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6433295" y="4526124"/>
                <a:ext cx="486384" cy="58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0">
            <p14:nvContentPartPr>
              <p14:cNvPr id="306" name="Ink 305">
                <a:extLst>
                  <a:ext uri="{FF2B5EF4-FFF2-40B4-BE49-F238E27FC236}">
                    <a16:creationId xmlns:a16="http://schemas.microsoft.com/office/drawing/2014/main" id="{67925FAC-7058-B548-BD9A-3974CE1932FF}"/>
                  </a:ext>
                </a:extLst>
              </p14:cNvPr>
              <p14:cNvContentPartPr/>
              <p14:nvPr/>
            </p14:nvContentPartPr>
            <p14:xfrm>
              <a:off x="5387147" y="4624764"/>
              <a:ext cx="855000" cy="426240"/>
            </p14:xfrm>
          </p:contentPart>
        </mc:Choice>
        <mc:Fallback>
          <p:pic>
            <p:nvPicPr>
              <p:cNvPr id="306" name="Ink 305">
                <a:extLst>
                  <a:ext uri="{FF2B5EF4-FFF2-40B4-BE49-F238E27FC236}">
                    <a16:creationId xmlns:a16="http://schemas.microsoft.com/office/drawing/2014/main" id="{67925FAC-7058-B548-BD9A-3974CE1932FF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5372027" y="4609644"/>
                <a:ext cx="885240" cy="45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2">
            <p14:nvContentPartPr>
              <p14:cNvPr id="307" name="Ink 306">
                <a:extLst>
                  <a:ext uri="{FF2B5EF4-FFF2-40B4-BE49-F238E27FC236}">
                    <a16:creationId xmlns:a16="http://schemas.microsoft.com/office/drawing/2014/main" id="{A3EFBF26-81BC-5B4E-B313-3A6AB06CC044}"/>
                  </a:ext>
                </a:extLst>
              </p14:cNvPr>
              <p14:cNvContentPartPr/>
              <p14:nvPr/>
            </p14:nvContentPartPr>
            <p14:xfrm>
              <a:off x="3201587" y="5325684"/>
              <a:ext cx="990720" cy="37080"/>
            </p14:xfrm>
          </p:contentPart>
        </mc:Choice>
        <mc:Fallback>
          <p:pic>
            <p:nvPicPr>
              <p:cNvPr id="307" name="Ink 306">
                <a:extLst>
                  <a:ext uri="{FF2B5EF4-FFF2-40B4-BE49-F238E27FC236}">
                    <a16:creationId xmlns:a16="http://schemas.microsoft.com/office/drawing/2014/main" id="{A3EFBF26-81BC-5B4E-B313-3A6AB06CC044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3186107" y="5310564"/>
                <a:ext cx="1021320" cy="6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4">
            <p14:nvContentPartPr>
              <p14:cNvPr id="308" name="Ink 307">
                <a:extLst>
                  <a:ext uri="{FF2B5EF4-FFF2-40B4-BE49-F238E27FC236}">
                    <a16:creationId xmlns:a16="http://schemas.microsoft.com/office/drawing/2014/main" id="{22C4C701-CEAB-5346-AE7C-85001BE06266}"/>
                  </a:ext>
                </a:extLst>
              </p14:cNvPr>
              <p14:cNvContentPartPr/>
              <p14:nvPr/>
            </p14:nvContentPartPr>
            <p14:xfrm>
              <a:off x="5659307" y="5178084"/>
              <a:ext cx="1025280" cy="86040"/>
            </p14:xfrm>
          </p:contentPart>
        </mc:Choice>
        <mc:Fallback>
          <p:pic>
            <p:nvPicPr>
              <p:cNvPr id="308" name="Ink 307">
                <a:extLst>
                  <a:ext uri="{FF2B5EF4-FFF2-40B4-BE49-F238E27FC236}">
                    <a16:creationId xmlns:a16="http://schemas.microsoft.com/office/drawing/2014/main" id="{22C4C701-CEAB-5346-AE7C-85001BE06266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5643827" y="5162604"/>
                <a:ext cx="1055520" cy="11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6">
            <p14:nvContentPartPr>
              <p14:cNvPr id="311" name="Ink 310">
                <a:extLst>
                  <a:ext uri="{FF2B5EF4-FFF2-40B4-BE49-F238E27FC236}">
                    <a16:creationId xmlns:a16="http://schemas.microsoft.com/office/drawing/2014/main" id="{28DDA2E0-D6C7-814B-88CE-95B0CFB8C913}"/>
                  </a:ext>
                </a:extLst>
              </p14:cNvPr>
              <p14:cNvContentPartPr/>
              <p14:nvPr/>
            </p14:nvContentPartPr>
            <p14:xfrm>
              <a:off x="296387" y="6124524"/>
              <a:ext cx="394200" cy="29520"/>
            </p14:xfrm>
          </p:contentPart>
        </mc:Choice>
        <mc:Fallback>
          <p:pic>
            <p:nvPicPr>
              <p:cNvPr id="311" name="Ink 310">
                <a:extLst>
                  <a:ext uri="{FF2B5EF4-FFF2-40B4-BE49-F238E27FC236}">
                    <a16:creationId xmlns:a16="http://schemas.microsoft.com/office/drawing/2014/main" id="{28DDA2E0-D6C7-814B-88CE-95B0CFB8C913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280907" y="6109044"/>
                <a:ext cx="424800" cy="5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8">
            <p14:nvContentPartPr>
              <p14:cNvPr id="312" name="Ink 311">
                <a:extLst>
                  <a:ext uri="{FF2B5EF4-FFF2-40B4-BE49-F238E27FC236}">
                    <a16:creationId xmlns:a16="http://schemas.microsoft.com/office/drawing/2014/main" id="{71B63A04-8EB7-994F-B94A-68A4BC088319}"/>
                  </a:ext>
                </a:extLst>
              </p14:cNvPr>
              <p14:cNvContentPartPr/>
              <p14:nvPr/>
            </p14:nvContentPartPr>
            <p14:xfrm>
              <a:off x="492227" y="2324724"/>
              <a:ext cx="144720" cy="35280"/>
            </p14:xfrm>
          </p:contentPart>
        </mc:Choice>
        <mc:Fallback>
          <p:pic>
            <p:nvPicPr>
              <p:cNvPr id="312" name="Ink 311">
                <a:extLst>
                  <a:ext uri="{FF2B5EF4-FFF2-40B4-BE49-F238E27FC236}">
                    <a16:creationId xmlns:a16="http://schemas.microsoft.com/office/drawing/2014/main" id="{71B63A04-8EB7-994F-B94A-68A4BC088319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476747" y="2309604"/>
                <a:ext cx="174960" cy="6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0">
            <p14:nvContentPartPr>
              <p14:cNvPr id="325" name="Ink 324">
                <a:extLst>
                  <a:ext uri="{FF2B5EF4-FFF2-40B4-BE49-F238E27FC236}">
                    <a16:creationId xmlns:a16="http://schemas.microsoft.com/office/drawing/2014/main" id="{3366CF53-77ED-A040-9537-F53E5E6B2FE1}"/>
                  </a:ext>
                </a:extLst>
              </p14:cNvPr>
              <p14:cNvContentPartPr/>
              <p14:nvPr/>
            </p14:nvContentPartPr>
            <p14:xfrm>
              <a:off x="1099547" y="5857044"/>
              <a:ext cx="1251360" cy="729360"/>
            </p14:xfrm>
          </p:contentPart>
        </mc:Choice>
        <mc:Fallback>
          <p:pic>
            <p:nvPicPr>
              <p:cNvPr id="325" name="Ink 324">
                <a:extLst>
                  <a:ext uri="{FF2B5EF4-FFF2-40B4-BE49-F238E27FC236}">
                    <a16:creationId xmlns:a16="http://schemas.microsoft.com/office/drawing/2014/main" id="{3366CF53-77ED-A040-9537-F53E5E6B2FE1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1084427" y="5841564"/>
                <a:ext cx="1281960" cy="75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2">
            <p14:nvContentPartPr>
              <p14:cNvPr id="326" name="Ink 325">
                <a:extLst>
                  <a:ext uri="{FF2B5EF4-FFF2-40B4-BE49-F238E27FC236}">
                    <a16:creationId xmlns:a16="http://schemas.microsoft.com/office/drawing/2014/main" id="{62938C36-1561-4241-B2CD-47D9FF56AE88}"/>
                  </a:ext>
                </a:extLst>
              </p14:cNvPr>
              <p14:cNvContentPartPr/>
              <p14:nvPr/>
            </p14:nvContentPartPr>
            <p14:xfrm>
              <a:off x="2667347" y="6053964"/>
              <a:ext cx="26640" cy="25920"/>
            </p14:xfrm>
          </p:contentPart>
        </mc:Choice>
        <mc:Fallback>
          <p:pic>
            <p:nvPicPr>
              <p:cNvPr id="326" name="Ink 325">
                <a:extLst>
                  <a:ext uri="{FF2B5EF4-FFF2-40B4-BE49-F238E27FC236}">
                    <a16:creationId xmlns:a16="http://schemas.microsoft.com/office/drawing/2014/main" id="{62938C36-1561-4241-B2CD-47D9FF56AE88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2652227" y="6038484"/>
                <a:ext cx="56880" cy="5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4">
            <p14:nvContentPartPr>
              <p14:cNvPr id="327" name="Ink 326">
                <a:extLst>
                  <a:ext uri="{FF2B5EF4-FFF2-40B4-BE49-F238E27FC236}">
                    <a16:creationId xmlns:a16="http://schemas.microsoft.com/office/drawing/2014/main" id="{B84D3059-D2DB-B945-B9AA-B8ACA8D6AF77}"/>
                  </a:ext>
                </a:extLst>
              </p14:cNvPr>
              <p14:cNvContentPartPr/>
              <p14:nvPr/>
            </p14:nvContentPartPr>
            <p14:xfrm>
              <a:off x="2714147" y="6366444"/>
              <a:ext cx="16920" cy="10080"/>
            </p14:xfrm>
          </p:contentPart>
        </mc:Choice>
        <mc:Fallback>
          <p:pic>
            <p:nvPicPr>
              <p:cNvPr id="327" name="Ink 326">
                <a:extLst>
                  <a:ext uri="{FF2B5EF4-FFF2-40B4-BE49-F238E27FC236}">
                    <a16:creationId xmlns:a16="http://schemas.microsoft.com/office/drawing/2014/main" id="{B84D3059-D2DB-B945-B9AA-B8ACA8D6AF77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2699027" y="6350964"/>
                <a:ext cx="47160" cy="4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6">
            <p14:nvContentPartPr>
              <p14:cNvPr id="340" name="Ink 339">
                <a:extLst>
                  <a:ext uri="{FF2B5EF4-FFF2-40B4-BE49-F238E27FC236}">
                    <a16:creationId xmlns:a16="http://schemas.microsoft.com/office/drawing/2014/main" id="{71F82F8E-1B4D-8A4E-BF62-702AEF667364}"/>
                  </a:ext>
                </a:extLst>
              </p14:cNvPr>
              <p14:cNvContentPartPr/>
              <p14:nvPr/>
            </p14:nvContentPartPr>
            <p14:xfrm>
              <a:off x="3172067" y="5548164"/>
              <a:ext cx="1597680" cy="718920"/>
            </p14:xfrm>
          </p:contentPart>
        </mc:Choice>
        <mc:Fallback>
          <p:pic>
            <p:nvPicPr>
              <p:cNvPr id="340" name="Ink 339">
                <a:extLst>
                  <a:ext uri="{FF2B5EF4-FFF2-40B4-BE49-F238E27FC236}">
                    <a16:creationId xmlns:a16="http://schemas.microsoft.com/office/drawing/2014/main" id="{71F82F8E-1B4D-8A4E-BF62-702AEF667364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3156950" y="5532684"/>
                <a:ext cx="1627913" cy="74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8">
            <p14:nvContentPartPr>
              <p14:cNvPr id="343" name="Ink 342">
                <a:extLst>
                  <a:ext uri="{FF2B5EF4-FFF2-40B4-BE49-F238E27FC236}">
                    <a16:creationId xmlns:a16="http://schemas.microsoft.com/office/drawing/2014/main" id="{A610025B-C4E7-7E4A-9F9E-D94B5EA22B6D}"/>
                  </a:ext>
                </a:extLst>
              </p14:cNvPr>
              <p14:cNvContentPartPr/>
              <p14:nvPr/>
            </p14:nvContentPartPr>
            <p14:xfrm>
              <a:off x="5869187" y="5874324"/>
              <a:ext cx="133560" cy="59760"/>
            </p14:xfrm>
          </p:contentPart>
        </mc:Choice>
        <mc:Fallback>
          <p:pic>
            <p:nvPicPr>
              <p:cNvPr id="343" name="Ink 342">
                <a:extLst>
                  <a:ext uri="{FF2B5EF4-FFF2-40B4-BE49-F238E27FC236}">
                    <a16:creationId xmlns:a16="http://schemas.microsoft.com/office/drawing/2014/main" id="{A610025B-C4E7-7E4A-9F9E-D94B5EA22B6D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5854067" y="5858844"/>
                <a:ext cx="164160" cy="9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0">
            <p14:nvContentPartPr>
              <p14:cNvPr id="348" name="Ink 347">
                <a:extLst>
                  <a:ext uri="{FF2B5EF4-FFF2-40B4-BE49-F238E27FC236}">
                    <a16:creationId xmlns:a16="http://schemas.microsoft.com/office/drawing/2014/main" id="{34FAF999-7BCB-FB47-B682-3929BB88B46F}"/>
                  </a:ext>
                </a:extLst>
              </p14:cNvPr>
              <p14:cNvContentPartPr/>
              <p14:nvPr/>
            </p14:nvContentPartPr>
            <p14:xfrm>
              <a:off x="7154387" y="5808804"/>
              <a:ext cx="178200" cy="85680"/>
            </p14:xfrm>
          </p:contentPart>
        </mc:Choice>
        <mc:Fallback>
          <p:pic>
            <p:nvPicPr>
              <p:cNvPr id="348" name="Ink 347">
                <a:extLst>
                  <a:ext uri="{FF2B5EF4-FFF2-40B4-BE49-F238E27FC236}">
                    <a16:creationId xmlns:a16="http://schemas.microsoft.com/office/drawing/2014/main" id="{34FAF999-7BCB-FB47-B682-3929BB88B46F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7138907" y="5793324"/>
                <a:ext cx="208800" cy="11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2">
            <p14:nvContentPartPr>
              <p14:cNvPr id="349" name="Ink 348">
                <a:extLst>
                  <a:ext uri="{FF2B5EF4-FFF2-40B4-BE49-F238E27FC236}">
                    <a16:creationId xmlns:a16="http://schemas.microsoft.com/office/drawing/2014/main" id="{E96D9AE7-B25C-E74B-A239-07BFE0D5361E}"/>
                  </a:ext>
                </a:extLst>
              </p14:cNvPr>
              <p14:cNvContentPartPr/>
              <p14:nvPr/>
            </p14:nvContentPartPr>
            <p14:xfrm>
              <a:off x="7228547" y="5560404"/>
              <a:ext cx="237240" cy="28080"/>
            </p14:xfrm>
          </p:contentPart>
        </mc:Choice>
        <mc:Fallback>
          <p:pic>
            <p:nvPicPr>
              <p:cNvPr id="349" name="Ink 348">
                <a:extLst>
                  <a:ext uri="{FF2B5EF4-FFF2-40B4-BE49-F238E27FC236}">
                    <a16:creationId xmlns:a16="http://schemas.microsoft.com/office/drawing/2014/main" id="{E96D9AE7-B25C-E74B-A239-07BFE0D5361E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7213427" y="5545284"/>
                <a:ext cx="267840" cy="5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4">
            <p14:nvContentPartPr>
              <p14:cNvPr id="352" name="Ink 351">
                <a:extLst>
                  <a:ext uri="{FF2B5EF4-FFF2-40B4-BE49-F238E27FC236}">
                    <a16:creationId xmlns:a16="http://schemas.microsoft.com/office/drawing/2014/main" id="{2A6CDC34-9F0D-7548-95AE-0B42D27220E1}"/>
                  </a:ext>
                </a:extLst>
              </p14:cNvPr>
              <p14:cNvContentPartPr/>
              <p14:nvPr/>
            </p14:nvContentPartPr>
            <p14:xfrm>
              <a:off x="7871147" y="5844444"/>
              <a:ext cx="848520" cy="401760"/>
            </p14:xfrm>
          </p:contentPart>
        </mc:Choice>
        <mc:Fallback>
          <p:pic>
            <p:nvPicPr>
              <p:cNvPr id="352" name="Ink 351">
                <a:extLst>
                  <a:ext uri="{FF2B5EF4-FFF2-40B4-BE49-F238E27FC236}">
                    <a16:creationId xmlns:a16="http://schemas.microsoft.com/office/drawing/2014/main" id="{2A6CDC34-9F0D-7548-95AE-0B42D27220E1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7855667" y="5829310"/>
                <a:ext cx="879120" cy="43238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6">
            <p14:nvContentPartPr>
              <p14:cNvPr id="353" name="Ink 352">
                <a:extLst>
                  <a:ext uri="{FF2B5EF4-FFF2-40B4-BE49-F238E27FC236}">
                    <a16:creationId xmlns:a16="http://schemas.microsoft.com/office/drawing/2014/main" id="{43FEF05F-72F6-EF46-AB74-F552B06A5063}"/>
                  </a:ext>
                </a:extLst>
              </p14:cNvPr>
              <p14:cNvContentPartPr/>
              <p14:nvPr/>
            </p14:nvContentPartPr>
            <p14:xfrm>
              <a:off x="6487307" y="6079524"/>
              <a:ext cx="961560" cy="383400"/>
            </p14:xfrm>
          </p:contentPart>
        </mc:Choice>
        <mc:Fallback>
          <p:pic>
            <p:nvPicPr>
              <p:cNvPr id="353" name="Ink 352">
                <a:extLst>
                  <a:ext uri="{FF2B5EF4-FFF2-40B4-BE49-F238E27FC236}">
                    <a16:creationId xmlns:a16="http://schemas.microsoft.com/office/drawing/2014/main" id="{43FEF05F-72F6-EF46-AB74-F552B06A5063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6472181" y="6064059"/>
                <a:ext cx="992171" cy="41397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8">
            <p14:nvContentPartPr>
              <p14:cNvPr id="354" name="Ink 353">
                <a:extLst>
                  <a:ext uri="{FF2B5EF4-FFF2-40B4-BE49-F238E27FC236}">
                    <a16:creationId xmlns:a16="http://schemas.microsoft.com/office/drawing/2014/main" id="{FB552D4C-F4B7-074E-A237-613B19D2156C}"/>
                  </a:ext>
                </a:extLst>
              </p14:cNvPr>
              <p14:cNvContentPartPr/>
              <p14:nvPr/>
            </p14:nvContentPartPr>
            <p14:xfrm>
              <a:off x="5394707" y="6091764"/>
              <a:ext cx="544680" cy="207000"/>
            </p14:xfrm>
          </p:contentPart>
        </mc:Choice>
        <mc:Fallback>
          <p:pic>
            <p:nvPicPr>
              <p:cNvPr id="354" name="Ink 353">
                <a:extLst>
                  <a:ext uri="{FF2B5EF4-FFF2-40B4-BE49-F238E27FC236}">
                    <a16:creationId xmlns:a16="http://schemas.microsoft.com/office/drawing/2014/main" id="{FB552D4C-F4B7-074E-A237-613B19D2156C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5379587" y="6076284"/>
                <a:ext cx="574920" cy="23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0">
            <p14:nvContentPartPr>
              <p14:cNvPr id="355" name="Ink 354">
                <a:extLst>
                  <a:ext uri="{FF2B5EF4-FFF2-40B4-BE49-F238E27FC236}">
                    <a16:creationId xmlns:a16="http://schemas.microsoft.com/office/drawing/2014/main" id="{DDB9F844-B440-5342-BFAA-4F59D4B40657}"/>
                  </a:ext>
                </a:extLst>
              </p14:cNvPr>
              <p14:cNvContentPartPr/>
              <p14:nvPr/>
            </p14:nvContentPartPr>
            <p14:xfrm>
              <a:off x="407627" y="2315364"/>
              <a:ext cx="310320" cy="32400"/>
            </p14:xfrm>
          </p:contentPart>
        </mc:Choice>
        <mc:Fallback>
          <p:pic>
            <p:nvPicPr>
              <p:cNvPr id="355" name="Ink 354">
                <a:extLst>
                  <a:ext uri="{FF2B5EF4-FFF2-40B4-BE49-F238E27FC236}">
                    <a16:creationId xmlns:a16="http://schemas.microsoft.com/office/drawing/2014/main" id="{DDB9F844-B440-5342-BFAA-4F59D4B40657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392147" y="2300244"/>
                <a:ext cx="340560" cy="6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2">
            <p14:nvContentPartPr>
              <p14:cNvPr id="356" name="Ink 355">
                <a:extLst>
                  <a:ext uri="{FF2B5EF4-FFF2-40B4-BE49-F238E27FC236}">
                    <a16:creationId xmlns:a16="http://schemas.microsoft.com/office/drawing/2014/main" id="{F419CA7E-819C-B44A-84B1-60F98035B581}"/>
                  </a:ext>
                </a:extLst>
              </p14:cNvPr>
              <p14:cNvContentPartPr/>
              <p14:nvPr/>
            </p14:nvContentPartPr>
            <p14:xfrm>
              <a:off x="1112147" y="5943444"/>
              <a:ext cx="360" cy="360"/>
            </p14:xfrm>
          </p:contentPart>
        </mc:Choice>
        <mc:Fallback>
          <p:pic>
            <p:nvPicPr>
              <p:cNvPr id="356" name="Ink 355">
                <a:extLst>
                  <a:ext uri="{FF2B5EF4-FFF2-40B4-BE49-F238E27FC236}">
                    <a16:creationId xmlns:a16="http://schemas.microsoft.com/office/drawing/2014/main" id="{F419CA7E-819C-B44A-84B1-60F98035B581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096667" y="5928324"/>
                <a:ext cx="30960" cy="3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3">
            <p14:nvContentPartPr>
              <p14:cNvPr id="357" name="Ink 356">
                <a:extLst>
                  <a:ext uri="{FF2B5EF4-FFF2-40B4-BE49-F238E27FC236}">
                    <a16:creationId xmlns:a16="http://schemas.microsoft.com/office/drawing/2014/main" id="{8D5315BF-2F55-8B4B-9B2B-34D7AAC96653}"/>
                  </a:ext>
                </a:extLst>
              </p14:cNvPr>
              <p14:cNvContentPartPr/>
              <p14:nvPr/>
            </p14:nvContentPartPr>
            <p14:xfrm>
              <a:off x="1096307" y="5930844"/>
              <a:ext cx="3600" cy="20520"/>
            </p14:xfrm>
          </p:contentPart>
        </mc:Choice>
        <mc:Fallback>
          <p:pic>
            <p:nvPicPr>
              <p:cNvPr id="357" name="Ink 356">
                <a:extLst>
                  <a:ext uri="{FF2B5EF4-FFF2-40B4-BE49-F238E27FC236}">
                    <a16:creationId xmlns:a16="http://schemas.microsoft.com/office/drawing/2014/main" id="{8D5315BF-2F55-8B4B-9B2B-34D7AAC96653}"/>
                  </a:ext>
                </a:extLst>
              </p:cNvPr>
              <p:cNvPicPr/>
              <p:nvPr/>
            </p:nvPicPr>
            <p:blipFill>
              <a:blip r:embed="rId134"/>
              <a:stretch>
                <a:fillRect/>
              </a:stretch>
            </p:blipFill>
            <p:spPr>
              <a:xfrm>
                <a:off x="1080827" y="5915724"/>
                <a:ext cx="34200" cy="5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5">
            <p14:nvContentPartPr>
              <p14:cNvPr id="358" name="Ink 357">
                <a:extLst>
                  <a:ext uri="{FF2B5EF4-FFF2-40B4-BE49-F238E27FC236}">
                    <a16:creationId xmlns:a16="http://schemas.microsoft.com/office/drawing/2014/main" id="{EDB34634-122E-9C44-B867-0EAAF01AD2B3}"/>
                  </a:ext>
                </a:extLst>
              </p14:cNvPr>
              <p14:cNvContentPartPr/>
              <p14:nvPr/>
            </p14:nvContentPartPr>
            <p14:xfrm>
              <a:off x="1161467" y="6561924"/>
              <a:ext cx="941400" cy="42840"/>
            </p14:xfrm>
          </p:contentPart>
        </mc:Choice>
        <mc:Fallback>
          <p:pic>
            <p:nvPicPr>
              <p:cNvPr id="358" name="Ink 357">
                <a:extLst>
                  <a:ext uri="{FF2B5EF4-FFF2-40B4-BE49-F238E27FC236}">
                    <a16:creationId xmlns:a16="http://schemas.microsoft.com/office/drawing/2014/main" id="{EDB34634-122E-9C44-B867-0EAAF01AD2B3}"/>
                  </a:ext>
                </a:extLst>
              </p:cNvPr>
              <p:cNvPicPr/>
              <p:nvPr/>
            </p:nvPicPr>
            <p:blipFill>
              <a:blip r:embed="rId136"/>
              <a:stretch>
                <a:fillRect/>
              </a:stretch>
            </p:blipFill>
            <p:spPr>
              <a:xfrm>
                <a:off x="1145987" y="6546804"/>
                <a:ext cx="972000" cy="7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7">
            <p14:nvContentPartPr>
              <p14:cNvPr id="362" name="Ink 361">
                <a:extLst>
                  <a:ext uri="{FF2B5EF4-FFF2-40B4-BE49-F238E27FC236}">
                    <a16:creationId xmlns:a16="http://schemas.microsoft.com/office/drawing/2014/main" id="{51D96BA2-F58F-F247-9E2E-388B7ADD4652}"/>
                  </a:ext>
                </a:extLst>
              </p14:cNvPr>
              <p14:cNvContentPartPr/>
              <p14:nvPr/>
            </p14:nvContentPartPr>
            <p14:xfrm>
              <a:off x="245987" y="2582484"/>
              <a:ext cx="2188440" cy="3159720"/>
            </p14:xfrm>
          </p:contentPart>
        </mc:Choice>
        <mc:Fallback>
          <p:pic>
            <p:nvPicPr>
              <p:cNvPr id="362" name="Ink 361">
                <a:extLst>
                  <a:ext uri="{FF2B5EF4-FFF2-40B4-BE49-F238E27FC236}">
                    <a16:creationId xmlns:a16="http://schemas.microsoft.com/office/drawing/2014/main" id="{51D96BA2-F58F-F247-9E2E-388B7ADD4652}"/>
                  </a:ext>
                </a:extLst>
              </p:cNvPr>
              <p:cNvPicPr/>
              <p:nvPr/>
            </p:nvPicPr>
            <p:blipFill>
              <a:blip r:embed="rId138"/>
              <a:stretch>
                <a:fillRect/>
              </a:stretch>
            </p:blipFill>
            <p:spPr>
              <a:xfrm>
                <a:off x="230867" y="2567006"/>
                <a:ext cx="2219040" cy="319031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9">
            <p14:nvContentPartPr>
              <p14:cNvPr id="363" name="Ink 362">
                <a:extLst>
                  <a:ext uri="{FF2B5EF4-FFF2-40B4-BE49-F238E27FC236}">
                    <a16:creationId xmlns:a16="http://schemas.microsoft.com/office/drawing/2014/main" id="{5111E07A-33AA-1C4B-BA79-414D4C33A818}"/>
                  </a:ext>
                </a:extLst>
              </p14:cNvPr>
              <p14:cNvContentPartPr/>
              <p14:nvPr/>
            </p14:nvContentPartPr>
            <p14:xfrm>
              <a:off x="1173707" y="6554724"/>
              <a:ext cx="826200" cy="43920"/>
            </p14:xfrm>
          </p:contentPart>
        </mc:Choice>
        <mc:Fallback>
          <p:pic>
            <p:nvPicPr>
              <p:cNvPr id="363" name="Ink 362">
                <a:extLst>
                  <a:ext uri="{FF2B5EF4-FFF2-40B4-BE49-F238E27FC236}">
                    <a16:creationId xmlns:a16="http://schemas.microsoft.com/office/drawing/2014/main" id="{5111E07A-33AA-1C4B-BA79-414D4C33A818}"/>
                  </a:ext>
                </a:extLst>
              </p:cNvPr>
              <p:cNvPicPr/>
              <p:nvPr/>
            </p:nvPicPr>
            <p:blipFill>
              <a:blip r:embed="rId140"/>
              <a:stretch>
                <a:fillRect/>
              </a:stretch>
            </p:blipFill>
            <p:spPr>
              <a:xfrm>
                <a:off x="1158587" y="6539604"/>
                <a:ext cx="856440" cy="74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561403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A11FD26F-69D8-1E44-9B02-E19F55AD40C9}"/>
                  </a:ext>
                </a:extLst>
              </p14:cNvPr>
              <p14:cNvContentPartPr/>
              <p14:nvPr/>
            </p14:nvContentPartPr>
            <p14:xfrm>
              <a:off x="4852547" y="374964"/>
              <a:ext cx="3501360" cy="73800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A11FD26F-69D8-1E44-9B02-E19F55AD40C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837065" y="359837"/>
                <a:ext cx="3531963" cy="76861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E9271838-8AA1-3342-AA3F-D128F78B85A6}"/>
                  </a:ext>
                </a:extLst>
              </p14:cNvPr>
              <p14:cNvContentPartPr/>
              <p14:nvPr/>
            </p14:nvContentPartPr>
            <p14:xfrm>
              <a:off x="2755187" y="1922244"/>
              <a:ext cx="837720" cy="53532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E9271838-8AA1-3342-AA3F-D128F78B85A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740067" y="1906764"/>
                <a:ext cx="868320" cy="56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ACC809C5-9CB5-AA49-89E3-083D85BCD4DE}"/>
                  </a:ext>
                </a:extLst>
              </p14:cNvPr>
              <p14:cNvContentPartPr/>
              <p14:nvPr/>
            </p14:nvContentPartPr>
            <p14:xfrm>
              <a:off x="1528667" y="1902804"/>
              <a:ext cx="979920" cy="593640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ACC809C5-9CB5-AA49-89E3-083D85BCD4D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513547" y="1887684"/>
                <a:ext cx="1010160" cy="62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8529517C-04CA-CD46-B3A8-B2DF872C6BC7}"/>
                  </a:ext>
                </a:extLst>
              </p14:cNvPr>
              <p14:cNvContentPartPr/>
              <p14:nvPr/>
            </p14:nvContentPartPr>
            <p14:xfrm>
              <a:off x="3989987" y="1216644"/>
              <a:ext cx="4755240" cy="1057680"/>
            </p14:xfrm>
          </p:contentPart>
        </mc:Choice>
        <mc:Fallback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8529517C-04CA-CD46-B3A8-B2DF872C6BC7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974867" y="1201524"/>
                <a:ext cx="4785840" cy="108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B05C9E93-1E38-5446-B98D-2C1E8C0E84E1}"/>
                  </a:ext>
                </a:extLst>
              </p14:cNvPr>
              <p14:cNvContentPartPr/>
              <p14:nvPr/>
            </p14:nvContentPartPr>
            <p14:xfrm>
              <a:off x="6585947" y="1322124"/>
              <a:ext cx="4024440" cy="713880"/>
            </p14:xfrm>
          </p:contentPart>
        </mc:Choice>
        <mc:Fallback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B05C9E93-1E38-5446-B98D-2C1E8C0E84E1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570827" y="1306644"/>
                <a:ext cx="4055040" cy="74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DC686279-7216-9640-90E4-6CD83E22FFEC}"/>
                  </a:ext>
                </a:extLst>
              </p14:cNvPr>
              <p14:cNvContentPartPr/>
              <p14:nvPr/>
            </p14:nvContentPartPr>
            <p14:xfrm>
              <a:off x="3249467" y="2677524"/>
              <a:ext cx="7403760" cy="869400"/>
            </p14:xfrm>
          </p:contentPart>
        </mc:Choice>
        <mc:Fallback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DC686279-7216-9640-90E4-6CD83E22FFEC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234346" y="2662404"/>
                <a:ext cx="7434361" cy="89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660996F7-BB7C-EF4A-A5A4-756FD3B6F82F}"/>
                  </a:ext>
                </a:extLst>
              </p14:cNvPr>
              <p14:cNvContentPartPr/>
              <p14:nvPr/>
            </p14:nvContentPartPr>
            <p14:xfrm>
              <a:off x="10414547" y="1697244"/>
              <a:ext cx="1847880" cy="567000"/>
            </p14:xfrm>
          </p:contentPart>
        </mc:Choice>
        <mc:Fallback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660996F7-BB7C-EF4A-A5A4-756FD3B6F82F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0399067" y="1681754"/>
                <a:ext cx="1878480" cy="59761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69228CC4-5BB7-8740-AEAA-18854DEFEE10}"/>
                  </a:ext>
                </a:extLst>
              </p14:cNvPr>
              <p14:cNvContentPartPr/>
              <p14:nvPr/>
            </p14:nvContentPartPr>
            <p14:xfrm>
              <a:off x="391787" y="4116804"/>
              <a:ext cx="278280" cy="23040"/>
            </p14:xfrm>
          </p:contentPart>
        </mc:Choice>
        <mc:Fallback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69228CC4-5BB7-8740-AEAA-18854DEFEE10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76307" y="4101324"/>
                <a:ext cx="308520" cy="5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94" name="Ink 93">
                <a:extLst>
                  <a:ext uri="{FF2B5EF4-FFF2-40B4-BE49-F238E27FC236}">
                    <a16:creationId xmlns:a16="http://schemas.microsoft.com/office/drawing/2014/main" id="{EC022690-E1C8-A44F-B9E9-6D33AF0EB438}"/>
                  </a:ext>
                </a:extLst>
              </p14:cNvPr>
              <p14:cNvContentPartPr/>
              <p14:nvPr/>
            </p14:nvContentPartPr>
            <p14:xfrm>
              <a:off x="3181787" y="4044084"/>
              <a:ext cx="6480" cy="21240"/>
            </p14:xfrm>
          </p:contentPart>
        </mc:Choice>
        <mc:Fallback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id="{EC022690-E1C8-A44F-B9E9-6D33AF0EB438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166307" y="4028964"/>
                <a:ext cx="37080" cy="5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2582FD89-9332-5C4D-894C-704FA50F39CF}"/>
                  </a:ext>
                </a:extLst>
              </p14:cNvPr>
              <p14:cNvContentPartPr/>
              <p14:nvPr/>
            </p14:nvContentPartPr>
            <p14:xfrm>
              <a:off x="3200147" y="4262964"/>
              <a:ext cx="360" cy="360"/>
            </p14:xfrm>
          </p:contentPart>
        </mc:Choice>
        <mc:Fallback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2582FD89-9332-5C4D-894C-704FA50F39CF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185027" y="4247484"/>
                <a:ext cx="30960" cy="3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FB07EBB3-E521-1649-B7F5-54F4A85BE9B2}"/>
                  </a:ext>
                </a:extLst>
              </p14:cNvPr>
              <p14:cNvContentPartPr/>
              <p14:nvPr/>
            </p14:nvContentPartPr>
            <p14:xfrm>
              <a:off x="1063907" y="3681924"/>
              <a:ext cx="1799280" cy="517320"/>
            </p14:xfrm>
          </p:contentPart>
        </mc:Choice>
        <mc:Fallback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FB07EBB3-E521-1649-B7F5-54F4A85BE9B2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048790" y="3666804"/>
                <a:ext cx="1829514" cy="54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57" name="Ink 156">
                <a:extLst>
                  <a:ext uri="{FF2B5EF4-FFF2-40B4-BE49-F238E27FC236}">
                    <a16:creationId xmlns:a16="http://schemas.microsoft.com/office/drawing/2014/main" id="{3AB63CAD-7FD3-FA43-9395-136B167DFF8F}"/>
                  </a:ext>
                </a:extLst>
              </p14:cNvPr>
              <p14:cNvContentPartPr/>
              <p14:nvPr/>
            </p14:nvContentPartPr>
            <p14:xfrm>
              <a:off x="3717467" y="3830244"/>
              <a:ext cx="7232400" cy="1186200"/>
            </p14:xfrm>
          </p:contentPart>
        </mc:Choice>
        <mc:Fallback>
          <p:pic>
            <p:nvPicPr>
              <p:cNvPr id="157" name="Ink 156">
                <a:extLst>
                  <a:ext uri="{FF2B5EF4-FFF2-40B4-BE49-F238E27FC236}">
                    <a16:creationId xmlns:a16="http://schemas.microsoft.com/office/drawing/2014/main" id="{3AB63CAD-7FD3-FA43-9395-136B167DFF8F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3701987" y="3815124"/>
                <a:ext cx="7262640" cy="121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164" name="Ink 163">
                <a:extLst>
                  <a:ext uri="{FF2B5EF4-FFF2-40B4-BE49-F238E27FC236}">
                    <a16:creationId xmlns:a16="http://schemas.microsoft.com/office/drawing/2014/main" id="{02AE4F22-DD16-EC4D-B95B-3A81DE4378FA}"/>
                  </a:ext>
                </a:extLst>
              </p14:cNvPr>
              <p14:cNvContentPartPr/>
              <p14:nvPr/>
            </p14:nvContentPartPr>
            <p14:xfrm>
              <a:off x="11039867" y="4213644"/>
              <a:ext cx="872280" cy="291600"/>
            </p14:xfrm>
          </p:contentPart>
        </mc:Choice>
        <mc:Fallback>
          <p:pic>
            <p:nvPicPr>
              <p:cNvPr id="164" name="Ink 163">
                <a:extLst>
                  <a:ext uri="{FF2B5EF4-FFF2-40B4-BE49-F238E27FC236}">
                    <a16:creationId xmlns:a16="http://schemas.microsoft.com/office/drawing/2014/main" id="{02AE4F22-DD16-EC4D-B95B-3A81DE4378FA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1024747" y="4198164"/>
                <a:ext cx="902880" cy="32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179" name="Ink 178">
                <a:extLst>
                  <a:ext uri="{FF2B5EF4-FFF2-40B4-BE49-F238E27FC236}">
                    <a16:creationId xmlns:a16="http://schemas.microsoft.com/office/drawing/2014/main" id="{63D7CB58-AC1E-674C-A540-5E22E74DB557}"/>
                  </a:ext>
                </a:extLst>
              </p14:cNvPr>
              <p14:cNvContentPartPr/>
              <p14:nvPr/>
            </p14:nvContentPartPr>
            <p14:xfrm>
              <a:off x="11272787" y="3941484"/>
              <a:ext cx="1306800" cy="664560"/>
            </p14:xfrm>
          </p:contentPart>
        </mc:Choice>
        <mc:Fallback>
          <p:pic>
            <p:nvPicPr>
              <p:cNvPr id="179" name="Ink 178">
                <a:extLst>
                  <a:ext uri="{FF2B5EF4-FFF2-40B4-BE49-F238E27FC236}">
                    <a16:creationId xmlns:a16="http://schemas.microsoft.com/office/drawing/2014/main" id="{63D7CB58-AC1E-674C-A540-5E22E74DB557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11257663" y="3926364"/>
                <a:ext cx="1337408" cy="69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183" name="Ink 182">
                <a:extLst>
                  <a:ext uri="{FF2B5EF4-FFF2-40B4-BE49-F238E27FC236}">
                    <a16:creationId xmlns:a16="http://schemas.microsoft.com/office/drawing/2014/main" id="{191B7574-C927-BA4C-B4D5-6F03F443E237}"/>
                  </a:ext>
                </a:extLst>
              </p14:cNvPr>
              <p14:cNvContentPartPr/>
              <p14:nvPr/>
            </p14:nvContentPartPr>
            <p14:xfrm>
              <a:off x="357947" y="4131204"/>
              <a:ext cx="267120" cy="43200"/>
            </p14:xfrm>
          </p:contentPart>
        </mc:Choice>
        <mc:Fallback>
          <p:pic>
            <p:nvPicPr>
              <p:cNvPr id="183" name="Ink 182">
                <a:extLst>
                  <a:ext uri="{FF2B5EF4-FFF2-40B4-BE49-F238E27FC236}">
                    <a16:creationId xmlns:a16="http://schemas.microsoft.com/office/drawing/2014/main" id="{191B7574-C927-BA4C-B4D5-6F03F443E237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342827" y="4116084"/>
                <a:ext cx="297720" cy="7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186" name="Ink 185">
                <a:extLst>
                  <a:ext uri="{FF2B5EF4-FFF2-40B4-BE49-F238E27FC236}">
                    <a16:creationId xmlns:a16="http://schemas.microsoft.com/office/drawing/2014/main" id="{96797D82-68ED-0444-97EA-1C3AC39A62E8}"/>
                  </a:ext>
                </a:extLst>
              </p14:cNvPr>
              <p14:cNvContentPartPr/>
              <p14:nvPr/>
            </p14:nvContentPartPr>
            <p14:xfrm>
              <a:off x="357947" y="4132284"/>
              <a:ext cx="101520" cy="44280"/>
            </p14:xfrm>
          </p:contentPart>
        </mc:Choice>
        <mc:Fallback>
          <p:pic>
            <p:nvPicPr>
              <p:cNvPr id="186" name="Ink 185">
                <a:extLst>
                  <a:ext uri="{FF2B5EF4-FFF2-40B4-BE49-F238E27FC236}">
                    <a16:creationId xmlns:a16="http://schemas.microsoft.com/office/drawing/2014/main" id="{96797D82-68ED-0444-97EA-1C3AC39A62E8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342827" y="4117164"/>
                <a:ext cx="132120" cy="7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187" name="Ink 186">
                <a:extLst>
                  <a:ext uri="{FF2B5EF4-FFF2-40B4-BE49-F238E27FC236}">
                    <a16:creationId xmlns:a16="http://schemas.microsoft.com/office/drawing/2014/main" id="{0D239C28-DD27-8143-A8E8-7817365CD41A}"/>
                  </a:ext>
                </a:extLst>
              </p14:cNvPr>
              <p14:cNvContentPartPr/>
              <p14:nvPr/>
            </p14:nvContentPartPr>
            <p14:xfrm>
              <a:off x="382787" y="6052164"/>
              <a:ext cx="322560" cy="15120"/>
            </p14:xfrm>
          </p:contentPart>
        </mc:Choice>
        <mc:Fallback>
          <p:pic>
            <p:nvPicPr>
              <p:cNvPr id="187" name="Ink 186">
                <a:extLst>
                  <a:ext uri="{FF2B5EF4-FFF2-40B4-BE49-F238E27FC236}">
                    <a16:creationId xmlns:a16="http://schemas.microsoft.com/office/drawing/2014/main" id="{0D239C28-DD27-8143-A8E8-7817365CD41A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367667" y="6037044"/>
                <a:ext cx="352800" cy="4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202" name="Ink 201">
                <a:extLst>
                  <a:ext uri="{FF2B5EF4-FFF2-40B4-BE49-F238E27FC236}">
                    <a16:creationId xmlns:a16="http://schemas.microsoft.com/office/drawing/2014/main" id="{44CFEF0F-EEE0-314E-A578-7CF8F96594AC}"/>
                  </a:ext>
                </a:extLst>
              </p14:cNvPr>
              <p14:cNvContentPartPr/>
              <p14:nvPr/>
            </p14:nvContentPartPr>
            <p14:xfrm>
              <a:off x="3156587" y="5994924"/>
              <a:ext cx="15840" cy="23040"/>
            </p14:xfrm>
          </p:contentPart>
        </mc:Choice>
        <mc:Fallback>
          <p:pic>
            <p:nvPicPr>
              <p:cNvPr id="202" name="Ink 201">
                <a:extLst>
                  <a:ext uri="{FF2B5EF4-FFF2-40B4-BE49-F238E27FC236}">
                    <a16:creationId xmlns:a16="http://schemas.microsoft.com/office/drawing/2014/main" id="{44CFEF0F-EEE0-314E-A578-7CF8F96594AC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3141107" y="5979804"/>
                <a:ext cx="46440" cy="5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204" name="Ink 203">
                <a:extLst>
                  <a:ext uri="{FF2B5EF4-FFF2-40B4-BE49-F238E27FC236}">
                    <a16:creationId xmlns:a16="http://schemas.microsoft.com/office/drawing/2014/main" id="{40C02DD5-2391-834F-88FB-22CE25B2B81E}"/>
                  </a:ext>
                </a:extLst>
              </p14:cNvPr>
              <p14:cNvContentPartPr/>
              <p14:nvPr/>
            </p14:nvContentPartPr>
            <p14:xfrm>
              <a:off x="3149027" y="5832204"/>
              <a:ext cx="29520" cy="46440"/>
            </p14:xfrm>
          </p:contentPart>
        </mc:Choice>
        <mc:Fallback>
          <p:pic>
            <p:nvPicPr>
              <p:cNvPr id="204" name="Ink 203">
                <a:extLst>
                  <a:ext uri="{FF2B5EF4-FFF2-40B4-BE49-F238E27FC236}">
                    <a16:creationId xmlns:a16="http://schemas.microsoft.com/office/drawing/2014/main" id="{40C02DD5-2391-834F-88FB-22CE25B2B81E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3133907" y="5817084"/>
                <a:ext cx="60120" cy="7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205" name="Ink 204">
                <a:extLst>
                  <a:ext uri="{FF2B5EF4-FFF2-40B4-BE49-F238E27FC236}">
                    <a16:creationId xmlns:a16="http://schemas.microsoft.com/office/drawing/2014/main" id="{19CA0C53-B96A-7F46-A517-0CA0B4C18949}"/>
                  </a:ext>
                </a:extLst>
              </p14:cNvPr>
              <p14:cNvContentPartPr/>
              <p14:nvPr/>
            </p14:nvContentPartPr>
            <p14:xfrm>
              <a:off x="1170467" y="5551764"/>
              <a:ext cx="1720800" cy="564840"/>
            </p14:xfrm>
          </p:contentPart>
        </mc:Choice>
        <mc:Fallback>
          <p:pic>
            <p:nvPicPr>
              <p:cNvPr id="205" name="Ink 204">
                <a:extLst>
                  <a:ext uri="{FF2B5EF4-FFF2-40B4-BE49-F238E27FC236}">
                    <a16:creationId xmlns:a16="http://schemas.microsoft.com/office/drawing/2014/main" id="{19CA0C53-B96A-7F46-A517-0CA0B4C18949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1155350" y="5536294"/>
                <a:ext cx="1751034" cy="59506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208" name="Ink 207">
                <a:extLst>
                  <a:ext uri="{FF2B5EF4-FFF2-40B4-BE49-F238E27FC236}">
                    <a16:creationId xmlns:a16="http://schemas.microsoft.com/office/drawing/2014/main" id="{C38507CC-137A-734D-9526-F4465FDBEB22}"/>
                  </a:ext>
                </a:extLst>
              </p14:cNvPr>
              <p14:cNvContentPartPr/>
              <p14:nvPr/>
            </p14:nvContentPartPr>
            <p14:xfrm>
              <a:off x="3681827" y="58164"/>
              <a:ext cx="890280" cy="473400"/>
            </p14:xfrm>
          </p:contentPart>
        </mc:Choice>
        <mc:Fallback>
          <p:pic>
            <p:nvPicPr>
              <p:cNvPr id="208" name="Ink 207">
                <a:extLst>
                  <a:ext uri="{FF2B5EF4-FFF2-40B4-BE49-F238E27FC236}">
                    <a16:creationId xmlns:a16="http://schemas.microsoft.com/office/drawing/2014/main" id="{C38507CC-137A-734D-9526-F4465FDBEB22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3666707" y="43044"/>
                <a:ext cx="920520" cy="50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217" name="Ink 216">
                <a:extLst>
                  <a:ext uri="{FF2B5EF4-FFF2-40B4-BE49-F238E27FC236}">
                    <a16:creationId xmlns:a16="http://schemas.microsoft.com/office/drawing/2014/main" id="{08014608-AD9C-2147-A9A9-692598595555}"/>
                  </a:ext>
                </a:extLst>
              </p14:cNvPr>
              <p14:cNvContentPartPr/>
              <p14:nvPr/>
            </p14:nvContentPartPr>
            <p14:xfrm>
              <a:off x="2097107" y="-104196"/>
              <a:ext cx="992160" cy="434880"/>
            </p14:xfrm>
          </p:contentPart>
        </mc:Choice>
        <mc:Fallback>
          <p:pic>
            <p:nvPicPr>
              <p:cNvPr id="217" name="Ink 216">
                <a:extLst>
                  <a:ext uri="{FF2B5EF4-FFF2-40B4-BE49-F238E27FC236}">
                    <a16:creationId xmlns:a16="http://schemas.microsoft.com/office/drawing/2014/main" id="{08014608-AD9C-2147-A9A9-692598595555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2081987" y="-119329"/>
                <a:ext cx="1022400" cy="46514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230" name="Ink 229">
                <a:extLst>
                  <a:ext uri="{FF2B5EF4-FFF2-40B4-BE49-F238E27FC236}">
                    <a16:creationId xmlns:a16="http://schemas.microsoft.com/office/drawing/2014/main" id="{5934C5CB-5BC4-254F-902B-9C9909AEAB46}"/>
                  </a:ext>
                </a:extLst>
              </p14:cNvPr>
              <p14:cNvContentPartPr/>
              <p14:nvPr/>
            </p14:nvContentPartPr>
            <p14:xfrm>
              <a:off x="1858067" y="599964"/>
              <a:ext cx="2627640" cy="748080"/>
            </p14:xfrm>
          </p:contentPart>
        </mc:Choice>
        <mc:Fallback>
          <p:pic>
            <p:nvPicPr>
              <p:cNvPr id="230" name="Ink 229">
                <a:extLst>
                  <a:ext uri="{FF2B5EF4-FFF2-40B4-BE49-F238E27FC236}">
                    <a16:creationId xmlns:a16="http://schemas.microsoft.com/office/drawing/2014/main" id="{5934C5CB-5BC4-254F-902B-9C9909AEAB46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1842587" y="584844"/>
                <a:ext cx="2658240" cy="77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231" name="Ink 230">
                <a:extLst>
                  <a:ext uri="{FF2B5EF4-FFF2-40B4-BE49-F238E27FC236}">
                    <a16:creationId xmlns:a16="http://schemas.microsoft.com/office/drawing/2014/main" id="{C6E423EA-78A6-794D-9D00-CE01086FEB45}"/>
                  </a:ext>
                </a:extLst>
              </p14:cNvPr>
              <p14:cNvContentPartPr/>
              <p14:nvPr/>
            </p14:nvContentPartPr>
            <p14:xfrm>
              <a:off x="1613267" y="-418836"/>
              <a:ext cx="1801080" cy="1030320"/>
            </p14:xfrm>
          </p:contentPart>
        </mc:Choice>
        <mc:Fallback>
          <p:pic>
            <p:nvPicPr>
              <p:cNvPr id="231" name="Ink 230">
                <a:extLst>
                  <a:ext uri="{FF2B5EF4-FFF2-40B4-BE49-F238E27FC236}">
                    <a16:creationId xmlns:a16="http://schemas.microsoft.com/office/drawing/2014/main" id="{C6E423EA-78A6-794D-9D00-CE01086FEB45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1598147" y="-433956"/>
                <a:ext cx="1831680" cy="106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232" name="Ink 231">
                <a:extLst>
                  <a:ext uri="{FF2B5EF4-FFF2-40B4-BE49-F238E27FC236}">
                    <a16:creationId xmlns:a16="http://schemas.microsoft.com/office/drawing/2014/main" id="{82A39D1A-B577-994D-AE13-DB0721A10560}"/>
                  </a:ext>
                </a:extLst>
              </p14:cNvPr>
              <p14:cNvContentPartPr/>
              <p14:nvPr/>
            </p14:nvContentPartPr>
            <p14:xfrm>
              <a:off x="760067" y="3273684"/>
              <a:ext cx="352080" cy="283320"/>
            </p14:xfrm>
          </p:contentPart>
        </mc:Choice>
        <mc:Fallback>
          <p:pic>
            <p:nvPicPr>
              <p:cNvPr id="232" name="Ink 231">
                <a:extLst>
                  <a:ext uri="{FF2B5EF4-FFF2-40B4-BE49-F238E27FC236}">
                    <a16:creationId xmlns:a16="http://schemas.microsoft.com/office/drawing/2014/main" id="{82A39D1A-B577-994D-AE13-DB0721A10560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744947" y="3258564"/>
                <a:ext cx="382680" cy="31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233" name="Ink 232">
                <a:extLst>
                  <a:ext uri="{FF2B5EF4-FFF2-40B4-BE49-F238E27FC236}">
                    <a16:creationId xmlns:a16="http://schemas.microsoft.com/office/drawing/2014/main" id="{C3F33EBC-212C-3B4D-8F89-F79359154ABC}"/>
                  </a:ext>
                </a:extLst>
              </p14:cNvPr>
              <p14:cNvContentPartPr/>
              <p14:nvPr/>
            </p14:nvContentPartPr>
            <p14:xfrm>
              <a:off x="1144187" y="4383924"/>
              <a:ext cx="1549800" cy="27720"/>
            </p14:xfrm>
          </p:contentPart>
        </mc:Choice>
        <mc:Fallback>
          <p:pic>
            <p:nvPicPr>
              <p:cNvPr id="233" name="Ink 232">
                <a:extLst>
                  <a:ext uri="{FF2B5EF4-FFF2-40B4-BE49-F238E27FC236}">
                    <a16:creationId xmlns:a16="http://schemas.microsoft.com/office/drawing/2014/main" id="{C3F33EBC-212C-3B4D-8F89-F79359154ABC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1128707" y="4368804"/>
                <a:ext cx="1580400" cy="5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240" name="Ink 239">
                <a:extLst>
                  <a:ext uri="{FF2B5EF4-FFF2-40B4-BE49-F238E27FC236}">
                    <a16:creationId xmlns:a16="http://schemas.microsoft.com/office/drawing/2014/main" id="{FAAF1CBE-95B9-474D-AFB8-FE9B7AA637D4}"/>
                  </a:ext>
                </a:extLst>
              </p14:cNvPr>
              <p14:cNvContentPartPr/>
              <p14:nvPr/>
            </p14:nvContentPartPr>
            <p14:xfrm>
              <a:off x="3576707" y="5499204"/>
              <a:ext cx="753840" cy="406440"/>
            </p14:xfrm>
          </p:contentPart>
        </mc:Choice>
        <mc:Fallback>
          <p:pic>
            <p:nvPicPr>
              <p:cNvPr id="240" name="Ink 239">
                <a:extLst>
                  <a:ext uri="{FF2B5EF4-FFF2-40B4-BE49-F238E27FC236}">
                    <a16:creationId xmlns:a16="http://schemas.microsoft.com/office/drawing/2014/main" id="{FAAF1CBE-95B9-474D-AFB8-FE9B7AA637D4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3561234" y="5484071"/>
                <a:ext cx="784425" cy="43670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241" name="Ink 240">
                <a:extLst>
                  <a:ext uri="{FF2B5EF4-FFF2-40B4-BE49-F238E27FC236}">
                    <a16:creationId xmlns:a16="http://schemas.microsoft.com/office/drawing/2014/main" id="{19663A4F-40A2-404B-BE6C-B21D511923B9}"/>
                  </a:ext>
                </a:extLst>
              </p14:cNvPr>
              <p14:cNvContentPartPr/>
              <p14:nvPr/>
            </p14:nvContentPartPr>
            <p14:xfrm>
              <a:off x="3898547" y="6141084"/>
              <a:ext cx="18720" cy="150840"/>
            </p14:xfrm>
          </p:contentPart>
        </mc:Choice>
        <mc:Fallback>
          <p:pic>
            <p:nvPicPr>
              <p:cNvPr id="241" name="Ink 240">
                <a:extLst>
                  <a:ext uri="{FF2B5EF4-FFF2-40B4-BE49-F238E27FC236}">
                    <a16:creationId xmlns:a16="http://schemas.microsoft.com/office/drawing/2014/main" id="{19663A4F-40A2-404B-BE6C-B21D511923B9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3883067" y="6125964"/>
                <a:ext cx="49320" cy="18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247" name="Ink 246">
                <a:extLst>
                  <a:ext uri="{FF2B5EF4-FFF2-40B4-BE49-F238E27FC236}">
                    <a16:creationId xmlns:a16="http://schemas.microsoft.com/office/drawing/2014/main" id="{B271E18F-52AC-1448-AE63-DE009FD1B1B7}"/>
                  </a:ext>
                </a:extLst>
              </p14:cNvPr>
              <p14:cNvContentPartPr/>
              <p14:nvPr/>
            </p14:nvContentPartPr>
            <p14:xfrm>
              <a:off x="3546107" y="6443484"/>
              <a:ext cx="729360" cy="215640"/>
            </p14:xfrm>
          </p:contentPart>
        </mc:Choice>
        <mc:Fallback>
          <p:pic>
            <p:nvPicPr>
              <p:cNvPr id="247" name="Ink 246">
                <a:extLst>
                  <a:ext uri="{FF2B5EF4-FFF2-40B4-BE49-F238E27FC236}">
                    <a16:creationId xmlns:a16="http://schemas.microsoft.com/office/drawing/2014/main" id="{B271E18F-52AC-1448-AE63-DE009FD1B1B7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3530987" y="6428004"/>
                <a:ext cx="759960" cy="24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248" name="Ink 247">
                <a:extLst>
                  <a:ext uri="{FF2B5EF4-FFF2-40B4-BE49-F238E27FC236}">
                    <a16:creationId xmlns:a16="http://schemas.microsoft.com/office/drawing/2014/main" id="{0E999608-5EDC-DF42-ABEC-36DC65BE15F7}"/>
                  </a:ext>
                </a:extLst>
              </p14:cNvPr>
              <p14:cNvContentPartPr/>
              <p14:nvPr/>
            </p14:nvContentPartPr>
            <p14:xfrm>
              <a:off x="4531067" y="5931204"/>
              <a:ext cx="115200" cy="255600"/>
            </p14:xfrm>
          </p:contentPart>
        </mc:Choice>
        <mc:Fallback>
          <p:pic>
            <p:nvPicPr>
              <p:cNvPr id="248" name="Ink 247">
                <a:extLst>
                  <a:ext uri="{FF2B5EF4-FFF2-40B4-BE49-F238E27FC236}">
                    <a16:creationId xmlns:a16="http://schemas.microsoft.com/office/drawing/2014/main" id="{0E999608-5EDC-DF42-ABEC-36DC65BE15F7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4515947" y="5915724"/>
                <a:ext cx="145800" cy="28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271" name="Ink 270">
                <a:extLst>
                  <a:ext uri="{FF2B5EF4-FFF2-40B4-BE49-F238E27FC236}">
                    <a16:creationId xmlns:a16="http://schemas.microsoft.com/office/drawing/2014/main" id="{E0FAE0B9-86B3-834A-A6D0-DF0398535E0B}"/>
                  </a:ext>
                </a:extLst>
              </p14:cNvPr>
              <p14:cNvContentPartPr/>
              <p14:nvPr/>
            </p14:nvContentPartPr>
            <p14:xfrm>
              <a:off x="5478227" y="6378684"/>
              <a:ext cx="657720" cy="340560"/>
            </p14:xfrm>
          </p:contentPart>
        </mc:Choice>
        <mc:Fallback>
          <p:pic>
            <p:nvPicPr>
              <p:cNvPr id="271" name="Ink 270">
                <a:extLst>
                  <a:ext uri="{FF2B5EF4-FFF2-40B4-BE49-F238E27FC236}">
                    <a16:creationId xmlns:a16="http://schemas.microsoft.com/office/drawing/2014/main" id="{E0FAE0B9-86B3-834A-A6D0-DF0398535E0B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5463107" y="6363564"/>
                <a:ext cx="687960" cy="37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272" name="Ink 271">
                <a:extLst>
                  <a:ext uri="{FF2B5EF4-FFF2-40B4-BE49-F238E27FC236}">
                    <a16:creationId xmlns:a16="http://schemas.microsoft.com/office/drawing/2014/main" id="{FB4BF3EE-B6DC-A645-8F91-B2A012214EF7}"/>
                  </a:ext>
                </a:extLst>
              </p14:cNvPr>
              <p14:cNvContentPartPr/>
              <p14:nvPr/>
            </p14:nvContentPartPr>
            <p14:xfrm>
              <a:off x="4947227" y="5461404"/>
              <a:ext cx="1836000" cy="779400"/>
            </p14:xfrm>
          </p:contentPart>
        </mc:Choice>
        <mc:Fallback>
          <p:pic>
            <p:nvPicPr>
              <p:cNvPr id="272" name="Ink 271">
                <a:extLst>
                  <a:ext uri="{FF2B5EF4-FFF2-40B4-BE49-F238E27FC236}">
                    <a16:creationId xmlns:a16="http://schemas.microsoft.com/office/drawing/2014/main" id="{FB4BF3EE-B6DC-A645-8F91-B2A012214EF7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4932107" y="5446284"/>
                <a:ext cx="1866240" cy="80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273" name="Ink 272">
                <a:extLst>
                  <a:ext uri="{FF2B5EF4-FFF2-40B4-BE49-F238E27FC236}">
                    <a16:creationId xmlns:a16="http://schemas.microsoft.com/office/drawing/2014/main" id="{545CE1ED-EEFA-924E-938A-2EB07314E18F}"/>
                  </a:ext>
                </a:extLst>
              </p14:cNvPr>
              <p14:cNvContentPartPr/>
              <p14:nvPr/>
            </p14:nvContentPartPr>
            <p14:xfrm>
              <a:off x="7096067" y="5801244"/>
              <a:ext cx="76320" cy="201240"/>
            </p14:xfrm>
          </p:contentPart>
        </mc:Choice>
        <mc:Fallback>
          <p:pic>
            <p:nvPicPr>
              <p:cNvPr id="273" name="Ink 272">
                <a:extLst>
                  <a:ext uri="{FF2B5EF4-FFF2-40B4-BE49-F238E27FC236}">
                    <a16:creationId xmlns:a16="http://schemas.microsoft.com/office/drawing/2014/main" id="{545CE1ED-EEFA-924E-938A-2EB07314E18F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7080947" y="5786124"/>
                <a:ext cx="106920" cy="23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283" name="Ink 282">
                <a:extLst>
                  <a:ext uri="{FF2B5EF4-FFF2-40B4-BE49-F238E27FC236}">
                    <a16:creationId xmlns:a16="http://schemas.microsoft.com/office/drawing/2014/main" id="{D1105F41-3DC5-4C49-B7A0-606DAB7917FF}"/>
                  </a:ext>
                </a:extLst>
              </p14:cNvPr>
              <p14:cNvContentPartPr/>
              <p14:nvPr/>
            </p14:nvContentPartPr>
            <p14:xfrm>
              <a:off x="7636427" y="5436924"/>
              <a:ext cx="965520" cy="496080"/>
            </p14:xfrm>
          </p:contentPart>
        </mc:Choice>
        <mc:Fallback>
          <p:pic>
            <p:nvPicPr>
              <p:cNvPr id="283" name="Ink 282">
                <a:extLst>
                  <a:ext uri="{FF2B5EF4-FFF2-40B4-BE49-F238E27FC236}">
                    <a16:creationId xmlns:a16="http://schemas.microsoft.com/office/drawing/2014/main" id="{D1105F41-3DC5-4C49-B7A0-606DAB7917FF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7620953" y="5421444"/>
                <a:ext cx="996109" cy="52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297" name="Ink 296">
                <a:extLst>
                  <a:ext uri="{FF2B5EF4-FFF2-40B4-BE49-F238E27FC236}">
                    <a16:creationId xmlns:a16="http://schemas.microsoft.com/office/drawing/2014/main" id="{19E308D7-28FF-EC48-9A97-CE12ED8625FC}"/>
                  </a:ext>
                </a:extLst>
              </p14:cNvPr>
              <p14:cNvContentPartPr/>
              <p14:nvPr/>
            </p14:nvContentPartPr>
            <p14:xfrm>
              <a:off x="11133107" y="3264324"/>
              <a:ext cx="1384560" cy="1134720"/>
            </p14:xfrm>
          </p:contentPart>
        </mc:Choice>
        <mc:Fallback>
          <p:pic>
            <p:nvPicPr>
              <p:cNvPr id="297" name="Ink 296">
                <a:extLst>
                  <a:ext uri="{FF2B5EF4-FFF2-40B4-BE49-F238E27FC236}">
                    <a16:creationId xmlns:a16="http://schemas.microsoft.com/office/drawing/2014/main" id="{19E308D7-28FF-EC48-9A97-CE12ED8625FC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11117983" y="3249204"/>
                <a:ext cx="1415168" cy="116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308" name="Ink 307">
                <a:extLst>
                  <a:ext uri="{FF2B5EF4-FFF2-40B4-BE49-F238E27FC236}">
                    <a16:creationId xmlns:a16="http://schemas.microsoft.com/office/drawing/2014/main" id="{70AF3DE1-C944-EC43-B7CD-8660CF2FF5F1}"/>
                  </a:ext>
                </a:extLst>
              </p14:cNvPr>
              <p14:cNvContentPartPr/>
              <p14:nvPr/>
            </p14:nvContentPartPr>
            <p14:xfrm>
              <a:off x="8990747" y="5276004"/>
              <a:ext cx="1386720" cy="473400"/>
            </p14:xfrm>
          </p:contentPart>
        </mc:Choice>
        <mc:Fallback>
          <p:pic>
            <p:nvPicPr>
              <p:cNvPr id="308" name="Ink 307">
                <a:extLst>
                  <a:ext uri="{FF2B5EF4-FFF2-40B4-BE49-F238E27FC236}">
                    <a16:creationId xmlns:a16="http://schemas.microsoft.com/office/drawing/2014/main" id="{70AF3DE1-C944-EC43-B7CD-8660CF2FF5F1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8975623" y="5260884"/>
                <a:ext cx="1417328" cy="50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309" name="Ink 308">
                <a:extLst>
                  <a:ext uri="{FF2B5EF4-FFF2-40B4-BE49-F238E27FC236}">
                    <a16:creationId xmlns:a16="http://schemas.microsoft.com/office/drawing/2014/main" id="{CA26D375-02B7-1844-A726-01DCD70BF5B7}"/>
                  </a:ext>
                </a:extLst>
              </p14:cNvPr>
              <p14:cNvContentPartPr/>
              <p14:nvPr/>
            </p14:nvContentPartPr>
            <p14:xfrm>
              <a:off x="8587907" y="5725284"/>
              <a:ext cx="3960" cy="133560"/>
            </p14:xfrm>
          </p:contentPart>
        </mc:Choice>
        <mc:Fallback>
          <p:pic>
            <p:nvPicPr>
              <p:cNvPr id="309" name="Ink 308">
                <a:extLst>
                  <a:ext uri="{FF2B5EF4-FFF2-40B4-BE49-F238E27FC236}">
                    <a16:creationId xmlns:a16="http://schemas.microsoft.com/office/drawing/2014/main" id="{CA26D375-02B7-1844-A726-01DCD70BF5B7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8572427" y="5710164"/>
                <a:ext cx="34560" cy="16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317" name="Ink 316">
                <a:extLst>
                  <a:ext uri="{FF2B5EF4-FFF2-40B4-BE49-F238E27FC236}">
                    <a16:creationId xmlns:a16="http://schemas.microsoft.com/office/drawing/2014/main" id="{04E68C56-0F5E-1E40-A6D4-BCE48868FFE2}"/>
                  </a:ext>
                </a:extLst>
              </p14:cNvPr>
              <p14:cNvContentPartPr/>
              <p14:nvPr/>
            </p14:nvContentPartPr>
            <p14:xfrm>
              <a:off x="385307" y="6030204"/>
              <a:ext cx="250200" cy="24480"/>
            </p14:xfrm>
          </p:contentPart>
        </mc:Choice>
        <mc:Fallback>
          <p:pic>
            <p:nvPicPr>
              <p:cNvPr id="317" name="Ink 316">
                <a:extLst>
                  <a:ext uri="{FF2B5EF4-FFF2-40B4-BE49-F238E27FC236}">
                    <a16:creationId xmlns:a16="http://schemas.microsoft.com/office/drawing/2014/main" id="{04E68C56-0F5E-1E40-A6D4-BCE48868FFE2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370187" y="6015084"/>
                <a:ext cx="280440" cy="5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320" name="Ink 319">
                <a:extLst>
                  <a:ext uri="{FF2B5EF4-FFF2-40B4-BE49-F238E27FC236}">
                    <a16:creationId xmlns:a16="http://schemas.microsoft.com/office/drawing/2014/main" id="{DE257146-4503-D943-B6EF-8D3273C4F480}"/>
                  </a:ext>
                </a:extLst>
              </p14:cNvPr>
              <p14:cNvContentPartPr/>
              <p14:nvPr/>
            </p14:nvContentPartPr>
            <p14:xfrm>
              <a:off x="1087307" y="4346484"/>
              <a:ext cx="404640" cy="64800"/>
            </p14:xfrm>
          </p:contentPart>
        </mc:Choice>
        <mc:Fallback>
          <p:pic>
            <p:nvPicPr>
              <p:cNvPr id="320" name="Ink 319">
                <a:extLst>
                  <a:ext uri="{FF2B5EF4-FFF2-40B4-BE49-F238E27FC236}">
                    <a16:creationId xmlns:a16="http://schemas.microsoft.com/office/drawing/2014/main" id="{DE257146-4503-D943-B6EF-8D3273C4F480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1071827" y="4331364"/>
                <a:ext cx="435240" cy="9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330" name="Ink 329">
                <a:extLst>
                  <a:ext uri="{FF2B5EF4-FFF2-40B4-BE49-F238E27FC236}">
                    <a16:creationId xmlns:a16="http://schemas.microsoft.com/office/drawing/2014/main" id="{F185A8F5-9571-AF44-A550-F679773A8182}"/>
                  </a:ext>
                </a:extLst>
              </p14:cNvPr>
              <p14:cNvContentPartPr/>
              <p14:nvPr/>
            </p14:nvContentPartPr>
            <p14:xfrm>
              <a:off x="2396987" y="6394524"/>
              <a:ext cx="981360" cy="276840"/>
            </p14:xfrm>
          </p:contentPart>
        </mc:Choice>
        <mc:Fallback>
          <p:pic>
            <p:nvPicPr>
              <p:cNvPr id="330" name="Ink 329">
                <a:extLst>
                  <a:ext uri="{FF2B5EF4-FFF2-40B4-BE49-F238E27FC236}">
                    <a16:creationId xmlns:a16="http://schemas.microsoft.com/office/drawing/2014/main" id="{F185A8F5-9571-AF44-A550-F679773A8182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2381867" y="6379424"/>
                <a:ext cx="1011960" cy="30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360" name="Ink 359">
                <a:extLst>
                  <a:ext uri="{FF2B5EF4-FFF2-40B4-BE49-F238E27FC236}">
                    <a16:creationId xmlns:a16="http://schemas.microsoft.com/office/drawing/2014/main" id="{ADBC6486-C7AA-C149-90F8-9A64374C929E}"/>
                  </a:ext>
                </a:extLst>
              </p14:cNvPr>
              <p14:cNvContentPartPr/>
              <p14:nvPr/>
            </p14:nvContentPartPr>
            <p14:xfrm>
              <a:off x="6351227" y="6237204"/>
              <a:ext cx="1853640" cy="660240"/>
            </p14:xfrm>
          </p:contentPart>
        </mc:Choice>
        <mc:Fallback>
          <p:pic>
            <p:nvPicPr>
              <p:cNvPr id="360" name="Ink 359">
                <a:extLst>
                  <a:ext uri="{FF2B5EF4-FFF2-40B4-BE49-F238E27FC236}">
                    <a16:creationId xmlns:a16="http://schemas.microsoft.com/office/drawing/2014/main" id="{ADBC6486-C7AA-C149-90F8-9A64374C929E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6335750" y="6221724"/>
                <a:ext cx="1883874" cy="69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361" name="Ink 360">
                <a:extLst>
                  <a:ext uri="{FF2B5EF4-FFF2-40B4-BE49-F238E27FC236}">
                    <a16:creationId xmlns:a16="http://schemas.microsoft.com/office/drawing/2014/main" id="{390BF384-0C00-B546-8505-9A7C56FD1303}"/>
                  </a:ext>
                </a:extLst>
              </p14:cNvPr>
              <p14:cNvContentPartPr/>
              <p14:nvPr/>
            </p14:nvContentPartPr>
            <p14:xfrm>
              <a:off x="3428027" y="5239644"/>
              <a:ext cx="160560" cy="1030680"/>
            </p14:xfrm>
          </p:contentPart>
        </mc:Choice>
        <mc:Fallback>
          <p:pic>
            <p:nvPicPr>
              <p:cNvPr id="361" name="Ink 360">
                <a:extLst>
                  <a:ext uri="{FF2B5EF4-FFF2-40B4-BE49-F238E27FC236}">
                    <a16:creationId xmlns:a16="http://schemas.microsoft.com/office/drawing/2014/main" id="{390BF384-0C00-B546-8505-9A7C56FD1303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3412907" y="5224164"/>
                <a:ext cx="191160" cy="106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6">
            <p14:nvContentPartPr>
              <p14:cNvPr id="372" name="Ink 371">
                <a:extLst>
                  <a:ext uri="{FF2B5EF4-FFF2-40B4-BE49-F238E27FC236}">
                    <a16:creationId xmlns:a16="http://schemas.microsoft.com/office/drawing/2014/main" id="{0FA7BE29-C261-8E4E-B5F1-7C793E3318C9}"/>
                  </a:ext>
                </a:extLst>
              </p14:cNvPr>
              <p14:cNvContentPartPr/>
              <p14:nvPr/>
            </p14:nvContentPartPr>
            <p14:xfrm>
              <a:off x="9316907" y="5062524"/>
              <a:ext cx="2363040" cy="1726560"/>
            </p14:xfrm>
          </p:contentPart>
        </mc:Choice>
        <mc:Fallback>
          <p:pic>
            <p:nvPicPr>
              <p:cNvPr id="372" name="Ink 371">
                <a:extLst>
                  <a:ext uri="{FF2B5EF4-FFF2-40B4-BE49-F238E27FC236}">
                    <a16:creationId xmlns:a16="http://schemas.microsoft.com/office/drawing/2014/main" id="{0FA7BE29-C261-8E4E-B5F1-7C793E3318C9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9301429" y="5047404"/>
                <a:ext cx="2393635" cy="1757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898924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15E00AD7-BE39-6241-B045-8B63272A53E1}"/>
                  </a:ext>
                </a:extLst>
              </p14:cNvPr>
              <p14:cNvContentPartPr/>
              <p14:nvPr/>
            </p14:nvContentPartPr>
            <p14:xfrm>
              <a:off x="3348467" y="684564"/>
              <a:ext cx="10080" cy="1980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15E00AD7-BE39-6241-B045-8B63272A53E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333347" y="669444"/>
                <a:ext cx="40680" cy="5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60F76EB1-0C94-CA47-A280-41A2BFEB8FEC}"/>
                  </a:ext>
                </a:extLst>
              </p14:cNvPr>
              <p14:cNvContentPartPr/>
              <p14:nvPr/>
            </p14:nvContentPartPr>
            <p14:xfrm>
              <a:off x="3361427" y="853404"/>
              <a:ext cx="11880" cy="1152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60F76EB1-0C94-CA47-A280-41A2BFEB8FE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346307" y="838284"/>
                <a:ext cx="42480" cy="4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DF9ACEFB-0840-C04D-985B-40A2CE30F6D8}"/>
                  </a:ext>
                </a:extLst>
              </p14:cNvPr>
              <p14:cNvContentPartPr/>
              <p14:nvPr/>
            </p14:nvContentPartPr>
            <p14:xfrm>
              <a:off x="5299307" y="434004"/>
              <a:ext cx="1876320" cy="49572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DF9ACEFB-0840-C04D-985B-40A2CE30F6D8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284187" y="418884"/>
                <a:ext cx="1906560" cy="52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89D860EE-E54F-FE4E-BB9E-21D13634D1F4}"/>
                  </a:ext>
                </a:extLst>
              </p14:cNvPr>
              <p14:cNvContentPartPr/>
              <p14:nvPr/>
            </p14:nvContentPartPr>
            <p14:xfrm>
              <a:off x="3816107" y="234564"/>
              <a:ext cx="793080" cy="86076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89D860EE-E54F-FE4E-BB9E-21D13634D1F4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800987" y="219444"/>
                <a:ext cx="823680" cy="89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769818A6-8438-6B49-902A-C95DAC47667B}"/>
                  </a:ext>
                </a:extLst>
              </p14:cNvPr>
              <p14:cNvContentPartPr/>
              <p14:nvPr/>
            </p14:nvContentPartPr>
            <p14:xfrm>
              <a:off x="1886867" y="490164"/>
              <a:ext cx="1020240" cy="40968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769818A6-8438-6B49-902A-C95DAC47667B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871747" y="475031"/>
                <a:ext cx="1050480" cy="44030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28547990-DA68-884F-8DFC-A8519F9EB24D}"/>
                  </a:ext>
                </a:extLst>
              </p14:cNvPr>
              <p14:cNvContentPartPr/>
              <p14:nvPr/>
            </p14:nvContentPartPr>
            <p14:xfrm>
              <a:off x="691667" y="469284"/>
              <a:ext cx="800280" cy="44280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28547990-DA68-884F-8DFC-A8519F9EB24D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76547" y="454164"/>
                <a:ext cx="830520" cy="47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03BFB7FC-0792-8D45-A4C7-F55D0EDA7821}"/>
                  </a:ext>
                </a:extLst>
              </p14:cNvPr>
              <p14:cNvContentPartPr/>
              <p14:nvPr/>
            </p14:nvContentPartPr>
            <p14:xfrm>
              <a:off x="938987" y="1126644"/>
              <a:ext cx="1568520" cy="4752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03BFB7FC-0792-8D45-A4C7-F55D0EDA7821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923507" y="1111164"/>
                <a:ext cx="1599120" cy="7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01BCB7E3-25D6-044C-99AB-B5B95E770F8B}"/>
                  </a:ext>
                </a:extLst>
              </p14:cNvPr>
              <p14:cNvContentPartPr/>
              <p14:nvPr/>
            </p14:nvContentPartPr>
            <p14:xfrm>
              <a:off x="2730707" y="1431924"/>
              <a:ext cx="241200" cy="38232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01BCB7E3-25D6-044C-99AB-B5B95E770F8B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715227" y="1416804"/>
                <a:ext cx="271440" cy="41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38DD9BD2-3988-504F-8C9F-FAD0BCDD5074}"/>
                  </a:ext>
                </a:extLst>
              </p14:cNvPr>
              <p14:cNvContentPartPr/>
              <p14:nvPr/>
            </p14:nvContentPartPr>
            <p14:xfrm>
              <a:off x="3521627" y="1989564"/>
              <a:ext cx="33840" cy="3672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38DD9BD2-3988-504F-8C9F-FAD0BCDD5074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506147" y="1974444"/>
                <a:ext cx="64440" cy="6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F40B777C-CA7F-B347-A471-DD3842412385}"/>
                  </a:ext>
                </a:extLst>
              </p14:cNvPr>
              <p14:cNvContentPartPr/>
              <p14:nvPr/>
            </p14:nvContentPartPr>
            <p14:xfrm>
              <a:off x="5016707" y="1927284"/>
              <a:ext cx="360" cy="360"/>
            </p14:xfrm>
          </p:contentPart>
        </mc:Choice>
        <mc:Fallback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F40B777C-CA7F-B347-A471-DD3842412385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5001227" y="1912164"/>
                <a:ext cx="30960" cy="3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05FDE571-758F-174B-B80F-DDDD5268EBBA}"/>
                  </a:ext>
                </a:extLst>
              </p14:cNvPr>
              <p14:cNvContentPartPr/>
              <p14:nvPr/>
            </p14:nvContentPartPr>
            <p14:xfrm>
              <a:off x="5486147" y="1285044"/>
              <a:ext cx="454320" cy="427320"/>
            </p14:xfrm>
          </p:contentPart>
        </mc:Choice>
        <mc:Fallback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05FDE571-758F-174B-B80F-DDDD5268EBBA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5471015" y="1269564"/>
                <a:ext cx="484944" cy="45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DA4225AA-7F64-9B40-9BCD-DA0CF056E3B0}"/>
                  </a:ext>
                </a:extLst>
              </p14:cNvPr>
              <p14:cNvContentPartPr/>
              <p14:nvPr/>
            </p14:nvContentPartPr>
            <p14:xfrm>
              <a:off x="4645907" y="1569084"/>
              <a:ext cx="471600" cy="206640"/>
            </p14:xfrm>
          </p:contentPart>
        </mc:Choice>
        <mc:Fallback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DA4225AA-7F64-9B40-9BCD-DA0CF056E3B0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4630775" y="1553964"/>
                <a:ext cx="502223" cy="23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2E8A6757-300C-0744-A276-C401947D0D28}"/>
                  </a:ext>
                </a:extLst>
              </p14:cNvPr>
              <p14:cNvContentPartPr/>
              <p14:nvPr/>
            </p14:nvContentPartPr>
            <p14:xfrm>
              <a:off x="3229307" y="1334364"/>
              <a:ext cx="807840" cy="405000"/>
            </p14:xfrm>
          </p:contentPart>
        </mc:Choice>
        <mc:Fallback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2E8A6757-300C-0744-A276-C401947D0D28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3214187" y="1318884"/>
                <a:ext cx="838440" cy="43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0F4DB4D4-7F40-324F-A8C3-1330675BCAC4}"/>
                  </a:ext>
                </a:extLst>
              </p14:cNvPr>
              <p14:cNvContentPartPr/>
              <p14:nvPr/>
            </p14:nvContentPartPr>
            <p14:xfrm>
              <a:off x="1854467" y="1285044"/>
              <a:ext cx="501840" cy="564840"/>
            </p14:xfrm>
          </p:contentPart>
        </mc:Choice>
        <mc:Fallback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0F4DB4D4-7F40-324F-A8C3-1330675BCAC4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1839358" y="1269564"/>
                <a:ext cx="532058" cy="59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F12208F0-5105-D54A-BE94-AA38CEBCD2AF}"/>
                  </a:ext>
                </a:extLst>
              </p14:cNvPr>
              <p14:cNvContentPartPr/>
              <p14:nvPr/>
            </p14:nvContentPartPr>
            <p14:xfrm>
              <a:off x="1255427" y="1396284"/>
              <a:ext cx="322920" cy="545760"/>
            </p14:xfrm>
          </p:contentPart>
        </mc:Choice>
        <mc:Fallback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F12208F0-5105-D54A-BE94-AA38CEBCD2AF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1239964" y="1380814"/>
                <a:ext cx="353486" cy="5763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A44E48EA-FF4B-354D-B358-7E728A540006}"/>
                  </a:ext>
                </a:extLst>
              </p14:cNvPr>
              <p14:cNvContentPartPr/>
              <p14:nvPr/>
            </p14:nvContentPartPr>
            <p14:xfrm>
              <a:off x="6338627" y="1290084"/>
              <a:ext cx="215640" cy="23760"/>
            </p14:xfrm>
          </p:contentPart>
        </mc:Choice>
        <mc:Fallback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A44E48EA-FF4B-354D-B358-7E728A540006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6323507" y="1274964"/>
                <a:ext cx="245880" cy="5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C4EF00DB-5656-2D49-AE6A-257B6EC50D2B}"/>
                  </a:ext>
                </a:extLst>
              </p14:cNvPr>
              <p14:cNvContentPartPr/>
              <p14:nvPr/>
            </p14:nvContentPartPr>
            <p14:xfrm>
              <a:off x="7203707" y="1970124"/>
              <a:ext cx="54000" cy="56520"/>
            </p14:xfrm>
          </p:contentPart>
        </mc:Choice>
        <mc:Fallback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C4EF00DB-5656-2D49-AE6A-257B6EC50D2B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7188587" y="1954644"/>
                <a:ext cx="84600" cy="8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559A691E-D8D6-C349-9C7A-267D3A04DA05}"/>
                  </a:ext>
                </a:extLst>
              </p14:cNvPr>
              <p14:cNvContentPartPr/>
              <p14:nvPr/>
            </p14:nvContentPartPr>
            <p14:xfrm>
              <a:off x="7006427" y="1272444"/>
              <a:ext cx="578880" cy="497160"/>
            </p14:xfrm>
          </p:contentPart>
        </mc:Choice>
        <mc:Fallback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559A691E-D8D6-C349-9C7A-267D3A04DA05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6991307" y="1257324"/>
                <a:ext cx="609480" cy="52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2B40F579-1F39-B042-BB8B-43F08BB27BEC}"/>
                  </a:ext>
                </a:extLst>
              </p14:cNvPr>
              <p14:cNvContentPartPr/>
              <p14:nvPr/>
            </p14:nvContentPartPr>
            <p14:xfrm>
              <a:off x="6173027" y="1482684"/>
              <a:ext cx="508320" cy="258840"/>
            </p14:xfrm>
          </p:contentPart>
        </mc:Choice>
        <mc:Fallback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2B40F579-1F39-B042-BB8B-43F08BB27BEC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6157907" y="1467204"/>
                <a:ext cx="538560" cy="28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A1FDE890-FAEB-E742-9258-00CC39A76192}"/>
                  </a:ext>
                </a:extLst>
              </p14:cNvPr>
              <p14:cNvContentPartPr/>
              <p14:nvPr/>
            </p14:nvContentPartPr>
            <p14:xfrm>
              <a:off x="3496787" y="1954284"/>
              <a:ext cx="120960" cy="91440"/>
            </p14:xfrm>
          </p:contentPart>
        </mc:Choice>
        <mc:Fallback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A1FDE890-FAEB-E742-9258-00CC39A76192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3481667" y="1939164"/>
                <a:ext cx="151560" cy="12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CC9882A7-6C89-2C42-8D2A-B5AD77B3F3C9}"/>
                  </a:ext>
                </a:extLst>
              </p14:cNvPr>
              <p14:cNvContentPartPr/>
              <p14:nvPr/>
            </p14:nvContentPartPr>
            <p14:xfrm>
              <a:off x="9604907" y="1111884"/>
              <a:ext cx="33480" cy="296640"/>
            </p14:xfrm>
          </p:contentPart>
        </mc:Choice>
        <mc:Fallback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CC9882A7-6C89-2C42-8D2A-B5AD77B3F3C9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9589787" y="1096764"/>
                <a:ext cx="64080" cy="32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16A7852A-B2D4-8B42-9CCF-016124CE99A4}"/>
                  </a:ext>
                </a:extLst>
              </p14:cNvPr>
              <p14:cNvContentPartPr/>
              <p14:nvPr/>
            </p14:nvContentPartPr>
            <p14:xfrm>
              <a:off x="10001267" y="1182444"/>
              <a:ext cx="693000" cy="570240"/>
            </p14:xfrm>
          </p:contentPart>
        </mc:Choice>
        <mc:Fallback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16A7852A-B2D4-8B42-9CCF-016124CE99A4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9986147" y="1167324"/>
                <a:ext cx="723600" cy="60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E32D3E06-6406-694A-87F2-DFD88B38147D}"/>
                  </a:ext>
                </a:extLst>
              </p14:cNvPr>
              <p14:cNvContentPartPr/>
              <p14:nvPr/>
            </p14:nvContentPartPr>
            <p14:xfrm>
              <a:off x="8902547" y="1556844"/>
              <a:ext cx="623160" cy="412920"/>
            </p14:xfrm>
          </p:contentPart>
        </mc:Choice>
        <mc:Fallback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E32D3E06-6406-694A-87F2-DFD88B38147D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8887427" y="1541377"/>
                <a:ext cx="653760" cy="44313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00EBCBD8-23A5-144C-A234-083606591000}"/>
                  </a:ext>
                </a:extLst>
              </p14:cNvPr>
              <p14:cNvContentPartPr/>
              <p14:nvPr/>
            </p14:nvContentPartPr>
            <p14:xfrm>
              <a:off x="7994627" y="1346604"/>
              <a:ext cx="573480" cy="398880"/>
            </p14:xfrm>
          </p:contentPart>
        </mc:Choice>
        <mc:Fallback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00EBCBD8-23A5-144C-A234-083606591000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7979137" y="1331484"/>
                <a:ext cx="604099" cy="42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101" name="Ink 100">
                <a:extLst>
                  <a:ext uri="{FF2B5EF4-FFF2-40B4-BE49-F238E27FC236}">
                    <a16:creationId xmlns:a16="http://schemas.microsoft.com/office/drawing/2014/main" id="{68599FDF-1116-604C-940D-65B79C10ECC3}"/>
                  </a:ext>
                </a:extLst>
              </p14:cNvPr>
              <p14:cNvContentPartPr/>
              <p14:nvPr/>
            </p14:nvContentPartPr>
            <p14:xfrm>
              <a:off x="2434067" y="2619564"/>
              <a:ext cx="420480" cy="347760"/>
            </p14:xfrm>
          </p:contentPart>
        </mc:Choice>
        <mc:Fallback>
          <p:pic>
            <p:nvPicPr>
              <p:cNvPr id="101" name="Ink 100">
                <a:extLst>
                  <a:ext uri="{FF2B5EF4-FFF2-40B4-BE49-F238E27FC236}">
                    <a16:creationId xmlns:a16="http://schemas.microsoft.com/office/drawing/2014/main" id="{68599FDF-1116-604C-940D-65B79C10ECC3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2418947" y="2604084"/>
                <a:ext cx="451080" cy="37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103" name="Ink 102">
                <a:extLst>
                  <a:ext uri="{FF2B5EF4-FFF2-40B4-BE49-F238E27FC236}">
                    <a16:creationId xmlns:a16="http://schemas.microsoft.com/office/drawing/2014/main" id="{5B5541B2-3BAE-C04F-AB4B-AB8497319EA8}"/>
                  </a:ext>
                </a:extLst>
              </p14:cNvPr>
              <p14:cNvContentPartPr/>
              <p14:nvPr/>
            </p14:nvContentPartPr>
            <p14:xfrm>
              <a:off x="518867" y="2511204"/>
              <a:ext cx="1339560" cy="649440"/>
            </p14:xfrm>
          </p:contentPart>
        </mc:Choice>
        <mc:Fallback>
          <p:pic>
            <p:nvPicPr>
              <p:cNvPr id="103" name="Ink 102">
                <a:extLst>
                  <a:ext uri="{FF2B5EF4-FFF2-40B4-BE49-F238E27FC236}">
                    <a16:creationId xmlns:a16="http://schemas.microsoft.com/office/drawing/2014/main" id="{5B5541B2-3BAE-C04F-AB4B-AB8497319EA8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503387" y="2495733"/>
                <a:ext cx="1370160" cy="67966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116" name="Ink 115">
                <a:extLst>
                  <a:ext uri="{FF2B5EF4-FFF2-40B4-BE49-F238E27FC236}">
                    <a16:creationId xmlns:a16="http://schemas.microsoft.com/office/drawing/2014/main" id="{99C9EBDE-A411-DE45-B170-A8F2252E547F}"/>
                  </a:ext>
                </a:extLst>
              </p14:cNvPr>
              <p14:cNvContentPartPr/>
              <p14:nvPr/>
            </p14:nvContentPartPr>
            <p14:xfrm>
              <a:off x="3321467" y="2450724"/>
              <a:ext cx="1035720" cy="492480"/>
            </p14:xfrm>
          </p:contentPart>
        </mc:Choice>
        <mc:Fallback>
          <p:pic>
            <p:nvPicPr>
              <p:cNvPr id="116" name="Ink 115">
                <a:extLst>
                  <a:ext uri="{FF2B5EF4-FFF2-40B4-BE49-F238E27FC236}">
                    <a16:creationId xmlns:a16="http://schemas.microsoft.com/office/drawing/2014/main" id="{99C9EBDE-A411-DE45-B170-A8F2252E547F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3305987" y="2435615"/>
                <a:ext cx="1066320" cy="52305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119" name="Ink 118">
                <a:extLst>
                  <a:ext uri="{FF2B5EF4-FFF2-40B4-BE49-F238E27FC236}">
                    <a16:creationId xmlns:a16="http://schemas.microsoft.com/office/drawing/2014/main" id="{81495A55-3587-5A44-90CD-7D9D64D82F31}"/>
                  </a:ext>
                </a:extLst>
              </p14:cNvPr>
              <p14:cNvContentPartPr/>
              <p14:nvPr/>
            </p14:nvContentPartPr>
            <p14:xfrm>
              <a:off x="4589387" y="2434524"/>
              <a:ext cx="614160" cy="484200"/>
            </p14:xfrm>
          </p:contentPart>
        </mc:Choice>
        <mc:Fallback>
          <p:pic>
            <p:nvPicPr>
              <p:cNvPr id="119" name="Ink 118">
                <a:extLst>
                  <a:ext uri="{FF2B5EF4-FFF2-40B4-BE49-F238E27FC236}">
                    <a16:creationId xmlns:a16="http://schemas.microsoft.com/office/drawing/2014/main" id="{81495A55-3587-5A44-90CD-7D9D64D82F31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4574267" y="2419404"/>
                <a:ext cx="644760" cy="51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120" name="Ink 119">
                <a:extLst>
                  <a:ext uri="{FF2B5EF4-FFF2-40B4-BE49-F238E27FC236}">
                    <a16:creationId xmlns:a16="http://schemas.microsoft.com/office/drawing/2014/main" id="{8EA0AF73-C77F-6E45-92A6-407C06D06AD9}"/>
                  </a:ext>
                </a:extLst>
              </p14:cNvPr>
              <p14:cNvContentPartPr/>
              <p14:nvPr/>
            </p14:nvContentPartPr>
            <p14:xfrm>
              <a:off x="5494787" y="2853204"/>
              <a:ext cx="118440" cy="288000"/>
            </p14:xfrm>
          </p:contentPart>
        </mc:Choice>
        <mc:Fallback>
          <p:pic>
            <p:nvPicPr>
              <p:cNvPr id="120" name="Ink 119">
                <a:extLst>
                  <a:ext uri="{FF2B5EF4-FFF2-40B4-BE49-F238E27FC236}">
                    <a16:creationId xmlns:a16="http://schemas.microsoft.com/office/drawing/2014/main" id="{8EA0AF73-C77F-6E45-92A6-407C06D06AD9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5479307" y="2837724"/>
                <a:ext cx="149040" cy="31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129" name="Ink 128">
                <a:extLst>
                  <a:ext uri="{FF2B5EF4-FFF2-40B4-BE49-F238E27FC236}">
                    <a16:creationId xmlns:a16="http://schemas.microsoft.com/office/drawing/2014/main" id="{EF204439-7831-354E-AC6D-C76492245114}"/>
                  </a:ext>
                </a:extLst>
              </p14:cNvPr>
              <p14:cNvContentPartPr/>
              <p14:nvPr/>
            </p14:nvContentPartPr>
            <p14:xfrm>
              <a:off x="3385547" y="3214644"/>
              <a:ext cx="1454040" cy="70200"/>
            </p14:xfrm>
          </p:contentPart>
        </mc:Choice>
        <mc:Fallback>
          <p:pic>
            <p:nvPicPr>
              <p:cNvPr id="129" name="Ink 128">
                <a:extLst>
                  <a:ext uri="{FF2B5EF4-FFF2-40B4-BE49-F238E27FC236}">
                    <a16:creationId xmlns:a16="http://schemas.microsoft.com/office/drawing/2014/main" id="{EF204439-7831-354E-AC6D-C76492245114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3370427" y="3199164"/>
                <a:ext cx="1484280" cy="10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131" name="Ink 130">
                <a:extLst>
                  <a:ext uri="{FF2B5EF4-FFF2-40B4-BE49-F238E27FC236}">
                    <a16:creationId xmlns:a16="http://schemas.microsoft.com/office/drawing/2014/main" id="{CA636F9F-02F6-7349-A852-5C5DE5D28557}"/>
                  </a:ext>
                </a:extLst>
              </p14:cNvPr>
              <p14:cNvContentPartPr/>
              <p14:nvPr/>
            </p14:nvContentPartPr>
            <p14:xfrm>
              <a:off x="3422627" y="3237324"/>
              <a:ext cx="388800" cy="78480"/>
            </p14:xfrm>
          </p:contentPart>
        </mc:Choice>
        <mc:Fallback>
          <p:pic>
            <p:nvPicPr>
              <p:cNvPr id="131" name="Ink 130">
                <a:extLst>
                  <a:ext uri="{FF2B5EF4-FFF2-40B4-BE49-F238E27FC236}">
                    <a16:creationId xmlns:a16="http://schemas.microsoft.com/office/drawing/2014/main" id="{CA636F9F-02F6-7349-A852-5C5DE5D28557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3407507" y="3221844"/>
                <a:ext cx="419400" cy="10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142" name="Ink 141">
                <a:extLst>
                  <a:ext uri="{FF2B5EF4-FFF2-40B4-BE49-F238E27FC236}">
                    <a16:creationId xmlns:a16="http://schemas.microsoft.com/office/drawing/2014/main" id="{0762B885-4E99-7C45-9953-65FCA11201EA}"/>
                  </a:ext>
                </a:extLst>
              </p14:cNvPr>
              <p14:cNvContentPartPr/>
              <p14:nvPr/>
            </p14:nvContentPartPr>
            <p14:xfrm>
              <a:off x="8342747" y="2352804"/>
              <a:ext cx="1463400" cy="745200"/>
            </p14:xfrm>
          </p:contentPart>
        </mc:Choice>
        <mc:Fallback>
          <p:pic>
            <p:nvPicPr>
              <p:cNvPr id="142" name="Ink 141">
                <a:extLst>
                  <a:ext uri="{FF2B5EF4-FFF2-40B4-BE49-F238E27FC236}">
                    <a16:creationId xmlns:a16="http://schemas.microsoft.com/office/drawing/2014/main" id="{0762B885-4E99-7C45-9953-65FCA11201EA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8327627" y="2337324"/>
                <a:ext cx="1494000" cy="77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143" name="Ink 142">
                <a:extLst>
                  <a:ext uri="{FF2B5EF4-FFF2-40B4-BE49-F238E27FC236}">
                    <a16:creationId xmlns:a16="http://schemas.microsoft.com/office/drawing/2014/main" id="{00BF6F3E-49AD-2543-8087-F3A654756A49}"/>
                  </a:ext>
                </a:extLst>
              </p14:cNvPr>
              <p14:cNvContentPartPr/>
              <p14:nvPr/>
            </p14:nvContentPartPr>
            <p14:xfrm>
              <a:off x="5906267" y="2407164"/>
              <a:ext cx="1973880" cy="922320"/>
            </p14:xfrm>
          </p:contentPart>
        </mc:Choice>
        <mc:Fallback>
          <p:pic>
            <p:nvPicPr>
              <p:cNvPr id="143" name="Ink 142">
                <a:extLst>
                  <a:ext uri="{FF2B5EF4-FFF2-40B4-BE49-F238E27FC236}">
                    <a16:creationId xmlns:a16="http://schemas.microsoft.com/office/drawing/2014/main" id="{00BF6F3E-49AD-2543-8087-F3A654756A49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5891144" y="2391684"/>
                <a:ext cx="2004486" cy="95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144" name="Ink 143">
                <a:extLst>
                  <a:ext uri="{FF2B5EF4-FFF2-40B4-BE49-F238E27FC236}">
                    <a16:creationId xmlns:a16="http://schemas.microsoft.com/office/drawing/2014/main" id="{197ED7D9-3F59-7845-ACBE-A28AEB22F88E}"/>
                  </a:ext>
                </a:extLst>
              </p14:cNvPr>
              <p14:cNvContentPartPr/>
              <p14:nvPr/>
            </p14:nvContentPartPr>
            <p14:xfrm>
              <a:off x="6227747" y="3278004"/>
              <a:ext cx="812520" cy="59760"/>
            </p14:xfrm>
          </p:contentPart>
        </mc:Choice>
        <mc:Fallback>
          <p:pic>
            <p:nvPicPr>
              <p:cNvPr id="144" name="Ink 143">
                <a:extLst>
                  <a:ext uri="{FF2B5EF4-FFF2-40B4-BE49-F238E27FC236}">
                    <a16:creationId xmlns:a16="http://schemas.microsoft.com/office/drawing/2014/main" id="{197ED7D9-3F59-7845-ACBE-A28AEB22F88E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6212267" y="3262884"/>
                <a:ext cx="843120" cy="9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145" name="Ink 144">
                <a:extLst>
                  <a:ext uri="{FF2B5EF4-FFF2-40B4-BE49-F238E27FC236}">
                    <a16:creationId xmlns:a16="http://schemas.microsoft.com/office/drawing/2014/main" id="{3BA70238-9761-CB45-976C-82E7488D91E0}"/>
                  </a:ext>
                </a:extLst>
              </p14:cNvPr>
              <p14:cNvContentPartPr/>
              <p14:nvPr/>
            </p14:nvContentPartPr>
            <p14:xfrm>
              <a:off x="9847187" y="2223924"/>
              <a:ext cx="370440" cy="927360"/>
            </p14:xfrm>
          </p:contentPart>
        </mc:Choice>
        <mc:Fallback>
          <p:pic>
            <p:nvPicPr>
              <p:cNvPr id="145" name="Ink 144">
                <a:extLst>
                  <a:ext uri="{FF2B5EF4-FFF2-40B4-BE49-F238E27FC236}">
                    <a16:creationId xmlns:a16="http://schemas.microsoft.com/office/drawing/2014/main" id="{3BA70238-9761-CB45-976C-82E7488D91E0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9832067" y="2208804"/>
                <a:ext cx="401040" cy="95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146" name="Ink 145">
                <a:extLst>
                  <a:ext uri="{FF2B5EF4-FFF2-40B4-BE49-F238E27FC236}">
                    <a16:creationId xmlns:a16="http://schemas.microsoft.com/office/drawing/2014/main" id="{9214C99F-F0BB-174D-B849-C78FBD976516}"/>
                  </a:ext>
                </a:extLst>
              </p14:cNvPr>
              <p14:cNvContentPartPr/>
              <p14:nvPr/>
            </p14:nvContentPartPr>
            <p14:xfrm>
              <a:off x="1124387" y="3274404"/>
              <a:ext cx="464400" cy="29880"/>
            </p14:xfrm>
          </p:contentPart>
        </mc:Choice>
        <mc:Fallback>
          <p:pic>
            <p:nvPicPr>
              <p:cNvPr id="146" name="Ink 145">
                <a:extLst>
                  <a:ext uri="{FF2B5EF4-FFF2-40B4-BE49-F238E27FC236}">
                    <a16:creationId xmlns:a16="http://schemas.microsoft.com/office/drawing/2014/main" id="{9214C99F-F0BB-174D-B849-C78FBD976516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1108907" y="3258924"/>
                <a:ext cx="495000" cy="6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147" name="Ink 146">
                <a:extLst>
                  <a:ext uri="{FF2B5EF4-FFF2-40B4-BE49-F238E27FC236}">
                    <a16:creationId xmlns:a16="http://schemas.microsoft.com/office/drawing/2014/main" id="{045F5453-EDA8-C14A-ACDB-D0768FFAD4F6}"/>
                  </a:ext>
                </a:extLst>
              </p14:cNvPr>
              <p14:cNvContentPartPr/>
              <p14:nvPr/>
            </p14:nvContentPartPr>
            <p14:xfrm>
              <a:off x="532187" y="4233084"/>
              <a:ext cx="264600" cy="29880"/>
            </p14:xfrm>
          </p:contentPart>
        </mc:Choice>
        <mc:Fallback>
          <p:pic>
            <p:nvPicPr>
              <p:cNvPr id="147" name="Ink 146">
                <a:extLst>
                  <a:ext uri="{FF2B5EF4-FFF2-40B4-BE49-F238E27FC236}">
                    <a16:creationId xmlns:a16="http://schemas.microsoft.com/office/drawing/2014/main" id="{045F5453-EDA8-C14A-ACDB-D0768FFAD4F6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517067" y="4217964"/>
                <a:ext cx="295200" cy="6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165" name="Ink 164">
                <a:extLst>
                  <a:ext uri="{FF2B5EF4-FFF2-40B4-BE49-F238E27FC236}">
                    <a16:creationId xmlns:a16="http://schemas.microsoft.com/office/drawing/2014/main" id="{E53C2F95-4AAD-7E4A-AAEE-7F8E77C4F34E}"/>
                  </a:ext>
                </a:extLst>
              </p14:cNvPr>
              <p14:cNvContentPartPr/>
              <p14:nvPr/>
            </p14:nvContentPartPr>
            <p14:xfrm>
              <a:off x="1098107" y="3954084"/>
              <a:ext cx="1906920" cy="451080"/>
            </p14:xfrm>
          </p:contentPart>
        </mc:Choice>
        <mc:Fallback>
          <p:pic>
            <p:nvPicPr>
              <p:cNvPr id="165" name="Ink 164">
                <a:extLst>
                  <a:ext uri="{FF2B5EF4-FFF2-40B4-BE49-F238E27FC236}">
                    <a16:creationId xmlns:a16="http://schemas.microsoft.com/office/drawing/2014/main" id="{E53C2F95-4AAD-7E4A-AAEE-7F8E77C4F34E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1082984" y="3938616"/>
                <a:ext cx="1937526" cy="48129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168" name="Ink 167">
                <a:extLst>
                  <a:ext uri="{FF2B5EF4-FFF2-40B4-BE49-F238E27FC236}">
                    <a16:creationId xmlns:a16="http://schemas.microsoft.com/office/drawing/2014/main" id="{404B1B84-06BA-0145-8C6C-B4C274A121F2}"/>
                  </a:ext>
                </a:extLst>
              </p14:cNvPr>
              <p14:cNvContentPartPr/>
              <p14:nvPr/>
            </p14:nvContentPartPr>
            <p14:xfrm>
              <a:off x="3447467" y="4102404"/>
              <a:ext cx="430200" cy="296640"/>
            </p14:xfrm>
          </p:contentPart>
        </mc:Choice>
        <mc:Fallback>
          <p:pic>
            <p:nvPicPr>
              <p:cNvPr id="168" name="Ink 167">
                <a:extLst>
                  <a:ext uri="{FF2B5EF4-FFF2-40B4-BE49-F238E27FC236}">
                    <a16:creationId xmlns:a16="http://schemas.microsoft.com/office/drawing/2014/main" id="{404B1B84-06BA-0145-8C6C-B4C274A121F2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3432000" y="4086924"/>
                <a:ext cx="460415" cy="32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177" name="Ink 176">
                <a:extLst>
                  <a:ext uri="{FF2B5EF4-FFF2-40B4-BE49-F238E27FC236}">
                    <a16:creationId xmlns:a16="http://schemas.microsoft.com/office/drawing/2014/main" id="{715E1BD9-A49B-1444-8491-CF1C8F74D1C0}"/>
                  </a:ext>
                </a:extLst>
              </p14:cNvPr>
              <p14:cNvContentPartPr/>
              <p14:nvPr/>
            </p14:nvContentPartPr>
            <p14:xfrm>
              <a:off x="4312187" y="3953724"/>
              <a:ext cx="896760" cy="397440"/>
            </p14:xfrm>
          </p:contentPart>
        </mc:Choice>
        <mc:Fallback>
          <p:pic>
            <p:nvPicPr>
              <p:cNvPr id="177" name="Ink 176">
                <a:extLst>
                  <a:ext uri="{FF2B5EF4-FFF2-40B4-BE49-F238E27FC236}">
                    <a16:creationId xmlns:a16="http://schemas.microsoft.com/office/drawing/2014/main" id="{715E1BD9-A49B-1444-8491-CF1C8F74D1C0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4297061" y="3938604"/>
                <a:ext cx="927372" cy="42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178" name="Ink 177">
                <a:extLst>
                  <a:ext uri="{FF2B5EF4-FFF2-40B4-BE49-F238E27FC236}">
                    <a16:creationId xmlns:a16="http://schemas.microsoft.com/office/drawing/2014/main" id="{FA4E5149-E84F-F245-8026-99CFBA152C28}"/>
                  </a:ext>
                </a:extLst>
              </p14:cNvPr>
              <p14:cNvContentPartPr/>
              <p14:nvPr/>
            </p14:nvContentPartPr>
            <p14:xfrm>
              <a:off x="5473907" y="4115724"/>
              <a:ext cx="213840" cy="24120"/>
            </p14:xfrm>
          </p:contentPart>
        </mc:Choice>
        <mc:Fallback>
          <p:pic>
            <p:nvPicPr>
              <p:cNvPr id="178" name="Ink 177">
                <a:extLst>
                  <a:ext uri="{FF2B5EF4-FFF2-40B4-BE49-F238E27FC236}">
                    <a16:creationId xmlns:a16="http://schemas.microsoft.com/office/drawing/2014/main" id="{FA4E5149-E84F-F245-8026-99CFBA152C28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5458427" y="4100244"/>
                <a:ext cx="244080" cy="5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213" name="Ink 212">
                <a:extLst>
                  <a:ext uri="{FF2B5EF4-FFF2-40B4-BE49-F238E27FC236}">
                    <a16:creationId xmlns:a16="http://schemas.microsoft.com/office/drawing/2014/main" id="{08D95B60-D02E-3A40-A1FF-3EF3B9BC6DF9}"/>
                  </a:ext>
                </a:extLst>
              </p14:cNvPr>
              <p14:cNvContentPartPr/>
              <p14:nvPr/>
            </p14:nvContentPartPr>
            <p14:xfrm>
              <a:off x="9959147" y="4419564"/>
              <a:ext cx="216000" cy="16560"/>
            </p14:xfrm>
          </p:contentPart>
        </mc:Choice>
        <mc:Fallback>
          <p:pic>
            <p:nvPicPr>
              <p:cNvPr id="213" name="Ink 212">
                <a:extLst>
                  <a:ext uri="{FF2B5EF4-FFF2-40B4-BE49-F238E27FC236}">
                    <a16:creationId xmlns:a16="http://schemas.microsoft.com/office/drawing/2014/main" id="{08D95B60-D02E-3A40-A1FF-3EF3B9BC6DF9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9944027" y="4404084"/>
                <a:ext cx="246600" cy="4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6">
            <p14:nvContentPartPr>
              <p14:cNvPr id="214" name="Ink 213">
                <a:extLst>
                  <a:ext uri="{FF2B5EF4-FFF2-40B4-BE49-F238E27FC236}">
                    <a16:creationId xmlns:a16="http://schemas.microsoft.com/office/drawing/2014/main" id="{82A0EE3F-3057-D140-98AD-5C9849500AB1}"/>
                  </a:ext>
                </a:extLst>
              </p14:cNvPr>
              <p14:cNvContentPartPr/>
              <p14:nvPr/>
            </p14:nvContentPartPr>
            <p14:xfrm>
              <a:off x="7549667" y="4485444"/>
              <a:ext cx="283680" cy="42840"/>
            </p14:xfrm>
          </p:contentPart>
        </mc:Choice>
        <mc:Fallback>
          <p:pic>
            <p:nvPicPr>
              <p:cNvPr id="214" name="Ink 213">
                <a:extLst>
                  <a:ext uri="{FF2B5EF4-FFF2-40B4-BE49-F238E27FC236}">
                    <a16:creationId xmlns:a16="http://schemas.microsoft.com/office/drawing/2014/main" id="{82A0EE3F-3057-D140-98AD-5C9849500AB1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7534547" y="4469964"/>
                <a:ext cx="313920" cy="7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8">
            <p14:nvContentPartPr>
              <p14:cNvPr id="216" name="Ink 215">
                <a:extLst>
                  <a:ext uri="{FF2B5EF4-FFF2-40B4-BE49-F238E27FC236}">
                    <a16:creationId xmlns:a16="http://schemas.microsoft.com/office/drawing/2014/main" id="{A0A97C13-F79F-A64A-BA6F-C380381B38AE}"/>
                  </a:ext>
                </a:extLst>
              </p14:cNvPr>
              <p14:cNvContentPartPr/>
              <p14:nvPr/>
            </p14:nvContentPartPr>
            <p14:xfrm>
              <a:off x="9955547" y="3884604"/>
              <a:ext cx="1339560" cy="395640"/>
            </p14:xfrm>
          </p:contentPart>
        </mc:Choice>
        <mc:Fallback>
          <p:pic>
            <p:nvPicPr>
              <p:cNvPr id="216" name="Ink 215">
                <a:extLst>
                  <a:ext uri="{FF2B5EF4-FFF2-40B4-BE49-F238E27FC236}">
                    <a16:creationId xmlns:a16="http://schemas.microsoft.com/office/drawing/2014/main" id="{A0A97C13-F79F-A64A-BA6F-C380381B38AE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9940067" y="3869484"/>
                <a:ext cx="1370160" cy="42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0">
            <p14:nvContentPartPr>
              <p14:cNvPr id="217" name="Ink 216">
                <a:extLst>
                  <a:ext uri="{FF2B5EF4-FFF2-40B4-BE49-F238E27FC236}">
                    <a16:creationId xmlns:a16="http://schemas.microsoft.com/office/drawing/2014/main" id="{A192DC90-7E7B-D84C-9207-FDE2B549CFDF}"/>
                  </a:ext>
                </a:extLst>
              </p14:cNvPr>
              <p14:cNvContentPartPr/>
              <p14:nvPr/>
            </p14:nvContentPartPr>
            <p14:xfrm>
              <a:off x="7623827" y="3792084"/>
              <a:ext cx="1978200" cy="529920"/>
            </p14:xfrm>
          </p:contentPart>
        </mc:Choice>
        <mc:Fallback>
          <p:pic>
            <p:nvPicPr>
              <p:cNvPr id="217" name="Ink 216">
                <a:extLst>
                  <a:ext uri="{FF2B5EF4-FFF2-40B4-BE49-F238E27FC236}">
                    <a16:creationId xmlns:a16="http://schemas.microsoft.com/office/drawing/2014/main" id="{A192DC90-7E7B-D84C-9207-FDE2B549CFDF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7608707" y="3776964"/>
                <a:ext cx="2008800" cy="56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2">
            <p14:nvContentPartPr>
              <p14:cNvPr id="218" name="Ink 217">
                <a:extLst>
                  <a:ext uri="{FF2B5EF4-FFF2-40B4-BE49-F238E27FC236}">
                    <a16:creationId xmlns:a16="http://schemas.microsoft.com/office/drawing/2014/main" id="{685FD9A6-8970-B04B-BD24-A620EF201B35}"/>
                  </a:ext>
                </a:extLst>
              </p14:cNvPr>
              <p14:cNvContentPartPr/>
              <p14:nvPr/>
            </p14:nvContentPartPr>
            <p14:xfrm>
              <a:off x="5967107" y="3830244"/>
              <a:ext cx="1316520" cy="607320"/>
            </p14:xfrm>
          </p:contentPart>
        </mc:Choice>
        <mc:Fallback>
          <p:pic>
            <p:nvPicPr>
              <p:cNvPr id="218" name="Ink 217">
                <a:extLst>
                  <a:ext uri="{FF2B5EF4-FFF2-40B4-BE49-F238E27FC236}">
                    <a16:creationId xmlns:a16="http://schemas.microsoft.com/office/drawing/2014/main" id="{685FD9A6-8970-B04B-BD24-A620EF201B35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5951991" y="3815124"/>
                <a:ext cx="1346752" cy="63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4">
            <p14:nvContentPartPr>
              <p14:cNvPr id="219" name="Ink 218">
                <a:extLst>
                  <a:ext uri="{FF2B5EF4-FFF2-40B4-BE49-F238E27FC236}">
                    <a16:creationId xmlns:a16="http://schemas.microsoft.com/office/drawing/2014/main" id="{E375144D-1CB5-E646-A68F-78D794F2C677}"/>
                  </a:ext>
                </a:extLst>
              </p14:cNvPr>
              <p14:cNvContentPartPr/>
              <p14:nvPr/>
            </p14:nvContentPartPr>
            <p14:xfrm>
              <a:off x="1111787" y="4499484"/>
              <a:ext cx="1761840" cy="179280"/>
            </p14:xfrm>
          </p:contentPart>
        </mc:Choice>
        <mc:Fallback>
          <p:pic>
            <p:nvPicPr>
              <p:cNvPr id="219" name="Ink 218">
                <a:extLst>
                  <a:ext uri="{FF2B5EF4-FFF2-40B4-BE49-F238E27FC236}">
                    <a16:creationId xmlns:a16="http://schemas.microsoft.com/office/drawing/2014/main" id="{E375144D-1CB5-E646-A68F-78D794F2C677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1096667" y="4484364"/>
                <a:ext cx="1792080" cy="20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6">
            <p14:nvContentPartPr>
              <p14:cNvPr id="220" name="Ink 219">
                <a:extLst>
                  <a:ext uri="{FF2B5EF4-FFF2-40B4-BE49-F238E27FC236}">
                    <a16:creationId xmlns:a16="http://schemas.microsoft.com/office/drawing/2014/main" id="{B41F3CE9-3862-B24E-8EF5-D394C50152CA}"/>
                  </a:ext>
                </a:extLst>
              </p14:cNvPr>
              <p14:cNvContentPartPr/>
              <p14:nvPr/>
            </p14:nvContentPartPr>
            <p14:xfrm>
              <a:off x="4079627" y="3561324"/>
              <a:ext cx="1400760" cy="1085400"/>
            </p14:xfrm>
          </p:contentPart>
        </mc:Choice>
        <mc:Fallback>
          <p:pic>
            <p:nvPicPr>
              <p:cNvPr id="220" name="Ink 219">
                <a:extLst>
                  <a:ext uri="{FF2B5EF4-FFF2-40B4-BE49-F238E27FC236}">
                    <a16:creationId xmlns:a16="http://schemas.microsoft.com/office/drawing/2014/main" id="{B41F3CE9-3862-B24E-8EF5-D394C50152CA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4064147" y="3546204"/>
                <a:ext cx="1431000" cy="11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8">
            <p14:nvContentPartPr>
              <p14:cNvPr id="238" name="Ink 237">
                <a:extLst>
                  <a:ext uri="{FF2B5EF4-FFF2-40B4-BE49-F238E27FC236}">
                    <a16:creationId xmlns:a16="http://schemas.microsoft.com/office/drawing/2014/main" id="{C6CE0312-2A88-6F48-A44E-B697058B8E8A}"/>
                  </a:ext>
                </a:extLst>
              </p14:cNvPr>
              <p14:cNvContentPartPr/>
              <p14:nvPr/>
            </p14:nvContentPartPr>
            <p14:xfrm>
              <a:off x="2206547" y="4817004"/>
              <a:ext cx="2203200" cy="1646640"/>
            </p14:xfrm>
          </p:contentPart>
        </mc:Choice>
        <mc:Fallback>
          <p:pic>
            <p:nvPicPr>
              <p:cNvPr id="238" name="Ink 237">
                <a:extLst>
                  <a:ext uri="{FF2B5EF4-FFF2-40B4-BE49-F238E27FC236}">
                    <a16:creationId xmlns:a16="http://schemas.microsoft.com/office/drawing/2014/main" id="{C6CE0312-2A88-6F48-A44E-B697058B8E8A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2191067" y="4801884"/>
                <a:ext cx="2233800" cy="167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0">
            <p14:nvContentPartPr>
              <p14:cNvPr id="251" name="Ink 250">
                <a:extLst>
                  <a:ext uri="{FF2B5EF4-FFF2-40B4-BE49-F238E27FC236}">
                    <a16:creationId xmlns:a16="http://schemas.microsoft.com/office/drawing/2014/main" id="{8280AE0D-3C5E-5A46-BD84-4480F352828C}"/>
                  </a:ext>
                </a:extLst>
              </p14:cNvPr>
              <p14:cNvContentPartPr/>
              <p14:nvPr/>
            </p14:nvContentPartPr>
            <p14:xfrm>
              <a:off x="317267" y="5294364"/>
              <a:ext cx="1626480" cy="1197720"/>
            </p14:xfrm>
          </p:contentPart>
        </mc:Choice>
        <mc:Fallback>
          <p:pic>
            <p:nvPicPr>
              <p:cNvPr id="251" name="Ink 250">
                <a:extLst>
                  <a:ext uri="{FF2B5EF4-FFF2-40B4-BE49-F238E27FC236}">
                    <a16:creationId xmlns:a16="http://schemas.microsoft.com/office/drawing/2014/main" id="{8280AE0D-3C5E-5A46-BD84-4480F352828C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301787" y="5279244"/>
                <a:ext cx="1657080" cy="122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2">
            <p14:nvContentPartPr>
              <p14:cNvPr id="252" name="Ink 251">
                <a:extLst>
                  <a:ext uri="{FF2B5EF4-FFF2-40B4-BE49-F238E27FC236}">
                    <a16:creationId xmlns:a16="http://schemas.microsoft.com/office/drawing/2014/main" id="{6FB947BB-7928-4F4C-9B58-45E5000FA9FF}"/>
                  </a:ext>
                </a:extLst>
              </p14:cNvPr>
              <p14:cNvContentPartPr/>
              <p14:nvPr/>
            </p14:nvContentPartPr>
            <p14:xfrm>
              <a:off x="2117267" y="5326764"/>
              <a:ext cx="1213560" cy="1171080"/>
            </p14:xfrm>
          </p:contentPart>
        </mc:Choice>
        <mc:Fallback>
          <p:pic>
            <p:nvPicPr>
              <p:cNvPr id="252" name="Ink 251">
                <a:extLst>
                  <a:ext uri="{FF2B5EF4-FFF2-40B4-BE49-F238E27FC236}">
                    <a16:creationId xmlns:a16="http://schemas.microsoft.com/office/drawing/2014/main" id="{6FB947BB-7928-4F4C-9B58-45E5000FA9FF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2102147" y="5311644"/>
                <a:ext cx="1243800" cy="120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4">
            <p14:nvContentPartPr>
              <p14:cNvPr id="258" name="Ink 257">
                <a:extLst>
                  <a:ext uri="{FF2B5EF4-FFF2-40B4-BE49-F238E27FC236}">
                    <a16:creationId xmlns:a16="http://schemas.microsoft.com/office/drawing/2014/main" id="{38DCFF0C-77E0-D14C-B564-3093BC0FF41C}"/>
                  </a:ext>
                </a:extLst>
              </p14:cNvPr>
              <p14:cNvContentPartPr/>
              <p14:nvPr/>
            </p14:nvContentPartPr>
            <p14:xfrm>
              <a:off x="3645107" y="6307044"/>
              <a:ext cx="754200" cy="514440"/>
            </p14:xfrm>
          </p:contentPart>
        </mc:Choice>
        <mc:Fallback>
          <p:pic>
            <p:nvPicPr>
              <p:cNvPr id="258" name="Ink 257">
                <a:extLst>
                  <a:ext uri="{FF2B5EF4-FFF2-40B4-BE49-F238E27FC236}">
                    <a16:creationId xmlns:a16="http://schemas.microsoft.com/office/drawing/2014/main" id="{38DCFF0C-77E0-D14C-B564-3093BC0FF41C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3629627" y="6291564"/>
                <a:ext cx="784800" cy="54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6">
            <p14:nvContentPartPr>
              <p14:cNvPr id="259" name="Ink 258">
                <a:extLst>
                  <a:ext uri="{FF2B5EF4-FFF2-40B4-BE49-F238E27FC236}">
                    <a16:creationId xmlns:a16="http://schemas.microsoft.com/office/drawing/2014/main" id="{E96A3E52-2DF3-D544-8060-CD4C5A0BCB78}"/>
                  </a:ext>
                </a:extLst>
              </p14:cNvPr>
              <p14:cNvContentPartPr/>
              <p14:nvPr/>
            </p14:nvContentPartPr>
            <p14:xfrm>
              <a:off x="776627" y="5376804"/>
              <a:ext cx="153360" cy="35640"/>
            </p14:xfrm>
          </p:contentPart>
        </mc:Choice>
        <mc:Fallback>
          <p:pic>
            <p:nvPicPr>
              <p:cNvPr id="259" name="Ink 258">
                <a:extLst>
                  <a:ext uri="{FF2B5EF4-FFF2-40B4-BE49-F238E27FC236}">
                    <a16:creationId xmlns:a16="http://schemas.microsoft.com/office/drawing/2014/main" id="{E96A3E52-2DF3-D544-8060-CD4C5A0BCB78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761507" y="5361684"/>
                <a:ext cx="183960" cy="6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8">
            <p14:nvContentPartPr>
              <p14:cNvPr id="265" name="Ink 264">
                <a:extLst>
                  <a:ext uri="{FF2B5EF4-FFF2-40B4-BE49-F238E27FC236}">
                    <a16:creationId xmlns:a16="http://schemas.microsoft.com/office/drawing/2014/main" id="{B9317D3E-6E80-BA44-9F12-7A7C8D0EA5CC}"/>
                  </a:ext>
                </a:extLst>
              </p14:cNvPr>
              <p14:cNvContentPartPr/>
              <p14:nvPr/>
            </p14:nvContentPartPr>
            <p14:xfrm>
              <a:off x="4411187" y="5387244"/>
              <a:ext cx="1128240" cy="781920"/>
            </p14:xfrm>
          </p:contentPart>
        </mc:Choice>
        <mc:Fallback>
          <p:pic>
            <p:nvPicPr>
              <p:cNvPr id="265" name="Ink 264">
                <a:extLst>
                  <a:ext uri="{FF2B5EF4-FFF2-40B4-BE49-F238E27FC236}">
                    <a16:creationId xmlns:a16="http://schemas.microsoft.com/office/drawing/2014/main" id="{B9317D3E-6E80-BA44-9F12-7A7C8D0EA5CC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4396067" y="5371764"/>
                <a:ext cx="1158840" cy="81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0">
            <p14:nvContentPartPr>
              <p14:cNvPr id="268" name="Ink 267">
                <a:extLst>
                  <a:ext uri="{FF2B5EF4-FFF2-40B4-BE49-F238E27FC236}">
                    <a16:creationId xmlns:a16="http://schemas.microsoft.com/office/drawing/2014/main" id="{F1C3138A-47AB-6444-B22B-41A16E1D97AE}"/>
                  </a:ext>
                </a:extLst>
              </p14:cNvPr>
              <p14:cNvContentPartPr/>
              <p14:nvPr/>
            </p14:nvContentPartPr>
            <p14:xfrm>
              <a:off x="5461307" y="4781724"/>
              <a:ext cx="1748160" cy="739800"/>
            </p14:xfrm>
          </p:contentPart>
        </mc:Choice>
        <mc:Fallback>
          <p:pic>
            <p:nvPicPr>
              <p:cNvPr id="268" name="Ink 267">
                <a:extLst>
                  <a:ext uri="{FF2B5EF4-FFF2-40B4-BE49-F238E27FC236}">
                    <a16:creationId xmlns:a16="http://schemas.microsoft.com/office/drawing/2014/main" id="{F1C3138A-47AB-6444-B22B-41A16E1D97AE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5446184" y="4766604"/>
                <a:ext cx="1778766" cy="77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2">
            <p14:nvContentPartPr>
              <p14:cNvPr id="308" name="Ink 307">
                <a:extLst>
                  <a:ext uri="{FF2B5EF4-FFF2-40B4-BE49-F238E27FC236}">
                    <a16:creationId xmlns:a16="http://schemas.microsoft.com/office/drawing/2014/main" id="{5A220D66-B8ED-904E-B45F-FAE2984F830D}"/>
                  </a:ext>
                </a:extLst>
              </p14:cNvPr>
              <p14:cNvContentPartPr/>
              <p14:nvPr/>
            </p14:nvContentPartPr>
            <p14:xfrm>
              <a:off x="8483345" y="6203603"/>
              <a:ext cx="1279440" cy="368280"/>
            </p14:xfrm>
          </p:contentPart>
        </mc:Choice>
        <mc:Fallback>
          <p:pic>
            <p:nvPicPr>
              <p:cNvPr id="308" name="Ink 307">
                <a:extLst>
                  <a:ext uri="{FF2B5EF4-FFF2-40B4-BE49-F238E27FC236}">
                    <a16:creationId xmlns:a16="http://schemas.microsoft.com/office/drawing/2014/main" id="{5A220D66-B8ED-904E-B45F-FAE2984F830D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8467869" y="6188483"/>
                <a:ext cx="1310031" cy="39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4">
            <p14:nvContentPartPr>
              <p14:cNvPr id="309" name="Ink 308">
                <a:extLst>
                  <a:ext uri="{FF2B5EF4-FFF2-40B4-BE49-F238E27FC236}">
                    <a16:creationId xmlns:a16="http://schemas.microsoft.com/office/drawing/2014/main" id="{E071EAF6-F12F-D146-B03E-620889E79E6E}"/>
                  </a:ext>
                </a:extLst>
              </p14:cNvPr>
              <p14:cNvContentPartPr/>
              <p14:nvPr/>
            </p14:nvContentPartPr>
            <p14:xfrm>
              <a:off x="7383707" y="5254044"/>
              <a:ext cx="2678958" cy="809159"/>
            </p14:xfrm>
          </p:contentPart>
        </mc:Choice>
        <mc:Fallback>
          <p:pic>
            <p:nvPicPr>
              <p:cNvPr id="309" name="Ink 308">
                <a:extLst>
                  <a:ext uri="{FF2B5EF4-FFF2-40B4-BE49-F238E27FC236}">
                    <a16:creationId xmlns:a16="http://schemas.microsoft.com/office/drawing/2014/main" id="{E071EAF6-F12F-D146-B03E-620889E79E6E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7368228" y="5238933"/>
                <a:ext cx="2709556" cy="83938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6">
            <p14:nvContentPartPr>
              <p14:cNvPr id="310" name="Ink 309">
                <a:extLst>
                  <a:ext uri="{FF2B5EF4-FFF2-40B4-BE49-F238E27FC236}">
                    <a16:creationId xmlns:a16="http://schemas.microsoft.com/office/drawing/2014/main" id="{2EBA078B-6A65-9049-B182-34196BFC5A47}"/>
                  </a:ext>
                </a:extLst>
              </p14:cNvPr>
              <p14:cNvContentPartPr/>
              <p14:nvPr/>
            </p14:nvContentPartPr>
            <p14:xfrm>
              <a:off x="7243865" y="4757123"/>
              <a:ext cx="3745080" cy="1665000"/>
            </p14:xfrm>
          </p:contentPart>
        </mc:Choice>
        <mc:Fallback>
          <p:pic>
            <p:nvPicPr>
              <p:cNvPr id="310" name="Ink 309">
                <a:extLst>
                  <a:ext uri="{FF2B5EF4-FFF2-40B4-BE49-F238E27FC236}">
                    <a16:creationId xmlns:a16="http://schemas.microsoft.com/office/drawing/2014/main" id="{2EBA078B-6A65-9049-B182-34196BFC5A47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7235225" y="4748483"/>
                <a:ext cx="3762720" cy="1682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554720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B56AEA7D-2E50-3248-BD8F-CCA252CB7CA8}"/>
                  </a:ext>
                </a:extLst>
              </p14:cNvPr>
              <p14:cNvContentPartPr/>
              <p14:nvPr/>
            </p14:nvContentPartPr>
            <p14:xfrm>
              <a:off x="330227" y="155364"/>
              <a:ext cx="1529280" cy="47376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B56AEA7D-2E50-3248-BD8F-CCA252CB7CA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15103" y="139884"/>
                <a:ext cx="1559887" cy="50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AF533156-A2A7-9142-B91A-789631B46794}"/>
                  </a:ext>
                </a:extLst>
              </p14:cNvPr>
              <p14:cNvContentPartPr/>
              <p14:nvPr/>
            </p14:nvContentPartPr>
            <p14:xfrm>
              <a:off x="1030427" y="502764"/>
              <a:ext cx="25200" cy="5328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AF533156-A2A7-9142-B91A-789631B4679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15307" y="487644"/>
                <a:ext cx="55800" cy="8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1339D48F-D761-DD47-A329-1612532CCE46}"/>
                  </a:ext>
                </a:extLst>
              </p14:cNvPr>
              <p14:cNvContentPartPr/>
              <p14:nvPr/>
            </p14:nvContentPartPr>
            <p14:xfrm>
              <a:off x="2150027" y="166524"/>
              <a:ext cx="623160" cy="25344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1339D48F-D761-DD47-A329-1612532CCE46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134547" y="151404"/>
                <a:ext cx="653400" cy="28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CD8C9ECF-6D28-8648-93CB-79F2970B0A71}"/>
                  </a:ext>
                </a:extLst>
              </p14:cNvPr>
              <p14:cNvContentPartPr/>
              <p14:nvPr/>
            </p14:nvContentPartPr>
            <p14:xfrm>
              <a:off x="469187" y="864924"/>
              <a:ext cx="1211040" cy="1296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CD8C9ECF-6D28-8648-93CB-79F2970B0A71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54067" y="849444"/>
                <a:ext cx="1241280" cy="4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F4460F23-CF38-CE43-9CA3-47F43AB679A2}"/>
                  </a:ext>
                </a:extLst>
              </p14:cNvPr>
              <p14:cNvContentPartPr/>
              <p14:nvPr/>
            </p14:nvContentPartPr>
            <p14:xfrm>
              <a:off x="4301027" y="27204"/>
              <a:ext cx="592560" cy="36144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F4460F23-CF38-CE43-9CA3-47F43AB679A2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285907" y="11724"/>
                <a:ext cx="622800" cy="39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E2BC0B39-165D-F94D-B01B-4915441C0F38}"/>
                  </a:ext>
                </a:extLst>
              </p14:cNvPr>
              <p14:cNvContentPartPr/>
              <p14:nvPr/>
            </p14:nvContentPartPr>
            <p14:xfrm>
              <a:off x="3088907" y="24324"/>
              <a:ext cx="783360" cy="38052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E2BC0B39-165D-F94D-B01B-4915441C0F38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073787" y="9204"/>
                <a:ext cx="813960" cy="41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56D07FB5-B591-7C43-85FE-534E8D316E19}"/>
                  </a:ext>
                </a:extLst>
              </p14:cNvPr>
              <p14:cNvContentPartPr/>
              <p14:nvPr/>
            </p14:nvContentPartPr>
            <p14:xfrm>
              <a:off x="2150027" y="481884"/>
              <a:ext cx="864360" cy="38160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56D07FB5-B591-7C43-85FE-534E8D316E19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134547" y="466404"/>
                <a:ext cx="894960" cy="41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3752B04A-5A53-EB4E-9739-470ED8D3E933}"/>
                  </a:ext>
                </a:extLst>
              </p14:cNvPr>
              <p14:cNvContentPartPr/>
              <p14:nvPr/>
            </p14:nvContentPartPr>
            <p14:xfrm>
              <a:off x="4504067" y="605364"/>
              <a:ext cx="807480" cy="432720"/>
            </p14:xfrm>
          </p:contentPart>
        </mc:Choice>
        <mc:Fallback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3752B04A-5A53-EB4E-9739-470ED8D3E933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488954" y="589884"/>
                <a:ext cx="838066" cy="46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71415A64-1B87-E84B-B4BD-ABAF4FF02838}"/>
                  </a:ext>
                </a:extLst>
              </p14:cNvPr>
              <p14:cNvContentPartPr/>
              <p14:nvPr/>
            </p14:nvContentPartPr>
            <p14:xfrm>
              <a:off x="3299147" y="675564"/>
              <a:ext cx="815760" cy="308160"/>
            </p14:xfrm>
          </p:contentPart>
        </mc:Choice>
        <mc:Fallback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71415A64-1B87-E84B-B4BD-ABAF4FF02838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283667" y="660462"/>
                <a:ext cx="846360" cy="33836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EB9CD932-3699-DA4F-BF28-DAE3A3BF4624}"/>
                  </a:ext>
                </a:extLst>
              </p14:cNvPr>
              <p14:cNvContentPartPr/>
              <p14:nvPr/>
            </p14:nvContentPartPr>
            <p14:xfrm>
              <a:off x="3507227" y="1044924"/>
              <a:ext cx="364680" cy="47160"/>
            </p14:xfrm>
          </p:contentPart>
        </mc:Choice>
        <mc:Fallback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EB9CD932-3699-DA4F-BF28-DAE3A3BF4624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491747" y="1029804"/>
                <a:ext cx="394920" cy="7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10AE849C-1B78-D14E-ABE2-7DBC3E8BDF90}"/>
                  </a:ext>
                </a:extLst>
              </p14:cNvPr>
              <p14:cNvContentPartPr/>
              <p14:nvPr/>
            </p14:nvContentPartPr>
            <p14:xfrm>
              <a:off x="5597387" y="860604"/>
              <a:ext cx="270000" cy="52560"/>
            </p14:xfrm>
          </p:contentPart>
        </mc:Choice>
        <mc:Fallback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10AE849C-1B78-D14E-ABE2-7DBC3E8BDF90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5582267" y="845484"/>
                <a:ext cx="300600" cy="8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9CEFE4B9-DBFC-7843-8CFC-F6E64AD10CB2}"/>
                  </a:ext>
                </a:extLst>
              </p14:cNvPr>
              <p14:cNvContentPartPr/>
              <p14:nvPr/>
            </p14:nvContentPartPr>
            <p14:xfrm>
              <a:off x="8172107" y="749364"/>
              <a:ext cx="771480" cy="456120"/>
            </p14:xfrm>
          </p:contentPart>
        </mc:Choice>
        <mc:Fallback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9CEFE4B9-DBFC-7843-8CFC-F6E64AD10CB2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8156627" y="734244"/>
                <a:ext cx="802080" cy="48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7D8B505A-1EEA-2840-BE96-CEB1237EA1E9}"/>
                  </a:ext>
                </a:extLst>
              </p14:cNvPr>
              <p14:cNvContentPartPr/>
              <p14:nvPr/>
            </p14:nvContentPartPr>
            <p14:xfrm>
              <a:off x="6140987" y="699324"/>
              <a:ext cx="1656000" cy="365760"/>
            </p14:xfrm>
          </p:contentPart>
        </mc:Choice>
        <mc:Fallback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7D8B505A-1EEA-2840-BE96-CEB1237EA1E9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6125864" y="684204"/>
                <a:ext cx="1686607" cy="39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BA0908CC-2842-1742-A477-1C16CA57B1DB}"/>
                  </a:ext>
                </a:extLst>
              </p14:cNvPr>
              <p14:cNvContentPartPr/>
              <p14:nvPr/>
            </p14:nvContentPartPr>
            <p14:xfrm>
              <a:off x="5646707" y="897684"/>
              <a:ext cx="198000" cy="27000"/>
            </p14:xfrm>
          </p:contentPart>
        </mc:Choice>
        <mc:Fallback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BA0908CC-2842-1742-A477-1C16CA57B1DB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5631587" y="882204"/>
                <a:ext cx="228240" cy="5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388680F4-83C4-2E48-B5CA-43D4D2CB1633}"/>
                  </a:ext>
                </a:extLst>
              </p14:cNvPr>
              <p14:cNvContentPartPr/>
              <p14:nvPr/>
            </p14:nvContentPartPr>
            <p14:xfrm>
              <a:off x="3373307" y="1013244"/>
              <a:ext cx="514080" cy="81000"/>
            </p14:xfrm>
          </p:contentPart>
        </mc:Choice>
        <mc:Fallback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388680F4-83C4-2E48-B5CA-43D4D2CB1633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3357827" y="997764"/>
                <a:ext cx="544680" cy="11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DAAE0DE0-C385-4347-BAAA-DF96F29C36B9}"/>
                  </a:ext>
                </a:extLst>
              </p14:cNvPr>
              <p14:cNvContentPartPr/>
              <p14:nvPr/>
            </p14:nvContentPartPr>
            <p14:xfrm>
              <a:off x="2088107" y="536964"/>
              <a:ext cx="1003320" cy="823320"/>
            </p14:xfrm>
          </p:contentPart>
        </mc:Choice>
        <mc:Fallback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DAAE0DE0-C385-4347-BAAA-DF96F29C36B9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2072987" y="521844"/>
                <a:ext cx="1033560" cy="85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FFA0BFC3-C986-1345-8140-33B34A29C29D}"/>
                  </a:ext>
                </a:extLst>
              </p14:cNvPr>
              <p14:cNvContentPartPr/>
              <p14:nvPr/>
            </p14:nvContentPartPr>
            <p14:xfrm>
              <a:off x="3274307" y="982644"/>
              <a:ext cx="412200" cy="114840"/>
            </p14:xfrm>
          </p:contentPart>
        </mc:Choice>
        <mc:Fallback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FFA0BFC3-C986-1345-8140-33B34A29C29D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3259187" y="967164"/>
                <a:ext cx="442800" cy="14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0496CA43-D649-D64F-97AF-7DD63054F901}"/>
                  </a:ext>
                </a:extLst>
              </p14:cNvPr>
              <p14:cNvContentPartPr/>
              <p14:nvPr/>
            </p14:nvContentPartPr>
            <p14:xfrm>
              <a:off x="5155307" y="31524"/>
              <a:ext cx="366480" cy="320760"/>
            </p14:xfrm>
          </p:contentPart>
        </mc:Choice>
        <mc:Fallback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0496CA43-D649-D64F-97AF-7DD63054F901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5140187" y="16044"/>
                <a:ext cx="397080" cy="35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471C297A-FCD8-694F-A3A0-40289DB66817}"/>
                  </a:ext>
                </a:extLst>
              </p14:cNvPr>
              <p14:cNvContentPartPr/>
              <p14:nvPr/>
            </p14:nvContentPartPr>
            <p14:xfrm>
              <a:off x="3560147" y="209724"/>
              <a:ext cx="85320" cy="125640"/>
            </p14:xfrm>
          </p:contentPart>
        </mc:Choice>
        <mc:Fallback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471C297A-FCD8-694F-A3A0-40289DB66817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3545027" y="194604"/>
                <a:ext cx="115560" cy="15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1E0244FA-1887-EA4D-A1A2-3D36E42A9C43}"/>
                  </a:ext>
                </a:extLst>
              </p14:cNvPr>
              <p14:cNvContentPartPr/>
              <p14:nvPr/>
            </p14:nvContentPartPr>
            <p14:xfrm>
              <a:off x="5622227" y="877164"/>
              <a:ext cx="95760" cy="4680"/>
            </p14:xfrm>
          </p:contentPart>
        </mc:Choice>
        <mc:Fallback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1E0244FA-1887-EA4D-A1A2-3D36E42A9C43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5606747" y="861684"/>
                <a:ext cx="126000" cy="3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CC2E0056-665E-C648-9EAE-9C2B64FF59BD}"/>
                  </a:ext>
                </a:extLst>
              </p14:cNvPr>
              <p14:cNvContentPartPr/>
              <p14:nvPr/>
            </p14:nvContentPartPr>
            <p14:xfrm>
              <a:off x="3323627" y="988404"/>
              <a:ext cx="141120" cy="29880"/>
            </p14:xfrm>
          </p:contentPart>
        </mc:Choice>
        <mc:Fallback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CC2E0056-665E-C648-9EAE-9C2B64FF59BD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3308507" y="973284"/>
                <a:ext cx="171720" cy="6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128" name="Ink 127">
                <a:extLst>
                  <a:ext uri="{FF2B5EF4-FFF2-40B4-BE49-F238E27FC236}">
                    <a16:creationId xmlns:a16="http://schemas.microsoft.com/office/drawing/2014/main" id="{4B98C630-8B21-5E43-BD27-00C4C03FAB69}"/>
                  </a:ext>
                </a:extLst>
              </p14:cNvPr>
              <p14:cNvContentPartPr/>
              <p14:nvPr/>
            </p14:nvContentPartPr>
            <p14:xfrm>
              <a:off x="3608027" y="1882644"/>
              <a:ext cx="227520" cy="21960"/>
            </p14:xfrm>
          </p:contentPart>
        </mc:Choice>
        <mc:Fallback>
          <p:pic>
            <p:nvPicPr>
              <p:cNvPr id="128" name="Ink 127">
                <a:extLst>
                  <a:ext uri="{FF2B5EF4-FFF2-40B4-BE49-F238E27FC236}">
                    <a16:creationId xmlns:a16="http://schemas.microsoft.com/office/drawing/2014/main" id="{4B98C630-8B21-5E43-BD27-00C4C03FAB69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3592547" y="1867524"/>
                <a:ext cx="257760" cy="5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129" name="Ink 128">
                <a:extLst>
                  <a:ext uri="{FF2B5EF4-FFF2-40B4-BE49-F238E27FC236}">
                    <a16:creationId xmlns:a16="http://schemas.microsoft.com/office/drawing/2014/main" id="{8A7D7055-63C4-5748-8FC3-1A229E61B209}"/>
                  </a:ext>
                </a:extLst>
              </p14:cNvPr>
              <p14:cNvContentPartPr/>
              <p14:nvPr/>
            </p14:nvContentPartPr>
            <p14:xfrm>
              <a:off x="3516587" y="1859604"/>
              <a:ext cx="356400" cy="43560"/>
            </p14:xfrm>
          </p:contentPart>
        </mc:Choice>
        <mc:Fallback>
          <p:pic>
            <p:nvPicPr>
              <p:cNvPr id="129" name="Ink 128">
                <a:extLst>
                  <a:ext uri="{FF2B5EF4-FFF2-40B4-BE49-F238E27FC236}">
                    <a16:creationId xmlns:a16="http://schemas.microsoft.com/office/drawing/2014/main" id="{8A7D7055-63C4-5748-8FC3-1A229E61B209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3501107" y="1844484"/>
                <a:ext cx="386640" cy="7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130" name="Ink 129">
                <a:extLst>
                  <a:ext uri="{FF2B5EF4-FFF2-40B4-BE49-F238E27FC236}">
                    <a16:creationId xmlns:a16="http://schemas.microsoft.com/office/drawing/2014/main" id="{50C5C917-3D17-994D-A084-291368155670}"/>
                  </a:ext>
                </a:extLst>
              </p14:cNvPr>
              <p14:cNvContentPartPr/>
              <p14:nvPr/>
            </p14:nvContentPartPr>
            <p14:xfrm>
              <a:off x="2051027" y="666924"/>
              <a:ext cx="824760" cy="1420920"/>
            </p14:xfrm>
          </p:contentPart>
        </mc:Choice>
        <mc:Fallback>
          <p:pic>
            <p:nvPicPr>
              <p:cNvPr id="130" name="Ink 129">
                <a:extLst>
                  <a:ext uri="{FF2B5EF4-FFF2-40B4-BE49-F238E27FC236}">
                    <a16:creationId xmlns:a16="http://schemas.microsoft.com/office/drawing/2014/main" id="{50C5C917-3D17-994D-A084-291368155670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2035907" y="651804"/>
                <a:ext cx="855360" cy="145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147" name="Ink 146">
                <a:extLst>
                  <a:ext uri="{FF2B5EF4-FFF2-40B4-BE49-F238E27FC236}">
                    <a16:creationId xmlns:a16="http://schemas.microsoft.com/office/drawing/2014/main" id="{FE76923B-FC09-D34B-ACB1-2F6C1D280CB2}"/>
                  </a:ext>
                </a:extLst>
              </p14:cNvPr>
              <p14:cNvContentPartPr/>
              <p14:nvPr/>
            </p14:nvContentPartPr>
            <p14:xfrm>
              <a:off x="259307" y="871044"/>
              <a:ext cx="388800" cy="68040"/>
            </p14:xfrm>
          </p:contentPart>
        </mc:Choice>
        <mc:Fallback>
          <p:pic>
            <p:nvPicPr>
              <p:cNvPr id="147" name="Ink 146">
                <a:extLst>
                  <a:ext uri="{FF2B5EF4-FFF2-40B4-BE49-F238E27FC236}">
                    <a16:creationId xmlns:a16="http://schemas.microsoft.com/office/drawing/2014/main" id="{FE76923B-FC09-D34B-ACB1-2F6C1D280CB2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244187" y="855924"/>
                <a:ext cx="419400" cy="9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150" name="Ink 149">
                <a:extLst>
                  <a:ext uri="{FF2B5EF4-FFF2-40B4-BE49-F238E27FC236}">
                    <a16:creationId xmlns:a16="http://schemas.microsoft.com/office/drawing/2014/main" id="{0B328849-8E2B-6C43-BA24-B305A797342C}"/>
                  </a:ext>
                </a:extLst>
              </p14:cNvPr>
              <p14:cNvContentPartPr/>
              <p14:nvPr/>
            </p14:nvContentPartPr>
            <p14:xfrm>
              <a:off x="565307" y="846204"/>
              <a:ext cx="401040" cy="55800"/>
            </p14:xfrm>
          </p:contentPart>
        </mc:Choice>
        <mc:Fallback>
          <p:pic>
            <p:nvPicPr>
              <p:cNvPr id="150" name="Ink 149">
                <a:extLst>
                  <a:ext uri="{FF2B5EF4-FFF2-40B4-BE49-F238E27FC236}">
                    <a16:creationId xmlns:a16="http://schemas.microsoft.com/office/drawing/2014/main" id="{0B328849-8E2B-6C43-BA24-B305A797342C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550187" y="831181"/>
                <a:ext cx="431640" cy="8584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151" name="Ink 150">
                <a:extLst>
                  <a:ext uri="{FF2B5EF4-FFF2-40B4-BE49-F238E27FC236}">
                    <a16:creationId xmlns:a16="http://schemas.microsoft.com/office/drawing/2014/main" id="{1C4752FC-C61A-8445-B001-2CF00DD9A062}"/>
                  </a:ext>
                </a:extLst>
              </p14:cNvPr>
              <p14:cNvContentPartPr/>
              <p14:nvPr/>
            </p14:nvContentPartPr>
            <p14:xfrm>
              <a:off x="2890187" y="-225876"/>
              <a:ext cx="2671560" cy="771480"/>
            </p14:xfrm>
          </p:contentPart>
        </mc:Choice>
        <mc:Fallback>
          <p:pic>
            <p:nvPicPr>
              <p:cNvPr id="151" name="Ink 150">
                <a:extLst>
                  <a:ext uri="{FF2B5EF4-FFF2-40B4-BE49-F238E27FC236}">
                    <a16:creationId xmlns:a16="http://schemas.microsoft.com/office/drawing/2014/main" id="{1C4752FC-C61A-8445-B001-2CF00DD9A062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2874707" y="-240996"/>
                <a:ext cx="2702160" cy="80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154" name="Ink 153">
                <a:extLst>
                  <a:ext uri="{FF2B5EF4-FFF2-40B4-BE49-F238E27FC236}">
                    <a16:creationId xmlns:a16="http://schemas.microsoft.com/office/drawing/2014/main" id="{ACBD8425-8993-AB4A-816A-D4ED5A2253B7}"/>
                  </a:ext>
                </a:extLst>
              </p14:cNvPr>
              <p14:cNvContentPartPr/>
              <p14:nvPr/>
            </p14:nvContentPartPr>
            <p14:xfrm>
              <a:off x="9185507" y="790764"/>
              <a:ext cx="490320" cy="322200"/>
            </p14:xfrm>
          </p:contentPart>
        </mc:Choice>
        <mc:Fallback>
          <p:pic>
            <p:nvPicPr>
              <p:cNvPr id="154" name="Ink 153">
                <a:extLst>
                  <a:ext uri="{FF2B5EF4-FFF2-40B4-BE49-F238E27FC236}">
                    <a16:creationId xmlns:a16="http://schemas.microsoft.com/office/drawing/2014/main" id="{ACBD8425-8993-AB4A-816A-D4ED5A2253B7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9170387" y="775284"/>
                <a:ext cx="520920" cy="35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155" name="Ink 154">
                <a:extLst>
                  <a:ext uri="{FF2B5EF4-FFF2-40B4-BE49-F238E27FC236}">
                    <a16:creationId xmlns:a16="http://schemas.microsoft.com/office/drawing/2014/main" id="{EE601789-3E2B-4849-8017-6D329964238A}"/>
                  </a:ext>
                </a:extLst>
              </p14:cNvPr>
              <p14:cNvContentPartPr/>
              <p14:nvPr/>
            </p14:nvContentPartPr>
            <p14:xfrm>
              <a:off x="3038867" y="531924"/>
              <a:ext cx="1203120" cy="698760"/>
            </p14:xfrm>
          </p:contentPart>
        </mc:Choice>
        <mc:Fallback>
          <p:pic>
            <p:nvPicPr>
              <p:cNvPr id="155" name="Ink 154">
                <a:extLst>
                  <a:ext uri="{FF2B5EF4-FFF2-40B4-BE49-F238E27FC236}">
                    <a16:creationId xmlns:a16="http://schemas.microsoft.com/office/drawing/2014/main" id="{EE601789-3E2B-4849-8017-6D329964238A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3023747" y="516804"/>
                <a:ext cx="1233720" cy="72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161" name="Ink 160">
                <a:extLst>
                  <a:ext uri="{FF2B5EF4-FFF2-40B4-BE49-F238E27FC236}">
                    <a16:creationId xmlns:a16="http://schemas.microsoft.com/office/drawing/2014/main" id="{F12ADCE5-0A01-1642-A795-21F1EC202C2B}"/>
                  </a:ext>
                </a:extLst>
              </p14:cNvPr>
              <p14:cNvContentPartPr/>
              <p14:nvPr/>
            </p14:nvContentPartPr>
            <p14:xfrm>
              <a:off x="3110867" y="1199004"/>
              <a:ext cx="5752440" cy="1395720"/>
            </p14:xfrm>
          </p:contentPart>
        </mc:Choice>
        <mc:Fallback>
          <p:pic>
            <p:nvPicPr>
              <p:cNvPr id="161" name="Ink 160">
                <a:extLst>
                  <a:ext uri="{FF2B5EF4-FFF2-40B4-BE49-F238E27FC236}">
                    <a16:creationId xmlns:a16="http://schemas.microsoft.com/office/drawing/2014/main" id="{F12ADCE5-0A01-1642-A795-21F1EC202C2B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3095388" y="1183524"/>
                <a:ext cx="5782678" cy="142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165" name="Ink 164">
                <a:extLst>
                  <a:ext uri="{FF2B5EF4-FFF2-40B4-BE49-F238E27FC236}">
                    <a16:creationId xmlns:a16="http://schemas.microsoft.com/office/drawing/2014/main" id="{5B3BDA66-9719-C14F-88EF-9A3F904477E1}"/>
                  </a:ext>
                </a:extLst>
              </p14:cNvPr>
              <p14:cNvContentPartPr/>
              <p14:nvPr/>
            </p14:nvContentPartPr>
            <p14:xfrm>
              <a:off x="3556187" y="2149764"/>
              <a:ext cx="114120" cy="257760"/>
            </p14:xfrm>
          </p:contentPart>
        </mc:Choice>
        <mc:Fallback>
          <p:pic>
            <p:nvPicPr>
              <p:cNvPr id="165" name="Ink 164">
                <a:extLst>
                  <a:ext uri="{FF2B5EF4-FFF2-40B4-BE49-F238E27FC236}">
                    <a16:creationId xmlns:a16="http://schemas.microsoft.com/office/drawing/2014/main" id="{5B3BDA66-9719-C14F-88EF-9A3F904477E1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3540707" y="2134623"/>
                <a:ext cx="144360" cy="28840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168" name="Ink 167">
                <a:extLst>
                  <a:ext uri="{FF2B5EF4-FFF2-40B4-BE49-F238E27FC236}">
                    <a16:creationId xmlns:a16="http://schemas.microsoft.com/office/drawing/2014/main" id="{65BB3B9B-E333-7A46-BC97-5D721F83623F}"/>
                  </a:ext>
                </a:extLst>
              </p14:cNvPr>
              <p14:cNvContentPartPr/>
              <p14:nvPr/>
            </p14:nvContentPartPr>
            <p14:xfrm>
              <a:off x="3856787" y="2162364"/>
              <a:ext cx="47880" cy="231480"/>
            </p14:xfrm>
          </p:contentPart>
        </mc:Choice>
        <mc:Fallback>
          <p:pic>
            <p:nvPicPr>
              <p:cNvPr id="168" name="Ink 167">
                <a:extLst>
                  <a:ext uri="{FF2B5EF4-FFF2-40B4-BE49-F238E27FC236}">
                    <a16:creationId xmlns:a16="http://schemas.microsoft.com/office/drawing/2014/main" id="{65BB3B9B-E333-7A46-BC97-5D721F83623F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3841667" y="2146908"/>
                <a:ext cx="78480" cy="26167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169" name="Ink 168">
                <a:extLst>
                  <a:ext uri="{FF2B5EF4-FFF2-40B4-BE49-F238E27FC236}">
                    <a16:creationId xmlns:a16="http://schemas.microsoft.com/office/drawing/2014/main" id="{C60993C1-41D9-B74A-94F0-E07C00EC62C8}"/>
                  </a:ext>
                </a:extLst>
              </p14:cNvPr>
              <p14:cNvContentPartPr/>
              <p14:nvPr/>
            </p14:nvContentPartPr>
            <p14:xfrm>
              <a:off x="3657347" y="2767884"/>
              <a:ext cx="699120" cy="10440"/>
            </p14:xfrm>
          </p:contentPart>
        </mc:Choice>
        <mc:Fallback>
          <p:pic>
            <p:nvPicPr>
              <p:cNvPr id="169" name="Ink 168">
                <a:extLst>
                  <a:ext uri="{FF2B5EF4-FFF2-40B4-BE49-F238E27FC236}">
                    <a16:creationId xmlns:a16="http://schemas.microsoft.com/office/drawing/2014/main" id="{C60993C1-41D9-B74A-94F0-E07C00EC62C8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3642227" y="2752404"/>
                <a:ext cx="729720" cy="4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172" name="Ink 171">
                <a:extLst>
                  <a:ext uri="{FF2B5EF4-FFF2-40B4-BE49-F238E27FC236}">
                    <a16:creationId xmlns:a16="http://schemas.microsoft.com/office/drawing/2014/main" id="{F57878FB-58A5-204B-B03C-50083C91477D}"/>
                  </a:ext>
                </a:extLst>
              </p14:cNvPr>
              <p14:cNvContentPartPr/>
              <p14:nvPr/>
            </p14:nvContentPartPr>
            <p14:xfrm>
              <a:off x="3496067" y="2732604"/>
              <a:ext cx="311040" cy="85680"/>
            </p14:xfrm>
          </p:contentPart>
        </mc:Choice>
        <mc:Fallback>
          <p:pic>
            <p:nvPicPr>
              <p:cNvPr id="172" name="Ink 171">
                <a:extLst>
                  <a:ext uri="{FF2B5EF4-FFF2-40B4-BE49-F238E27FC236}">
                    <a16:creationId xmlns:a16="http://schemas.microsoft.com/office/drawing/2014/main" id="{F57878FB-58A5-204B-B03C-50083C91477D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3480947" y="2717484"/>
                <a:ext cx="341640" cy="11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173" name="Ink 172">
                <a:extLst>
                  <a:ext uri="{FF2B5EF4-FFF2-40B4-BE49-F238E27FC236}">
                    <a16:creationId xmlns:a16="http://schemas.microsoft.com/office/drawing/2014/main" id="{84BFE24A-6E24-D343-A31A-09A34E7BCF35}"/>
                  </a:ext>
                </a:extLst>
              </p14:cNvPr>
              <p14:cNvContentPartPr/>
              <p14:nvPr/>
            </p14:nvContentPartPr>
            <p14:xfrm>
              <a:off x="3239747" y="-129756"/>
              <a:ext cx="250200" cy="31320"/>
            </p14:xfrm>
          </p:contentPart>
        </mc:Choice>
        <mc:Fallback>
          <p:pic>
            <p:nvPicPr>
              <p:cNvPr id="173" name="Ink 172">
                <a:extLst>
                  <a:ext uri="{FF2B5EF4-FFF2-40B4-BE49-F238E27FC236}">
                    <a16:creationId xmlns:a16="http://schemas.microsoft.com/office/drawing/2014/main" id="{84BFE24A-6E24-D343-A31A-09A34E7BCF35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3224627" y="-145236"/>
                <a:ext cx="280440" cy="6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174" name="Ink 173">
                <a:extLst>
                  <a:ext uri="{FF2B5EF4-FFF2-40B4-BE49-F238E27FC236}">
                    <a16:creationId xmlns:a16="http://schemas.microsoft.com/office/drawing/2014/main" id="{C7529DF6-DA27-AB48-81E3-DE76E39CC1AF}"/>
                  </a:ext>
                </a:extLst>
              </p14:cNvPr>
              <p14:cNvContentPartPr/>
              <p14:nvPr/>
            </p14:nvContentPartPr>
            <p14:xfrm>
              <a:off x="407627" y="3253524"/>
              <a:ext cx="3531960" cy="99000"/>
            </p14:xfrm>
          </p:contentPart>
        </mc:Choice>
        <mc:Fallback>
          <p:pic>
            <p:nvPicPr>
              <p:cNvPr id="174" name="Ink 173">
                <a:extLst>
                  <a:ext uri="{FF2B5EF4-FFF2-40B4-BE49-F238E27FC236}">
                    <a16:creationId xmlns:a16="http://schemas.microsoft.com/office/drawing/2014/main" id="{C7529DF6-DA27-AB48-81E3-DE76E39CC1AF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392147" y="3238044"/>
                <a:ext cx="3562200" cy="12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177" name="Ink 176">
                <a:extLst>
                  <a:ext uri="{FF2B5EF4-FFF2-40B4-BE49-F238E27FC236}">
                    <a16:creationId xmlns:a16="http://schemas.microsoft.com/office/drawing/2014/main" id="{86B7F259-B7C8-CB49-8E21-B5E267503E8E}"/>
                  </a:ext>
                </a:extLst>
              </p14:cNvPr>
              <p14:cNvContentPartPr/>
              <p14:nvPr/>
            </p14:nvContentPartPr>
            <p14:xfrm>
              <a:off x="357947" y="3829524"/>
              <a:ext cx="300600" cy="459360"/>
            </p14:xfrm>
          </p:contentPart>
        </mc:Choice>
        <mc:Fallback>
          <p:pic>
            <p:nvPicPr>
              <p:cNvPr id="177" name="Ink 176">
                <a:extLst>
                  <a:ext uri="{FF2B5EF4-FFF2-40B4-BE49-F238E27FC236}">
                    <a16:creationId xmlns:a16="http://schemas.microsoft.com/office/drawing/2014/main" id="{86B7F259-B7C8-CB49-8E21-B5E267503E8E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342809" y="3814404"/>
                <a:ext cx="331237" cy="48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188" name="Ink 187">
                <a:extLst>
                  <a:ext uri="{FF2B5EF4-FFF2-40B4-BE49-F238E27FC236}">
                    <a16:creationId xmlns:a16="http://schemas.microsoft.com/office/drawing/2014/main" id="{B8BF3B15-56EB-9245-AF0C-8BCC0B748000}"/>
                  </a:ext>
                </a:extLst>
              </p14:cNvPr>
              <p14:cNvContentPartPr/>
              <p14:nvPr/>
            </p14:nvContentPartPr>
            <p14:xfrm>
              <a:off x="1116827" y="3719364"/>
              <a:ext cx="1443600" cy="579600"/>
            </p14:xfrm>
          </p:contentPart>
        </mc:Choice>
        <mc:Fallback>
          <p:pic>
            <p:nvPicPr>
              <p:cNvPr id="188" name="Ink 187">
                <a:extLst>
                  <a:ext uri="{FF2B5EF4-FFF2-40B4-BE49-F238E27FC236}">
                    <a16:creationId xmlns:a16="http://schemas.microsoft.com/office/drawing/2014/main" id="{B8BF3B15-56EB-9245-AF0C-8BCC0B748000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1101707" y="3703884"/>
                <a:ext cx="1474200" cy="61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189" name="Ink 188">
                <a:extLst>
                  <a:ext uri="{FF2B5EF4-FFF2-40B4-BE49-F238E27FC236}">
                    <a16:creationId xmlns:a16="http://schemas.microsoft.com/office/drawing/2014/main" id="{955D4CE3-D304-524C-A7E0-1C1414B3AA56}"/>
                  </a:ext>
                </a:extLst>
              </p14:cNvPr>
              <p14:cNvContentPartPr/>
              <p14:nvPr/>
            </p14:nvContentPartPr>
            <p14:xfrm>
              <a:off x="2977667" y="3944364"/>
              <a:ext cx="17640" cy="66600"/>
            </p14:xfrm>
          </p:contentPart>
        </mc:Choice>
        <mc:Fallback>
          <p:pic>
            <p:nvPicPr>
              <p:cNvPr id="189" name="Ink 188">
                <a:extLst>
                  <a:ext uri="{FF2B5EF4-FFF2-40B4-BE49-F238E27FC236}">
                    <a16:creationId xmlns:a16="http://schemas.microsoft.com/office/drawing/2014/main" id="{955D4CE3-D304-524C-A7E0-1C1414B3AA56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2962547" y="3929244"/>
                <a:ext cx="48240" cy="9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208" name="Ink 207">
                <a:extLst>
                  <a:ext uri="{FF2B5EF4-FFF2-40B4-BE49-F238E27FC236}">
                    <a16:creationId xmlns:a16="http://schemas.microsoft.com/office/drawing/2014/main" id="{4FD0FEB4-F45E-2841-B6F2-8E5F88289169}"/>
                  </a:ext>
                </a:extLst>
              </p14:cNvPr>
              <p14:cNvContentPartPr/>
              <p14:nvPr/>
            </p14:nvContentPartPr>
            <p14:xfrm>
              <a:off x="3545747" y="3791004"/>
              <a:ext cx="1972080" cy="500760"/>
            </p14:xfrm>
          </p:contentPart>
        </mc:Choice>
        <mc:Fallback>
          <p:pic>
            <p:nvPicPr>
              <p:cNvPr id="208" name="Ink 207">
                <a:extLst>
                  <a:ext uri="{FF2B5EF4-FFF2-40B4-BE49-F238E27FC236}">
                    <a16:creationId xmlns:a16="http://schemas.microsoft.com/office/drawing/2014/main" id="{4FD0FEB4-F45E-2841-B6F2-8E5F88289169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3530267" y="3775535"/>
                <a:ext cx="2002680" cy="53097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209" name="Ink 208">
                <a:extLst>
                  <a:ext uri="{FF2B5EF4-FFF2-40B4-BE49-F238E27FC236}">
                    <a16:creationId xmlns:a16="http://schemas.microsoft.com/office/drawing/2014/main" id="{26A37F32-B829-E943-9746-CADA83850FE8}"/>
                  </a:ext>
                </a:extLst>
              </p14:cNvPr>
              <p14:cNvContentPartPr/>
              <p14:nvPr/>
            </p14:nvContentPartPr>
            <p14:xfrm>
              <a:off x="3002507" y="4201044"/>
              <a:ext cx="38880" cy="50760"/>
            </p14:xfrm>
          </p:contentPart>
        </mc:Choice>
        <mc:Fallback>
          <p:pic>
            <p:nvPicPr>
              <p:cNvPr id="209" name="Ink 208">
                <a:extLst>
                  <a:ext uri="{FF2B5EF4-FFF2-40B4-BE49-F238E27FC236}">
                    <a16:creationId xmlns:a16="http://schemas.microsoft.com/office/drawing/2014/main" id="{26A37F32-B829-E943-9746-CADA83850FE8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2987387" y="4185924"/>
                <a:ext cx="69480" cy="8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237" name="Ink 236">
                <a:extLst>
                  <a:ext uri="{FF2B5EF4-FFF2-40B4-BE49-F238E27FC236}">
                    <a16:creationId xmlns:a16="http://schemas.microsoft.com/office/drawing/2014/main" id="{4B0416FB-D5CA-034E-9435-F7FFA0816F5B}"/>
                  </a:ext>
                </a:extLst>
              </p14:cNvPr>
              <p14:cNvContentPartPr/>
              <p14:nvPr/>
            </p14:nvContentPartPr>
            <p14:xfrm>
              <a:off x="8525987" y="3676524"/>
              <a:ext cx="2413800" cy="948960"/>
            </p14:xfrm>
          </p:contentPart>
        </mc:Choice>
        <mc:Fallback>
          <p:pic>
            <p:nvPicPr>
              <p:cNvPr id="237" name="Ink 236">
                <a:extLst>
                  <a:ext uri="{FF2B5EF4-FFF2-40B4-BE49-F238E27FC236}">
                    <a16:creationId xmlns:a16="http://schemas.microsoft.com/office/drawing/2014/main" id="{4B0416FB-D5CA-034E-9435-F7FFA0816F5B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8510867" y="3661044"/>
                <a:ext cx="2444400" cy="97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6">
            <p14:nvContentPartPr>
              <p14:cNvPr id="238" name="Ink 237">
                <a:extLst>
                  <a:ext uri="{FF2B5EF4-FFF2-40B4-BE49-F238E27FC236}">
                    <a16:creationId xmlns:a16="http://schemas.microsoft.com/office/drawing/2014/main" id="{23203737-87F4-E14F-9C22-7C9AE0077556}"/>
                  </a:ext>
                </a:extLst>
              </p14:cNvPr>
              <p14:cNvContentPartPr/>
              <p14:nvPr/>
            </p14:nvContentPartPr>
            <p14:xfrm>
              <a:off x="6953147" y="3663924"/>
              <a:ext cx="1216080" cy="742680"/>
            </p14:xfrm>
          </p:contentPart>
        </mc:Choice>
        <mc:Fallback>
          <p:pic>
            <p:nvPicPr>
              <p:cNvPr id="238" name="Ink 237">
                <a:extLst>
                  <a:ext uri="{FF2B5EF4-FFF2-40B4-BE49-F238E27FC236}">
                    <a16:creationId xmlns:a16="http://schemas.microsoft.com/office/drawing/2014/main" id="{23203737-87F4-E14F-9C22-7C9AE0077556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6938027" y="3648444"/>
                <a:ext cx="1246320" cy="77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8">
            <p14:nvContentPartPr>
              <p14:cNvPr id="239" name="Ink 238">
                <a:extLst>
                  <a:ext uri="{FF2B5EF4-FFF2-40B4-BE49-F238E27FC236}">
                    <a16:creationId xmlns:a16="http://schemas.microsoft.com/office/drawing/2014/main" id="{7332D250-89A5-6342-B0F4-A65DBDBE923E}"/>
                  </a:ext>
                </a:extLst>
              </p14:cNvPr>
              <p14:cNvContentPartPr/>
              <p14:nvPr/>
            </p14:nvContentPartPr>
            <p14:xfrm>
              <a:off x="5977547" y="3899004"/>
              <a:ext cx="702360" cy="504360"/>
            </p14:xfrm>
          </p:contentPart>
        </mc:Choice>
        <mc:Fallback>
          <p:pic>
            <p:nvPicPr>
              <p:cNvPr id="239" name="Ink 238">
                <a:extLst>
                  <a:ext uri="{FF2B5EF4-FFF2-40B4-BE49-F238E27FC236}">
                    <a16:creationId xmlns:a16="http://schemas.microsoft.com/office/drawing/2014/main" id="{7332D250-89A5-6342-B0F4-A65DBDBE923E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5962427" y="3883884"/>
                <a:ext cx="732960" cy="53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0">
            <p14:nvContentPartPr>
              <p14:cNvPr id="240" name="Ink 239">
                <a:extLst>
                  <a:ext uri="{FF2B5EF4-FFF2-40B4-BE49-F238E27FC236}">
                    <a16:creationId xmlns:a16="http://schemas.microsoft.com/office/drawing/2014/main" id="{3330AE28-81F3-3049-8403-F61621E4F151}"/>
                  </a:ext>
                </a:extLst>
              </p14:cNvPr>
              <p14:cNvContentPartPr/>
              <p14:nvPr/>
            </p14:nvContentPartPr>
            <p14:xfrm>
              <a:off x="3731507" y="4349364"/>
              <a:ext cx="2178720" cy="169200"/>
            </p14:xfrm>
          </p:contentPart>
        </mc:Choice>
        <mc:Fallback>
          <p:pic>
            <p:nvPicPr>
              <p:cNvPr id="240" name="Ink 239">
                <a:extLst>
                  <a:ext uri="{FF2B5EF4-FFF2-40B4-BE49-F238E27FC236}">
                    <a16:creationId xmlns:a16="http://schemas.microsoft.com/office/drawing/2014/main" id="{3330AE28-81F3-3049-8403-F61621E4F151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3716387" y="4334244"/>
                <a:ext cx="2208960" cy="19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2">
            <p14:nvContentPartPr>
              <p14:cNvPr id="243" name="Ink 242">
                <a:extLst>
                  <a:ext uri="{FF2B5EF4-FFF2-40B4-BE49-F238E27FC236}">
                    <a16:creationId xmlns:a16="http://schemas.microsoft.com/office/drawing/2014/main" id="{CA0CC01D-7D56-6143-9DDF-A983A833F313}"/>
                  </a:ext>
                </a:extLst>
              </p14:cNvPr>
              <p14:cNvContentPartPr/>
              <p14:nvPr/>
            </p14:nvContentPartPr>
            <p14:xfrm>
              <a:off x="375947" y="4699284"/>
              <a:ext cx="318960" cy="591840"/>
            </p14:xfrm>
          </p:contentPart>
        </mc:Choice>
        <mc:Fallback>
          <p:pic>
            <p:nvPicPr>
              <p:cNvPr id="243" name="Ink 242">
                <a:extLst>
                  <a:ext uri="{FF2B5EF4-FFF2-40B4-BE49-F238E27FC236}">
                    <a16:creationId xmlns:a16="http://schemas.microsoft.com/office/drawing/2014/main" id="{CA0CC01D-7D56-6143-9DDF-A983A833F313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360827" y="4684155"/>
                <a:ext cx="349200" cy="62245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4">
            <p14:nvContentPartPr>
              <p14:cNvPr id="258" name="Ink 257">
                <a:extLst>
                  <a:ext uri="{FF2B5EF4-FFF2-40B4-BE49-F238E27FC236}">
                    <a16:creationId xmlns:a16="http://schemas.microsoft.com/office/drawing/2014/main" id="{C602C765-ABEB-B749-9D87-8E6A4EC1028D}"/>
                  </a:ext>
                </a:extLst>
              </p14:cNvPr>
              <p14:cNvContentPartPr/>
              <p14:nvPr/>
            </p14:nvContentPartPr>
            <p14:xfrm>
              <a:off x="3494627" y="4596684"/>
              <a:ext cx="163080" cy="261360"/>
            </p14:xfrm>
          </p:contentPart>
        </mc:Choice>
        <mc:Fallback>
          <p:pic>
            <p:nvPicPr>
              <p:cNvPr id="258" name="Ink 257">
                <a:extLst>
                  <a:ext uri="{FF2B5EF4-FFF2-40B4-BE49-F238E27FC236}">
                    <a16:creationId xmlns:a16="http://schemas.microsoft.com/office/drawing/2014/main" id="{C602C765-ABEB-B749-9D87-8E6A4EC1028D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3479507" y="4581204"/>
                <a:ext cx="193680" cy="29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6">
            <p14:nvContentPartPr>
              <p14:cNvPr id="265" name="Ink 264">
                <a:extLst>
                  <a:ext uri="{FF2B5EF4-FFF2-40B4-BE49-F238E27FC236}">
                    <a16:creationId xmlns:a16="http://schemas.microsoft.com/office/drawing/2014/main" id="{BD97E241-BC46-3C44-A72E-FAF70071ACC2}"/>
                  </a:ext>
                </a:extLst>
              </p14:cNvPr>
              <p14:cNvContentPartPr/>
              <p14:nvPr/>
            </p14:nvContentPartPr>
            <p14:xfrm>
              <a:off x="4324787" y="4606044"/>
              <a:ext cx="540720" cy="754920"/>
            </p14:xfrm>
          </p:contentPart>
        </mc:Choice>
        <mc:Fallback>
          <p:pic>
            <p:nvPicPr>
              <p:cNvPr id="265" name="Ink 264">
                <a:extLst>
                  <a:ext uri="{FF2B5EF4-FFF2-40B4-BE49-F238E27FC236}">
                    <a16:creationId xmlns:a16="http://schemas.microsoft.com/office/drawing/2014/main" id="{BD97E241-BC46-3C44-A72E-FAF70071ACC2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4309307" y="4590917"/>
                <a:ext cx="571320" cy="78553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8">
            <p14:nvContentPartPr>
              <p14:cNvPr id="266" name="Ink 265">
                <a:extLst>
                  <a:ext uri="{FF2B5EF4-FFF2-40B4-BE49-F238E27FC236}">
                    <a16:creationId xmlns:a16="http://schemas.microsoft.com/office/drawing/2014/main" id="{DC250A00-FB2F-B745-AEAC-928A106B664B}"/>
                  </a:ext>
                </a:extLst>
              </p14:cNvPr>
              <p14:cNvContentPartPr/>
              <p14:nvPr/>
            </p14:nvContentPartPr>
            <p14:xfrm>
              <a:off x="2979467" y="5006364"/>
              <a:ext cx="608040" cy="147600"/>
            </p14:xfrm>
          </p:contentPart>
        </mc:Choice>
        <mc:Fallback>
          <p:pic>
            <p:nvPicPr>
              <p:cNvPr id="266" name="Ink 265">
                <a:extLst>
                  <a:ext uri="{FF2B5EF4-FFF2-40B4-BE49-F238E27FC236}">
                    <a16:creationId xmlns:a16="http://schemas.microsoft.com/office/drawing/2014/main" id="{DC250A00-FB2F-B745-AEAC-928A106B664B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2964347" y="4990884"/>
                <a:ext cx="638640" cy="17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0">
            <p14:nvContentPartPr>
              <p14:cNvPr id="267" name="Ink 266">
                <a:extLst>
                  <a:ext uri="{FF2B5EF4-FFF2-40B4-BE49-F238E27FC236}">
                    <a16:creationId xmlns:a16="http://schemas.microsoft.com/office/drawing/2014/main" id="{B80DB7F9-ADBA-C144-B959-6C7798D1DA74}"/>
                  </a:ext>
                </a:extLst>
              </p14:cNvPr>
              <p14:cNvContentPartPr/>
              <p14:nvPr/>
            </p14:nvContentPartPr>
            <p14:xfrm>
              <a:off x="1057787" y="4505244"/>
              <a:ext cx="1556280" cy="613800"/>
            </p14:xfrm>
          </p:contentPart>
        </mc:Choice>
        <mc:Fallback>
          <p:pic>
            <p:nvPicPr>
              <p:cNvPr id="267" name="Ink 266">
                <a:extLst>
                  <a:ext uri="{FF2B5EF4-FFF2-40B4-BE49-F238E27FC236}">
                    <a16:creationId xmlns:a16="http://schemas.microsoft.com/office/drawing/2014/main" id="{B80DB7F9-ADBA-C144-B959-6C7798D1DA74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1042307" y="4490124"/>
                <a:ext cx="1586880" cy="64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2">
            <p14:nvContentPartPr>
              <p14:cNvPr id="270" name="Ink 269">
                <a:extLst>
                  <a:ext uri="{FF2B5EF4-FFF2-40B4-BE49-F238E27FC236}">
                    <a16:creationId xmlns:a16="http://schemas.microsoft.com/office/drawing/2014/main" id="{713AE5CC-128B-8C47-A8CD-C2C70A105B6B}"/>
                  </a:ext>
                </a:extLst>
              </p14:cNvPr>
              <p14:cNvContentPartPr/>
              <p14:nvPr/>
            </p14:nvContentPartPr>
            <p14:xfrm>
              <a:off x="380267" y="5661924"/>
              <a:ext cx="335520" cy="531000"/>
            </p14:xfrm>
          </p:contentPart>
        </mc:Choice>
        <mc:Fallback>
          <p:pic>
            <p:nvPicPr>
              <p:cNvPr id="270" name="Ink 269">
                <a:extLst>
                  <a:ext uri="{FF2B5EF4-FFF2-40B4-BE49-F238E27FC236}">
                    <a16:creationId xmlns:a16="http://schemas.microsoft.com/office/drawing/2014/main" id="{713AE5CC-128B-8C47-A8CD-C2C70A105B6B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364787" y="5646804"/>
                <a:ext cx="366120" cy="56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4">
            <p14:nvContentPartPr>
              <p14:cNvPr id="281" name="Ink 280">
                <a:extLst>
                  <a:ext uri="{FF2B5EF4-FFF2-40B4-BE49-F238E27FC236}">
                    <a16:creationId xmlns:a16="http://schemas.microsoft.com/office/drawing/2014/main" id="{3E99D3A1-2B02-5048-8088-9755D57EA820}"/>
                  </a:ext>
                </a:extLst>
              </p14:cNvPr>
              <p14:cNvContentPartPr/>
              <p14:nvPr/>
            </p14:nvContentPartPr>
            <p14:xfrm>
              <a:off x="1143107" y="5585964"/>
              <a:ext cx="1229760" cy="431640"/>
            </p14:xfrm>
          </p:contentPart>
        </mc:Choice>
        <mc:Fallback>
          <p:pic>
            <p:nvPicPr>
              <p:cNvPr id="281" name="Ink 280">
                <a:extLst>
                  <a:ext uri="{FF2B5EF4-FFF2-40B4-BE49-F238E27FC236}">
                    <a16:creationId xmlns:a16="http://schemas.microsoft.com/office/drawing/2014/main" id="{3E99D3A1-2B02-5048-8088-9755D57EA820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1127627" y="5570857"/>
                <a:ext cx="1260000" cy="46221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6">
            <p14:nvContentPartPr>
              <p14:cNvPr id="283" name="Ink 282">
                <a:extLst>
                  <a:ext uri="{FF2B5EF4-FFF2-40B4-BE49-F238E27FC236}">
                    <a16:creationId xmlns:a16="http://schemas.microsoft.com/office/drawing/2014/main" id="{7650AF25-5627-8E42-B0C9-90CAAA978340}"/>
                  </a:ext>
                </a:extLst>
              </p14:cNvPr>
              <p14:cNvContentPartPr/>
              <p14:nvPr/>
            </p14:nvContentPartPr>
            <p14:xfrm>
              <a:off x="2944547" y="6013644"/>
              <a:ext cx="28080" cy="28800"/>
            </p14:xfrm>
          </p:contentPart>
        </mc:Choice>
        <mc:Fallback>
          <p:pic>
            <p:nvPicPr>
              <p:cNvPr id="283" name="Ink 282">
                <a:extLst>
                  <a:ext uri="{FF2B5EF4-FFF2-40B4-BE49-F238E27FC236}">
                    <a16:creationId xmlns:a16="http://schemas.microsoft.com/office/drawing/2014/main" id="{7650AF25-5627-8E42-B0C9-90CAAA978340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2929427" y="5998524"/>
                <a:ext cx="58320" cy="5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8">
            <p14:nvContentPartPr>
              <p14:cNvPr id="291" name="Ink 290">
                <a:extLst>
                  <a:ext uri="{FF2B5EF4-FFF2-40B4-BE49-F238E27FC236}">
                    <a16:creationId xmlns:a16="http://schemas.microsoft.com/office/drawing/2014/main" id="{57301466-AA1A-D242-829E-7E2E4AE7651A}"/>
                  </a:ext>
                </a:extLst>
              </p14:cNvPr>
              <p14:cNvContentPartPr/>
              <p14:nvPr/>
            </p14:nvContentPartPr>
            <p14:xfrm>
              <a:off x="4655987" y="5980524"/>
              <a:ext cx="113760" cy="195840"/>
            </p14:xfrm>
          </p:contentPart>
        </mc:Choice>
        <mc:Fallback>
          <p:pic>
            <p:nvPicPr>
              <p:cNvPr id="291" name="Ink 290">
                <a:extLst>
                  <a:ext uri="{FF2B5EF4-FFF2-40B4-BE49-F238E27FC236}">
                    <a16:creationId xmlns:a16="http://schemas.microsoft.com/office/drawing/2014/main" id="{57301466-AA1A-D242-829E-7E2E4AE7651A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4640867" y="5965044"/>
                <a:ext cx="144360" cy="22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0">
            <p14:nvContentPartPr>
              <p14:cNvPr id="292" name="Ink 291">
                <a:extLst>
                  <a:ext uri="{FF2B5EF4-FFF2-40B4-BE49-F238E27FC236}">
                    <a16:creationId xmlns:a16="http://schemas.microsoft.com/office/drawing/2014/main" id="{4E21A110-4E5B-FC46-B402-CE809DD288ED}"/>
                  </a:ext>
                </a:extLst>
              </p14:cNvPr>
              <p14:cNvContentPartPr/>
              <p14:nvPr/>
            </p14:nvContentPartPr>
            <p14:xfrm>
              <a:off x="3397787" y="5560404"/>
              <a:ext cx="883800" cy="708120"/>
            </p14:xfrm>
          </p:contentPart>
        </mc:Choice>
        <mc:Fallback>
          <p:pic>
            <p:nvPicPr>
              <p:cNvPr id="292" name="Ink 291">
                <a:extLst>
                  <a:ext uri="{FF2B5EF4-FFF2-40B4-BE49-F238E27FC236}">
                    <a16:creationId xmlns:a16="http://schemas.microsoft.com/office/drawing/2014/main" id="{4E21A110-4E5B-FC46-B402-CE809DD288ED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3382667" y="5545284"/>
                <a:ext cx="914400" cy="73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2">
            <p14:nvContentPartPr>
              <p14:cNvPr id="293" name="Ink 292">
                <a:extLst>
                  <a:ext uri="{FF2B5EF4-FFF2-40B4-BE49-F238E27FC236}">
                    <a16:creationId xmlns:a16="http://schemas.microsoft.com/office/drawing/2014/main" id="{ABA011B2-897C-7D4B-8314-D956720BC36A}"/>
                  </a:ext>
                </a:extLst>
              </p14:cNvPr>
              <p14:cNvContentPartPr/>
              <p14:nvPr/>
            </p14:nvContentPartPr>
            <p14:xfrm>
              <a:off x="2916107" y="5798364"/>
              <a:ext cx="70200" cy="59040"/>
            </p14:xfrm>
          </p:contentPart>
        </mc:Choice>
        <mc:Fallback>
          <p:pic>
            <p:nvPicPr>
              <p:cNvPr id="293" name="Ink 292">
                <a:extLst>
                  <a:ext uri="{FF2B5EF4-FFF2-40B4-BE49-F238E27FC236}">
                    <a16:creationId xmlns:a16="http://schemas.microsoft.com/office/drawing/2014/main" id="{ABA011B2-897C-7D4B-8314-D956720BC36A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2900627" y="5782884"/>
                <a:ext cx="100800" cy="8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4">
            <p14:nvContentPartPr>
              <p14:cNvPr id="297" name="Ink 296">
                <a:extLst>
                  <a:ext uri="{FF2B5EF4-FFF2-40B4-BE49-F238E27FC236}">
                    <a16:creationId xmlns:a16="http://schemas.microsoft.com/office/drawing/2014/main" id="{6BF2FEB0-C1C6-5845-8AEF-4157FE53CACD}"/>
                  </a:ext>
                </a:extLst>
              </p14:cNvPr>
              <p14:cNvContentPartPr/>
              <p14:nvPr/>
            </p14:nvContentPartPr>
            <p14:xfrm>
              <a:off x="5151347" y="5621964"/>
              <a:ext cx="850320" cy="398160"/>
            </p14:xfrm>
          </p:contentPart>
        </mc:Choice>
        <mc:Fallback>
          <p:pic>
            <p:nvPicPr>
              <p:cNvPr id="297" name="Ink 296">
                <a:extLst>
                  <a:ext uri="{FF2B5EF4-FFF2-40B4-BE49-F238E27FC236}">
                    <a16:creationId xmlns:a16="http://schemas.microsoft.com/office/drawing/2014/main" id="{6BF2FEB0-C1C6-5845-8AEF-4157FE53CACD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5135867" y="5606844"/>
                <a:ext cx="880920" cy="42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6">
            <p14:nvContentPartPr>
              <p14:cNvPr id="310" name="Ink 309">
                <a:extLst>
                  <a:ext uri="{FF2B5EF4-FFF2-40B4-BE49-F238E27FC236}">
                    <a16:creationId xmlns:a16="http://schemas.microsoft.com/office/drawing/2014/main" id="{37FF52CC-0AAB-5240-9F0D-590708193949}"/>
                  </a:ext>
                </a:extLst>
              </p14:cNvPr>
              <p14:cNvContentPartPr/>
              <p14:nvPr/>
            </p14:nvContentPartPr>
            <p14:xfrm>
              <a:off x="6300107" y="5436924"/>
              <a:ext cx="2507760" cy="621720"/>
            </p14:xfrm>
          </p:contentPart>
        </mc:Choice>
        <mc:Fallback>
          <p:pic>
            <p:nvPicPr>
              <p:cNvPr id="310" name="Ink 309">
                <a:extLst>
                  <a:ext uri="{FF2B5EF4-FFF2-40B4-BE49-F238E27FC236}">
                    <a16:creationId xmlns:a16="http://schemas.microsoft.com/office/drawing/2014/main" id="{37FF52CC-0AAB-5240-9F0D-590708193949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6284627" y="5421453"/>
                <a:ext cx="2538000" cy="65194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8">
            <p14:nvContentPartPr>
              <p14:cNvPr id="327" name="Ink 326">
                <a:extLst>
                  <a:ext uri="{FF2B5EF4-FFF2-40B4-BE49-F238E27FC236}">
                    <a16:creationId xmlns:a16="http://schemas.microsoft.com/office/drawing/2014/main" id="{83C44E65-D405-934C-81F3-EA8BEC922518}"/>
                  </a:ext>
                </a:extLst>
              </p14:cNvPr>
              <p14:cNvContentPartPr/>
              <p14:nvPr/>
            </p14:nvContentPartPr>
            <p14:xfrm>
              <a:off x="9101267" y="5387244"/>
              <a:ext cx="2894400" cy="909000"/>
            </p14:xfrm>
          </p:contentPart>
        </mc:Choice>
        <mc:Fallback>
          <p:pic>
            <p:nvPicPr>
              <p:cNvPr id="327" name="Ink 326">
                <a:extLst>
                  <a:ext uri="{FF2B5EF4-FFF2-40B4-BE49-F238E27FC236}">
                    <a16:creationId xmlns:a16="http://schemas.microsoft.com/office/drawing/2014/main" id="{83C44E65-D405-934C-81F3-EA8BEC922518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9086147" y="5372124"/>
                <a:ext cx="2925000" cy="93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0">
            <p14:nvContentPartPr>
              <p14:cNvPr id="328" name="Ink 327">
                <a:extLst>
                  <a:ext uri="{FF2B5EF4-FFF2-40B4-BE49-F238E27FC236}">
                    <a16:creationId xmlns:a16="http://schemas.microsoft.com/office/drawing/2014/main" id="{1943165B-902B-5B47-A56D-8B1207D8D7C2}"/>
                  </a:ext>
                </a:extLst>
              </p14:cNvPr>
              <p14:cNvContentPartPr/>
              <p14:nvPr/>
            </p14:nvContentPartPr>
            <p14:xfrm>
              <a:off x="3336227" y="6390564"/>
              <a:ext cx="789480" cy="76320"/>
            </p14:xfrm>
          </p:contentPart>
        </mc:Choice>
        <mc:Fallback>
          <p:pic>
            <p:nvPicPr>
              <p:cNvPr id="328" name="Ink 327">
                <a:extLst>
                  <a:ext uri="{FF2B5EF4-FFF2-40B4-BE49-F238E27FC236}">
                    <a16:creationId xmlns:a16="http://schemas.microsoft.com/office/drawing/2014/main" id="{1943165B-902B-5B47-A56D-8B1207D8D7C2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3320747" y="6375084"/>
                <a:ext cx="820080" cy="10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2">
            <p14:nvContentPartPr>
              <p14:cNvPr id="329" name="Ink 328">
                <a:extLst>
                  <a:ext uri="{FF2B5EF4-FFF2-40B4-BE49-F238E27FC236}">
                    <a16:creationId xmlns:a16="http://schemas.microsoft.com/office/drawing/2014/main" id="{9BBE1AA6-B3EB-1840-9E94-95DBD1324A94}"/>
                  </a:ext>
                </a:extLst>
              </p14:cNvPr>
              <p14:cNvContentPartPr/>
              <p14:nvPr/>
            </p14:nvContentPartPr>
            <p14:xfrm>
              <a:off x="5671547" y="6281124"/>
              <a:ext cx="1263600" cy="58680"/>
            </p14:xfrm>
          </p:contentPart>
        </mc:Choice>
        <mc:Fallback>
          <p:pic>
            <p:nvPicPr>
              <p:cNvPr id="329" name="Ink 328">
                <a:extLst>
                  <a:ext uri="{FF2B5EF4-FFF2-40B4-BE49-F238E27FC236}">
                    <a16:creationId xmlns:a16="http://schemas.microsoft.com/office/drawing/2014/main" id="{9BBE1AA6-B3EB-1840-9E94-95DBD1324A94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5656427" y="6265644"/>
                <a:ext cx="1293840" cy="89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55151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DEAA5E8F-153A-5746-9746-39787474B40C}"/>
                  </a:ext>
                </a:extLst>
              </p14:cNvPr>
              <p14:cNvContentPartPr/>
              <p14:nvPr/>
            </p14:nvContentPartPr>
            <p14:xfrm>
              <a:off x="506105" y="1800443"/>
              <a:ext cx="562680" cy="78228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DEAA5E8F-153A-5746-9746-39787474B40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90985" y="1784963"/>
                <a:ext cx="592920" cy="81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B9CF7864-5637-3141-963E-E0952D487ACD}"/>
                  </a:ext>
                </a:extLst>
              </p14:cNvPr>
              <p14:cNvContentPartPr/>
              <p14:nvPr/>
            </p14:nvContentPartPr>
            <p14:xfrm>
              <a:off x="1583945" y="506243"/>
              <a:ext cx="887400" cy="35640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B9CF7864-5637-3141-963E-E0952D487AC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568471" y="491123"/>
                <a:ext cx="917628" cy="38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B68C0224-FB2F-104D-BA0A-7A53F1D51E09}"/>
                  </a:ext>
                </a:extLst>
              </p14:cNvPr>
              <p14:cNvContentPartPr/>
              <p14:nvPr/>
            </p14:nvContentPartPr>
            <p14:xfrm>
              <a:off x="2686625" y="267203"/>
              <a:ext cx="1885680" cy="569160"/>
            </p14:xfrm>
          </p:contentPart>
        </mc:Choice>
        <mc:Fallback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B68C0224-FB2F-104D-BA0A-7A53F1D51E0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671502" y="251723"/>
                <a:ext cx="1916286" cy="59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9945C3D0-3BA7-2D44-9BAE-BAA4051E0B2E}"/>
                  </a:ext>
                </a:extLst>
              </p14:cNvPr>
              <p14:cNvContentPartPr/>
              <p14:nvPr/>
            </p14:nvContentPartPr>
            <p14:xfrm>
              <a:off x="4627025" y="424883"/>
              <a:ext cx="1689480" cy="500400"/>
            </p14:xfrm>
          </p:contentPart>
        </mc:Choice>
        <mc:Fallback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9945C3D0-3BA7-2D44-9BAE-BAA4051E0B2E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611905" y="409763"/>
                <a:ext cx="1719720" cy="53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26E3B951-4830-744A-993C-5F956B4667AC}"/>
                  </a:ext>
                </a:extLst>
              </p14:cNvPr>
              <p14:cNvContentPartPr/>
              <p14:nvPr/>
            </p14:nvContentPartPr>
            <p14:xfrm>
              <a:off x="2176145" y="2672723"/>
              <a:ext cx="4680" cy="214200"/>
            </p14:xfrm>
          </p:contentPart>
        </mc:Choice>
        <mc:Fallback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26E3B951-4830-744A-993C-5F956B4667AC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161025" y="2657603"/>
                <a:ext cx="34920" cy="24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F2D8ACF3-BA53-1D41-8480-D8120A5A4D78}"/>
                  </a:ext>
                </a:extLst>
              </p14:cNvPr>
              <p14:cNvContentPartPr/>
              <p14:nvPr/>
            </p14:nvContentPartPr>
            <p14:xfrm>
              <a:off x="3629465" y="543323"/>
              <a:ext cx="7688880" cy="2921400"/>
            </p14:xfrm>
          </p:contentPart>
        </mc:Choice>
        <mc:Fallback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F2D8ACF3-BA53-1D41-8480-D8120A5A4D78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613986" y="527843"/>
                <a:ext cx="7719119" cy="295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16" name="Ink 115">
                <a:extLst>
                  <a:ext uri="{FF2B5EF4-FFF2-40B4-BE49-F238E27FC236}">
                    <a16:creationId xmlns:a16="http://schemas.microsoft.com/office/drawing/2014/main" id="{9E94A714-A611-4846-8A5E-9265D5D994F7}"/>
                  </a:ext>
                </a:extLst>
              </p14:cNvPr>
              <p14:cNvContentPartPr/>
              <p14:nvPr/>
            </p14:nvContentPartPr>
            <p14:xfrm>
              <a:off x="8904545" y="2482643"/>
              <a:ext cx="2772000" cy="1679400"/>
            </p14:xfrm>
          </p:contentPart>
        </mc:Choice>
        <mc:Fallback>
          <p:pic>
            <p:nvPicPr>
              <p:cNvPr id="116" name="Ink 115">
                <a:extLst>
                  <a:ext uri="{FF2B5EF4-FFF2-40B4-BE49-F238E27FC236}">
                    <a16:creationId xmlns:a16="http://schemas.microsoft.com/office/drawing/2014/main" id="{9E94A714-A611-4846-8A5E-9265D5D994F7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8889423" y="2467523"/>
                <a:ext cx="2802604" cy="170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17" name="Ink 116">
                <a:extLst>
                  <a:ext uri="{FF2B5EF4-FFF2-40B4-BE49-F238E27FC236}">
                    <a16:creationId xmlns:a16="http://schemas.microsoft.com/office/drawing/2014/main" id="{F28838B1-FE3C-9A4E-A634-C8234BEF70BB}"/>
                  </a:ext>
                </a:extLst>
              </p14:cNvPr>
              <p14:cNvContentPartPr/>
              <p14:nvPr/>
            </p14:nvContentPartPr>
            <p14:xfrm>
              <a:off x="8896625" y="2570483"/>
              <a:ext cx="36360" cy="175680"/>
            </p14:xfrm>
          </p:contentPart>
        </mc:Choice>
        <mc:Fallback>
          <p:pic>
            <p:nvPicPr>
              <p:cNvPr id="117" name="Ink 116">
                <a:extLst>
                  <a:ext uri="{FF2B5EF4-FFF2-40B4-BE49-F238E27FC236}">
                    <a16:creationId xmlns:a16="http://schemas.microsoft.com/office/drawing/2014/main" id="{F28838B1-FE3C-9A4E-A634-C8234BEF70BB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8881505" y="2555003"/>
                <a:ext cx="66960" cy="20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51" name="Ink 150">
                <a:extLst>
                  <a:ext uri="{FF2B5EF4-FFF2-40B4-BE49-F238E27FC236}">
                    <a16:creationId xmlns:a16="http://schemas.microsoft.com/office/drawing/2014/main" id="{1A7867BD-5C29-B449-A47B-026483E8878C}"/>
                  </a:ext>
                </a:extLst>
              </p14:cNvPr>
              <p14:cNvContentPartPr/>
              <p14:nvPr/>
            </p14:nvContentPartPr>
            <p14:xfrm>
              <a:off x="7875305" y="4305323"/>
              <a:ext cx="4410720" cy="2487960"/>
            </p14:xfrm>
          </p:contentPart>
        </mc:Choice>
        <mc:Fallback>
          <p:pic>
            <p:nvPicPr>
              <p:cNvPr id="151" name="Ink 150">
                <a:extLst>
                  <a:ext uri="{FF2B5EF4-FFF2-40B4-BE49-F238E27FC236}">
                    <a16:creationId xmlns:a16="http://schemas.microsoft.com/office/drawing/2014/main" id="{1A7867BD-5C29-B449-A47B-026483E8878C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7860185" y="4290201"/>
                <a:ext cx="4441320" cy="251856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79" name="Ink 178">
                <a:extLst>
                  <a:ext uri="{FF2B5EF4-FFF2-40B4-BE49-F238E27FC236}">
                    <a16:creationId xmlns:a16="http://schemas.microsoft.com/office/drawing/2014/main" id="{9ACDA396-3FCC-7541-9FBA-B7EC7E0566E8}"/>
                  </a:ext>
                </a:extLst>
              </p14:cNvPr>
              <p14:cNvContentPartPr/>
              <p14:nvPr/>
            </p14:nvContentPartPr>
            <p14:xfrm>
              <a:off x="2469905" y="1896203"/>
              <a:ext cx="5213520" cy="1670760"/>
            </p14:xfrm>
          </p:contentPart>
        </mc:Choice>
        <mc:Fallback>
          <p:pic>
            <p:nvPicPr>
              <p:cNvPr id="179" name="Ink 178">
                <a:extLst>
                  <a:ext uri="{FF2B5EF4-FFF2-40B4-BE49-F238E27FC236}">
                    <a16:creationId xmlns:a16="http://schemas.microsoft.com/office/drawing/2014/main" id="{9ACDA396-3FCC-7541-9FBA-B7EC7E0566E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454785" y="1881083"/>
                <a:ext cx="5244120" cy="170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82" name="Ink 181">
                <a:extLst>
                  <a:ext uri="{FF2B5EF4-FFF2-40B4-BE49-F238E27FC236}">
                    <a16:creationId xmlns:a16="http://schemas.microsoft.com/office/drawing/2014/main" id="{16FECAE5-9FEB-C640-BD2B-1B42627825D5}"/>
                  </a:ext>
                </a:extLst>
              </p14:cNvPr>
              <p14:cNvContentPartPr/>
              <p14:nvPr/>
            </p14:nvContentPartPr>
            <p14:xfrm>
              <a:off x="3093785" y="1842563"/>
              <a:ext cx="5111280" cy="1670040"/>
            </p14:xfrm>
          </p:contentPart>
        </mc:Choice>
        <mc:Fallback>
          <p:pic>
            <p:nvPicPr>
              <p:cNvPr id="182" name="Ink 181">
                <a:extLst>
                  <a:ext uri="{FF2B5EF4-FFF2-40B4-BE49-F238E27FC236}">
                    <a16:creationId xmlns:a16="http://schemas.microsoft.com/office/drawing/2014/main" id="{16FECAE5-9FEB-C640-BD2B-1B42627825D5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3078666" y="1827443"/>
                <a:ext cx="5141518" cy="170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86" name="Ink 185">
                <a:extLst>
                  <a:ext uri="{FF2B5EF4-FFF2-40B4-BE49-F238E27FC236}">
                    <a16:creationId xmlns:a16="http://schemas.microsoft.com/office/drawing/2014/main" id="{525117C6-C481-4944-884B-8B7A18682959}"/>
                  </a:ext>
                </a:extLst>
              </p14:cNvPr>
              <p14:cNvContentPartPr/>
              <p14:nvPr/>
            </p14:nvContentPartPr>
            <p14:xfrm>
              <a:off x="7557785" y="379523"/>
              <a:ext cx="569520" cy="567000"/>
            </p14:xfrm>
          </p:contentPart>
        </mc:Choice>
        <mc:Fallback>
          <p:pic>
            <p:nvPicPr>
              <p:cNvPr id="186" name="Ink 185">
                <a:extLst>
                  <a:ext uri="{FF2B5EF4-FFF2-40B4-BE49-F238E27FC236}">
                    <a16:creationId xmlns:a16="http://schemas.microsoft.com/office/drawing/2014/main" id="{525117C6-C481-4944-884B-8B7A18682959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7542665" y="364403"/>
                <a:ext cx="599760" cy="59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189" name="Ink 188">
                <a:extLst>
                  <a:ext uri="{FF2B5EF4-FFF2-40B4-BE49-F238E27FC236}">
                    <a16:creationId xmlns:a16="http://schemas.microsoft.com/office/drawing/2014/main" id="{BD7B2A3A-AEA5-1942-A646-03AB921E0E38}"/>
                  </a:ext>
                </a:extLst>
              </p14:cNvPr>
              <p14:cNvContentPartPr/>
              <p14:nvPr/>
            </p14:nvContentPartPr>
            <p14:xfrm>
              <a:off x="5166305" y="3615203"/>
              <a:ext cx="602280" cy="545400"/>
            </p14:xfrm>
          </p:contentPart>
        </mc:Choice>
        <mc:Fallback>
          <p:pic>
            <p:nvPicPr>
              <p:cNvPr id="189" name="Ink 188">
                <a:extLst>
                  <a:ext uri="{FF2B5EF4-FFF2-40B4-BE49-F238E27FC236}">
                    <a16:creationId xmlns:a16="http://schemas.microsoft.com/office/drawing/2014/main" id="{BD7B2A3A-AEA5-1942-A646-03AB921E0E38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5150825" y="3600083"/>
                <a:ext cx="632520" cy="57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225" name="Ink 224">
                <a:extLst>
                  <a:ext uri="{FF2B5EF4-FFF2-40B4-BE49-F238E27FC236}">
                    <a16:creationId xmlns:a16="http://schemas.microsoft.com/office/drawing/2014/main" id="{633EDB94-45DF-9542-87E3-38914C14C20E}"/>
                  </a:ext>
                </a:extLst>
              </p14:cNvPr>
              <p14:cNvContentPartPr/>
              <p14:nvPr/>
            </p14:nvContentPartPr>
            <p14:xfrm>
              <a:off x="2462705" y="4855043"/>
              <a:ext cx="4595760" cy="1961280"/>
            </p14:xfrm>
          </p:contentPart>
        </mc:Choice>
        <mc:Fallback>
          <p:pic>
            <p:nvPicPr>
              <p:cNvPr id="225" name="Ink 224">
                <a:extLst>
                  <a:ext uri="{FF2B5EF4-FFF2-40B4-BE49-F238E27FC236}">
                    <a16:creationId xmlns:a16="http://schemas.microsoft.com/office/drawing/2014/main" id="{633EDB94-45DF-9542-87E3-38914C14C20E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2447585" y="4839566"/>
                <a:ext cx="4626360" cy="199187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230" name="Ink 229">
                <a:extLst>
                  <a:ext uri="{FF2B5EF4-FFF2-40B4-BE49-F238E27FC236}">
                    <a16:creationId xmlns:a16="http://schemas.microsoft.com/office/drawing/2014/main" id="{29C358C0-4E70-B24D-918B-2CA729BA8840}"/>
                  </a:ext>
                </a:extLst>
              </p14:cNvPr>
              <p14:cNvContentPartPr/>
              <p14:nvPr/>
            </p14:nvContentPartPr>
            <p14:xfrm>
              <a:off x="3154625" y="2560043"/>
              <a:ext cx="4836240" cy="1928520"/>
            </p14:xfrm>
          </p:contentPart>
        </mc:Choice>
        <mc:Fallback>
          <p:pic>
            <p:nvPicPr>
              <p:cNvPr id="230" name="Ink 229">
                <a:extLst>
                  <a:ext uri="{FF2B5EF4-FFF2-40B4-BE49-F238E27FC236}">
                    <a16:creationId xmlns:a16="http://schemas.microsoft.com/office/drawing/2014/main" id="{29C358C0-4E70-B24D-918B-2CA729BA8840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3139504" y="2544923"/>
                <a:ext cx="4866842" cy="195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237" name="Ink 236">
                <a:extLst>
                  <a:ext uri="{FF2B5EF4-FFF2-40B4-BE49-F238E27FC236}">
                    <a16:creationId xmlns:a16="http://schemas.microsoft.com/office/drawing/2014/main" id="{23494A27-1732-0245-8EEC-402A90E9162D}"/>
                  </a:ext>
                </a:extLst>
              </p14:cNvPr>
              <p14:cNvContentPartPr/>
              <p14:nvPr/>
            </p14:nvContentPartPr>
            <p14:xfrm>
              <a:off x="1406465" y="1125083"/>
              <a:ext cx="2244240" cy="1820520"/>
            </p14:xfrm>
          </p:contentPart>
        </mc:Choice>
        <mc:Fallback>
          <p:pic>
            <p:nvPicPr>
              <p:cNvPr id="237" name="Ink 236">
                <a:extLst>
                  <a:ext uri="{FF2B5EF4-FFF2-40B4-BE49-F238E27FC236}">
                    <a16:creationId xmlns:a16="http://schemas.microsoft.com/office/drawing/2014/main" id="{23494A27-1732-0245-8EEC-402A90E9162D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1391345" y="1109963"/>
                <a:ext cx="2274840" cy="1851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678063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50314622-54CB-FE4E-ADBE-AC0CDB020657}"/>
                  </a:ext>
                </a:extLst>
              </p14:cNvPr>
              <p14:cNvContentPartPr/>
              <p14:nvPr/>
            </p14:nvContentPartPr>
            <p14:xfrm>
              <a:off x="4360625" y="815843"/>
              <a:ext cx="779760" cy="637560"/>
            </p14:xfrm>
          </p:contentPart>
        </mc:Choice>
        <mc:Fallback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50314622-54CB-FE4E-ADBE-AC0CDB02065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345505" y="800372"/>
                <a:ext cx="810360" cy="66778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B4A58F61-B662-3D4C-B2AD-AED12ADF3EDB}"/>
                  </a:ext>
                </a:extLst>
              </p14:cNvPr>
              <p14:cNvContentPartPr/>
              <p14:nvPr/>
            </p14:nvContentPartPr>
            <p14:xfrm>
              <a:off x="5556545" y="914123"/>
              <a:ext cx="2793600" cy="812160"/>
            </p14:xfrm>
          </p:contentPart>
        </mc:Choice>
        <mc:Fallback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B4A58F61-B662-3D4C-B2AD-AED12ADF3ED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541425" y="898996"/>
                <a:ext cx="2823840" cy="84277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72A9CB83-4DAB-4844-B0BD-F66C7BF6E48B}"/>
                  </a:ext>
                </a:extLst>
              </p14:cNvPr>
              <p14:cNvContentPartPr/>
              <p14:nvPr/>
            </p14:nvContentPartPr>
            <p14:xfrm>
              <a:off x="9073385" y="914123"/>
              <a:ext cx="221400" cy="29880"/>
            </p14:xfrm>
          </p:contentPart>
        </mc:Choice>
        <mc:Fallback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72A9CB83-4DAB-4844-B0BD-F66C7BF6E48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058265" y="899003"/>
                <a:ext cx="252000" cy="6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3E2B1ED5-4F61-464D-83C0-7E9B9C0B6544}"/>
                  </a:ext>
                </a:extLst>
              </p14:cNvPr>
              <p14:cNvContentPartPr/>
              <p14:nvPr/>
            </p14:nvContentPartPr>
            <p14:xfrm>
              <a:off x="8834345" y="1153523"/>
              <a:ext cx="520560" cy="245880"/>
            </p14:xfrm>
          </p:contentPart>
        </mc:Choice>
        <mc:Fallback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3E2B1ED5-4F61-464D-83C0-7E9B9C0B6544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819235" y="1138043"/>
                <a:ext cx="550779" cy="27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FD8E03A8-2145-DF40-857A-F3DA02F2FB28}"/>
                  </a:ext>
                </a:extLst>
              </p14:cNvPr>
              <p14:cNvContentPartPr/>
              <p14:nvPr/>
            </p14:nvContentPartPr>
            <p14:xfrm>
              <a:off x="9649385" y="884963"/>
              <a:ext cx="2096640" cy="838800"/>
            </p14:xfrm>
          </p:contentPart>
        </mc:Choice>
        <mc:Fallback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FD8E03A8-2145-DF40-857A-F3DA02F2FB28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9633905" y="869837"/>
                <a:ext cx="2127240" cy="86941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43" name="Ink 142">
                <a:extLst>
                  <a:ext uri="{FF2B5EF4-FFF2-40B4-BE49-F238E27FC236}">
                    <a16:creationId xmlns:a16="http://schemas.microsoft.com/office/drawing/2014/main" id="{B2943912-6DDD-1549-8E1B-9846DCAB9BDC}"/>
                  </a:ext>
                </a:extLst>
              </p14:cNvPr>
              <p14:cNvContentPartPr/>
              <p14:nvPr/>
            </p14:nvContentPartPr>
            <p14:xfrm>
              <a:off x="688265" y="3696923"/>
              <a:ext cx="320760" cy="637920"/>
            </p14:xfrm>
          </p:contentPart>
        </mc:Choice>
        <mc:Fallback>
          <p:pic>
            <p:nvPicPr>
              <p:cNvPr id="143" name="Ink 142">
                <a:extLst>
                  <a:ext uri="{FF2B5EF4-FFF2-40B4-BE49-F238E27FC236}">
                    <a16:creationId xmlns:a16="http://schemas.microsoft.com/office/drawing/2014/main" id="{B2943912-6DDD-1549-8E1B-9846DCAB9BDC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72785" y="3681794"/>
                <a:ext cx="351360" cy="66853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51" name="Ink 150">
                <a:extLst>
                  <a:ext uri="{FF2B5EF4-FFF2-40B4-BE49-F238E27FC236}">
                    <a16:creationId xmlns:a16="http://schemas.microsoft.com/office/drawing/2014/main" id="{BF2536DA-2143-2F40-B3FD-C1F446119C48}"/>
                  </a:ext>
                </a:extLst>
              </p14:cNvPr>
              <p14:cNvContentPartPr/>
              <p14:nvPr/>
            </p14:nvContentPartPr>
            <p14:xfrm>
              <a:off x="1349225" y="3505403"/>
              <a:ext cx="1033560" cy="594720"/>
            </p14:xfrm>
          </p:contentPart>
        </mc:Choice>
        <mc:Fallback>
          <p:pic>
            <p:nvPicPr>
              <p:cNvPr id="151" name="Ink 150">
                <a:extLst>
                  <a:ext uri="{FF2B5EF4-FFF2-40B4-BE49-F238E27FC236}">
                    <a16:creationId xmlns:a16="http://schemas.microsoft.com/office/drawing/2014/main" id="{BF2536DA-2143-2F40-B3FD-C1F446119C48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334100" y="3490274"/>
                <a:ext cx="1064171" cy="62533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79" name="Ink 178">
                <a:extLst>
                  <a:ext uri="{FF2B5EF4-FFF2-40B4-BE49-F238E27FC236}">
                    <a16:creationId xmlns:a16="http://schemas.microsoft.com/office/drawing/2014/main" id="{51D089F7-2531-6948-BC34-6F145D5DBAAC}"/>
                  </a:ext>
                </a:extLst>
              </p14:cNvPr>
              <p14:cNvContentPartPr/>
              <p14:nvPr/>
            </p14:nvContentPartPr>
            <p14:xfrm>
              <a:off x="534185" y="27803"/>
              <a:ext cx="5786280" cy="4524840"/>
            </p14:xfrm>
          </p:contentPart>
        </mc:Choice>
        <mc:Fallback>
          <p:pic>
            <p:nvPicPr>
              <p:cNvPr id="179" name="Ink 178">
                <a:extLst>
                  <a:ext uri="{FF2B5EF4-FFF2-40B4-BE49-F238E27FC236}">
                    <a16:creationId xmlns:a16="http://schemas.microsoft.com/office/drawing/2014/main" id="{51D089F7-2531-6948-BC34-6F145D5DBAAC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519064" y="12683"/>
                <a:ext cx="5816882" cy="455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259" name="Ink 258">
                <a:extLst>
                  <a:ext uri="{FF2B5EF4-FFF2-40B4-BE49-F238E27FC236}">
                    <a16:creationId xmlns:a16="http://schemas.microsoft.com/office/drawing/2014/main" id="{6499493B-8573-2E49-BAAB-463C954CC831}"/>
                  </a:ext>
                </a:extLst>
              </p14:cNvPr>
              <p14:cNvContentPartPr/>
              <p14:nvPr/>
            </p14:nvContentPartPr>
            <p14:xfrm>
              <a:off x="11211785" y="4924163"/>
              <a:ext cx="379440" cy="492120"/>
            </p14:xfrm>
          </p:contentPart>
        </mc:Choice>
        <mc:Fallback>
          <p:pic>
            <p:nvPicPr>
              <p:cNvPr id="259" name="Ink 258">
                <a:extLst>
                  <a:ext uri="{FF2B5EF4-FFF2-40B4-BE49-F238E27FC236}">
                    <a16:creationId xmlns:a16="http://schemas.microsoft.com/office/drawing/2014/main" id="{6499493B-8573-2E49-BAAB-463C954CC831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1196651" y="4909043"/>
                <a:ext cx="410069" cy="52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260" name="Ink 259">
                <a:extLst>
                  <a:ext uri="{FF2B5EF4-FFF2-40B4-BE49-F238E27FC236}">
                    <a16:creationId xmlns:a16="http://schemas.microsoft.com/office/drawing/2014/main" id="{BB517D76-CE10-7740-8C9B-5BC6F71EF2F4}"/>
                  </a:ext>
                </a:extLst>
              </p14:cNvPr>
              <p14:cNvContentPartPr/>
              <p14:nvPr/>
            </p14:nvContentPartPr>
            <p14:xfrm>
              <a:off x="9804905" y="4881323"/>
              <a:ext cx="1203120" cy="718560"/>
            </p14:xfrm>
          </p:contentPart>
        </mc:Choice>
        <mc:Fallback>
          <p:pic>
            <p:nvPicPr>
              <p:cNvPr id="260" name="Ink 259">
                <a:extLst>
                  <a:ext uri="{FF2B5EF4-FFF2-40B4-BE49-F238E27FC236}">
                    <a16:creationId xmlns:a16="http://schemas.microsoft.com/office/drawing/2014/main" id="{BB517D76-CE10-7740-8C9B-5BC6F71EF2F4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9789785" y="4865843"/>
                <a:ext cx="1233360" cy="74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261" name="Ink 260">
                <a:extLst>
                  <a:ext uri="{FF2B5EF4-FFF2-40B4-BE49-F238E27FC236}">
                    <a16:creationId xmlns:a16="http://schemas.microsoft.com/office/drawing/2014/main" id="{7B4A3C24-7728-874D-8996-8AF6D2893FCE}"/>
                  </a:ext>
                </a:extLst>
              </p14:cNvPr>
              <p14:cNvContentPartPr/>
              <p14:nvPr/>
            </p14:nvContentPartPr>
            <p14:xfrm>
              <a:off x="1322225" y="2542403"/>
              <a:ext cx="9141120" cy="3239280"/>
            </p14:xfrm>
          </p:contentPart>
        </mc:Choice>
        <mc:Fallback>
          <p:pic>
            <p:nvPicPr>
              <p:cNvPr id="261" name="Ink 260">
                <a:extLst>
                  <a:ext uri="{FF2B5EF4-FFF2-40B4-BE49-F238E27FC236}">
                    <a16:creationId xmlns:a16="http://schemas.microsoft.com/office/drawing/2014/main" id="{7B4A3C24-7728-874D-8996-8AF6D2893FCE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306745" y="2527285"/>
                <a:ext cx="9171360" cy="326987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262" name="Ink 261">
                <a:extLst>
                  <a:ext uri="{FF2B5EF4-FFF2-40B4-BE49-F238E27FC236}">
                    <a16:creationId xmlns:a16="http://schemas.microsoft.com/office/drawing/2014/main" id="{900492C0-4913-6847-BA34-B534B456921F}"/>
                  </a:ext>
                </a:extLst>
              </p14:cNvPr>
              <p14:cNvContentPartPr/>
              <p14:nvPr/>
            </p14:nvContentPartPr>
            <p14:xfrm>
              <a:off x="9833345" y="5809043"/>
              <a:ext cx="1591200" cy="159120"/>
            </p14:xfrm>
          </p:contentPart>
        </mc:Choice>
        <mc:Fallback>
          <p:pic>
            <p:nvPicPr>
              <p:cNvPr id="262" name="Ink 261">
                <a:extLst>
                  <a:ext uri="{FF2B5EF4-FFF2-40B4-BE49-F238E27FC236}">
                    <a16:creationId xmlns:a16="http://schemas.microsoft.com/office/drawing/2014/main" id="{900492C0-4913-6847-BA34-B534B456921F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9817865" y="5793923"/>
                <a:ext cx="1621800" cy="18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263" name="Ink 262">
                <a:extLst>
                  <a:ext uri="{FF2B5EF4-FFF2-40B4-BE49-F238E27FC236}">
                    <a16:creationId xmlns:a16="http://schemas.microsoft.com/office/drawing/2014/main" id="{87E24682-A573-964C-996A-F06D81481B8C}"/>
                  </a:ext>
                </a:extLst>
              </p14:cNvPr>
              <p14:cNvContentPartPr/>
              <p14:nvPr/>
            </p14:nvContentPartPr>
            <p14:xfrm>
              <a:off x="9172025" y="4304603"/>
              <a:ext cx="1215360" cy="197280"/>
            </p14:xfrm>
          </p:contentPart>
        </mc:Choice>
        <mc:Fallback>
          <p:pic>
            <p:nvPicPr>
              <p:cNvPr id="263" name="Ink 262">
                <a:extLst>
                  <a:ext uri="{FF2B5EF4-FFF2-40B4-BE49-F238E27FC236}">
                    <a16:creationId xmlns:a16="http://schemas.microsoft.com/office/drawing/2014/main" id="{87E24682-A573-964C-996A-F06D81481B8C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9156545" y="4289123"/>
                <a:ext cx="1245960" cy="22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264" name="Ink 263">
                <a:extLst>
                  <a:ext uri="{FF2B5EF4-FFF2-40B4-BE49-F238E27FC236}">
                    <a16:creationId xmlns:a16="http://schemas.microsoft.com/office/drawing/2014/main" id="{3F42D21D-28E7-F64D-B1F6-733DC5E81A65}"/>
                  </a:ext>
                </a:extLst>
              </p14:cNvPr>
              <p14:cNvContentPartPr/>
              <p14:nvPr/>
            </p14:nvContentPartPr>
            <p14:xfrm>
              <a:off x="6203465" y="1772363"/>
              <a:ext cx="1922040" cy="264240"/>
            </p14:xfrm>
          </p:contentPart>
        </mc:Choice>
        <mc:Fallback>
          <p:pic>
            <p:nvPicPr>
              <p:cNvPr id="264" name="Ink 263">
                <a:extLst>
                  <a:ext uri="{FF2B5EF4-FFF2-40B4-BE49-F238E27FC236}">
                    <a16:creationId xmlns:a16="http://schemas.microsoft.com/office/drawing/2014/main" id="{3F42D21D-28E7-F64D-B1F6-733DC5E81A65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6188345" y="1756883"/>
                <a:ext cx="1952640" cy="294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929037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</TotalTime>
  <Words>0</Words>
  <Application>Microsoft Macintosh PowerPoint</Application>
  <PresentationFormat>Widescreen</PresentationFormat>
  <Paragraphs>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Pham Ngoc Tho (FE FPTU HN)</dc:creator>
  <cp:lastModifiedBy>Pham Ngoc Tho (FE FPTU HN)</cp:lastModifiedBy>
  <cp:revision>6</cp:revision>
  <dcterms:created xsi:type="dcterms:W3CDTF">2021-06-24T02:20:04Z</dcterms:created>
  <dcterms:modified xsi:type="dcterms:W3CDTF">2021-06-24T04:48:53Z</dcterms:modified>
</cp:coreProperties>
</file>