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3" r:id="rId8"/>
    <p:sldId id="264" r:id="rId9"/>
    <p:sldId id="268" r:id="rId10"/>
    <p:sldId id="265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Search engine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21211758 </a:t>
            </a:r>
            <a:r>
              <a:rPr lang="ko-KR" altLang="en-US" b="1" dirty="0"/>
              <a:t>박인호</a:t>
            </a:r>
            <a:endParaRPr lang="en-US" altLang="ko-KR" b="1" dirty="0"/>
          </a:p>
          <a:p>
            <a:r>
              <a:rPr lang="en-US" altLang="ko-KR" b="1" dirty="0"/>
              <a:t>21211779 </a:t>
            </a:r>
            <a:r>
              <a:rPr lang="ko-KR" altLang="en-US" b="1" dirty="0"/>
              <a:t>윤경식</a:t>
            </a:r>
          </a:p>
        </p:txBody>
      </p:sp>
    </p:spTree>
    <p:extLst>
      <p:ext uri="{BB962C8B-B14F-4D97-AF65-F5344CB8AC3E}">
        <p14:creationId xmlns:p14="http://schemas.microsoft.com/office/powerpoint/2010/main" val="186212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21872" y="1012975"/>
            <a:ext cx="4441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if (</a:t>
            </a:r>
            <a:r>
              <a:rPr lang="en-US" altLang="ko-KR" sz="3200" b="1" dirty="0" err="1">
                <a:solidFill>
                  <a:srgbClr val="FF0000"/>
                </a:solidFill>
              </a:rPr>
              <a:t>startNum</a:t>
            </a:r>
            <a:r>
              <a:rPr lang="en-US" altLang="ko-KR" sz="3200" b="1" dirty="0">
                <a:solidFill>
                  <a:srgbClr val="FF0000"/>
                </a:solidFill>
              </a:rPr>
              <a:t> == 4)</a:t>
            </a:r>
          </a:p>
          <a:p>
            <a:r>
              <a:rPr lang="ko-KR" altLang="en-US" b="1" dirty="0"/>
              <a:t>점수 측정 방법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77AA19-1DF2-4827-ACF9-36CB43701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3822" b="64487"/>
          <a:stretch/>
        </p:blipFill>
        <p:spPr>
          <a:xfrm>
            <a:off x="1156607" y="4393946"/>
            <a:ext cx="4229304" cy="14698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FAD0AB-C225-42D7-B7A9-3BD231533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35513" r="-3822"/>
          <a:stretch/>
        </p:blipFill>
        <p:spPr>
          <a:xfrm>
            <a:off x="6446174" y="2524281"/>
            <a:ext cx="3873483" cy="33395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B0C8A1-952D-4BD6-8D21-929818CC2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607" y="2365561"/>
            <a:ext cx="3724275" cy="771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772BCB-75D4-48B0-8FB3-2300D9A28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607" y="2981049"/>
            <a:ext cx="2514600" cy="885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2DA50F-17EA-45D5-8F24-37D47637B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607" y="1991613"/>
            <a:ext cx="6849753" cy="4648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FAF1E71-DFA6-491C-90D0-41DF4E54C2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07" y="3744943"/>
            <a:ext cx="3007178" cy="6174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FAB43-C4B5-494C-BB94-53171EE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영상시청</a:t>
            </a:r>
          </a:p>
        </p:txBody>
      </p:sp>
    </p:spTree>
    <p:extLst>
      <p:ext uri="{BB962C8B-B14F-4D97-AF65-F5344CB8AC3E}">
        <p14:creationId xmlns:p14="http://schemas.microsoft.com/office/powerpoint/2010/main" val="162252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F2073-E0D6-4D3B-B1E0-69731895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90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MENU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1. document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를 이용하여 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HashTable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만들고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map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map.txt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에 저장하기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2. map.txt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로부터 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HashTable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불러오기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한 개의 단어 찾기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행과 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여러 개의 단어 찾기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점수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시간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0.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종료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79ADFD-25F3-4357-82C6-E0F495E00D2A}"/>
              </a:ext>
            </a:extLst>
          </p:cNvPr>
          <p:cNvSpPr txBox="1"/>
          <p:nvPr/>
        </p:nvSpPr>
        <p:spPr>
          <a:xfrm>
            <a:off x="7171266" y="5276105"/>
            <a:ext cx="3556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Document.txt </a:t>
            </a:r>
            <a:r>
              <a:rPr lang="ko-KR" altLang="en-US" b="1" dirty="0" err="1">
                <a:solidFill>
                  <a:srgbClr val="FF0000"/>
                </a:solidFill>
              </a:rPr>
              <a:t>인코딩을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UTF-8 -&gt; ANSI </a:t>
            </a:r>
            <a:r>
              <a:rPr lang="ko-KR" altLang="en-US" b="1" dirty="0">
                <a:solidFill>
                  <a:srgbClr val="FF0000"/>
                </a:solidFill>
              </a:rPr>
              <a:t>로 바꿔줘야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453DA7-29CE-4919-92AA-2ECBA1AD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43" y="607434"/>
            <a:ext cx="10690338" cy="558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2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95402" y="1368211"/>
            <a:ext cx="8996264" cy="917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397967" y="1368212"/>
            <a:ext cx="0" cy="917787"/>
          </a:xfrm>
          <a:prstGeom prst="line">
            <a:avLst/>
          </a:prstGeom>
          <a:ln w="165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446105" y="1368210"/>
            <a:ext cx="0" cy="917787"/>
          </a:xfrm>
          <a:prstGeom prst="line">
            <a:avLst/>
          </a:prstGeom>
          <a:ln w="165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575110" y="1368210"/>
            <a:ext cx="0" cy="917787"/>
          </a:xfrm>
          <a:prstGeom prst="line">
            <a:avLst/>
          </a:prstGeom>
          <a:ln w="165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694784" y="1368209"/>
            <a:ext cx="0" cy="917787"/>
          </a:xfrm>
          <a:prstGeom prst="line">
            <a:avLst/>
          </a:prstGeom>
          <a:ln w="165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4456" y="1368208"/>
            <a:ext cx="0" cy="917787"/>
          </a:xfrm>
          <a:prstGeom prst="line">
            <a:avLst/>
          </a:prstGeom>
          <a:ln w="165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915469" y="1368208"/>
            <a:ext cx="0" cy="917787"/>
          </a:xfrm>
          <a:prstGeom prst="line">
            <a:avLst/>
          </a:prstGeom>
          <a:ln w="165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081795" y="1368207"/>
            <a:ext cx="0" cy="917787"/>
          </a:xfrm>
          <a:prstGeom prst="line">
            <a:avLst/>
          </a:prstGeom>
          <a:ln w="165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07673" y="1642434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7732" y="1634065"/>
            <a:ext cx="253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</a:t>
            </a:r>
            <a:r>
              <a:rPr lang="en-US" altLang="ko-KR" b="1" dirty="0"/>
              <a:t>03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73624" y="1625696"/>
            <a:ext cx="99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가로수</a:t>
            </a: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1828800" y="2285994"/>
            <a:ext cx="3110" cy="498770"/>
          </a:xfrm>
          <a:prstGeom prst="line">
            <a:avLst/>
          </a:prstGeom>
          <a:ln w="165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62269" y="2784764"/>
            <a:ext cx="914400" cy="4249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371600" y="3708497"/>
            <a:ext cx="914400" cy="4249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1816359" y="3209731"/>
            <a:ext cx="3110" cy="498770"/>
          </a:xfrm>
          <a:prstGeom prst="line">
            <a:avLst/>
          </a:prstGeom>
          <a:ln w="165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1819468" y="4133464"/>
            <a:ext cx="3110" cy="498770"/>
          </a:xfrm>
          <a:prstGeom prst="line">
            <a:avLst/>
          </a:prstGeom>
          <a:ln w="165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371600" y="4642179"/>
            <a:ext cx="914400" cy="4249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1819468" y="5067146"/>
            <a:ext cx="3110" cy="498770"/>
          </a:xfrm>
          <a:prstGeom prst="line">
            <a:avLst/>
          </a:prstGeom>
          <a:ln w="165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371600" y="5575861"/>
            <a:ext cx="914400" cy="4249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2908040" y="2285994"/>
            <a:ext cx="3110" cy="498770"/>
          </a:xfrm>
          <a:prstGeom prst="line">
            <a:avLst/>
          </a:prstGeom>
          <a:ln w="165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441509" y="2784764"/>
            <a:ext cx="914400" cy="4249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450840" y="3708497"/>
            <a:ext cx="914400" cy="4249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2895599" y="3209731"/>
            <a:ext cx="3110" cy="498770"/>
          </a:xfrm>
          <a:prstGeom prst="line">
            <a:avLst/>
          </a:prstGeom>
          <a:ln w="165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898708" y="4133464"/>
            <a:ext cx="3110" cy="498770"/>
          </a:xfrm>
          <a:prstGeom prst="line">
            <a:avLst/>
          </a:prstGeom>
          <a:ln w="165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450840" y="4642179"/>
            <a:ext cx="914400" cy="4249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2898708" y="5067146"/>
            <a:ext cx="3110" cy="498770"/>
          </a:xfrm>
          <a:prstGeom prst="line">
            <a:avLst/>
          </a:prstGeom>
          <a:ln w="165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450840" y="5575861"/>
            <a:ext cx="914400" cy="4249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3979503" y="2285994"/>
            <a:ext cx="3110" cy="498770"/>
          </a:xfrm>
          <a:prstGeom prst="line">
            <a:avLst/>
          </a:prstGeom>
          <a:ln w="165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512972" y="2784764"/>
            <a:ext cx="914400" cy="4249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522303" y="3708497"/>
            <a:ext cx="914400" cy="4249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5" name="직선 연결선 44"/>
          <p:cNvCxnSpPr/>
          <p:nvPr/>
        </p:nvCxnSpPr>
        <p:spPr>
          <a:xfrm flipH="1">
            <a:off x="3967062" y="3209731"/>
            <a:ext cx="3110" cy="498770"/>
          </a:xfrm>
          <a:prstGeom prst="line">
            <a:avLst/>
          </a:prstGeom>
          <a:ln w="165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3970171" y="4133464"/>
            <a:ext cx="3110" cy="498770"/>
          </a:xfrm>
          <a:prstGeom prst="line">
            <a:avLst/>
          </a:prstGeom>
          <a:ln w="165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522303" y="4642179"/>
            <a:ext cx="914400" cy="4249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3970171" y="5067146"/>
            <a:ext cx="3110" cy="498770"/>
          </a:xfrm>
          <a:prstGeom prst="line">
            <a:avLst/>
          </a:prstGeom>
          <a:ln w="1651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522303" y="5575861"/>
            <a:ext cx="914400" cy="4249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340497" y="2812579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1.149000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350603" y="4668987"/>
            <a:ext cx="101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6.477000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350603" y="5603678"/>
            <a:ext cx="103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10.18400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340497" y="3727379"/>
            <a:ext cx="102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5.215000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448436" y="2794709"/>
            <a:ext cx="122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2.639000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 flipH="1" flipV="1">
            <a:off x="3573624" y="3088433"/>
            <a:ext cx="914400" cy="26125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 flipV="1">
            <a:off x="4027714" y="3088791"/>
            <a:ext cx="914400" cy="26125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522303" y="3088433"/>
            <a:ext cx="116636" cy="0"/>
          </a:xfrm>
          <a:prstGeom prst="line">
            <a:avLst/>
          </a:prstGeom>
          <a:ln w="2159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3710474" y="3088433"/>
            <a:ext cx="554389" cy="0"/>
          </a:xfrm>
          <a:prstGeom prst="line">
            <a:avLst/>
          </a:prstGeom>
          <a:ln w="2159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18903" y="3301798"/>
            <a:ext cx="113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행   열</a:t>
            </a:r>
          </a:p>
        </p:txBody>
      </p:sp>
      <p:cxnSp>
        <p:nvCxnSpPr>
          <p:cNvPr id="82" name="직선 화살표 연결선 81"/>
          <p:cNvCxnSpPr/>
          <p:nvPr/>
        </p:nvCxnSpPr>
        <p:spPr>
          <a:xfrm flipH="1" flipV="1">
            <a:off x="4396272" y="2848747"/>
            <a:ext cx="965719" cy="1787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322338" y="2673016"/>
            <a:ext cx="173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vector&lt;string&gt;</a:t>
            </a:r>
            <a:endParaRPr lang="ko-KR" altLang="en-US" b="1" dirty="0"/>
          </a:p>
        </p:txBody>
      </p:sp>
      <p:sp>
        <p:nvSpPr>
          <p:cNvPr id="89" name="원호 88"/>
          <p:cNvSpPr/>
          <p:nvPr/>
        </p:nvSpPr>
        <p:spPr>
          <a:xfrm>
            <a:off x="1470350" y="813113"/>
            <a:ext cx="8764556" cy="934458"/>
          </a:xfrm>
          <a:prstGeom prst="arc">
            <a:avLst>
              <a:gd name="adj1" fmla="val 10813901"/>
              <a:gd name="adj2" fmla="val 0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967062" y="813128"/>
            <a:ext cx="457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map &lt;string, vector&lt;string&gt;&gt; </a:t>
            </a:r>
            <a:r>
              <a:rPr lang="en-US" altLang="ko-KR" b="1" dirty="0" err="1"/>
              <a:t>word_map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394253" y="2787953"/>
            <a:ext cx="155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7.666000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379133" y="3708400"/>
            <a:ext cx="110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25.86900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554722" y="1117092"/>
            <a:ext cx="5774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. . . . .</a:t>
            </a:r>
            <a:endParaRPr lang="ko-KR" altLang="en-US" sz="6000" dirty="0"/>
          </a:p>
        </p:txBody>
      </p:sp>
      <p:sp>
        <p:nvSpPr>
          <p:cNvPr id="59" name="TextBox 58"/>
          <p:cNvSpPr txBox="1"/>
          <p:nvPr/>
        </p:nvSpPr>
        <p:spPr>
          <a:xfrm>
            <a:off x="3479801" y="3716867"/>
            <a:ext cx="186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3.742000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488266" y="4648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5.818000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488266" y="5604933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8.81500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413000" y="4648201"/>
            <a:ext cx="16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82.72300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396067" y="5588000"/>
            <a:ext cx="171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102.124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7065CB7-178F-48AD-9183-895ADFB7110B}"/>
              </a:ext>
            </a:extLst>
          </p:cNvPr>
          <p:cNvSpPr/>
          <p:nvPr/>
        </p:nvSpPr>
        <p:spPr>
          <a:xfrm>
            <a:off x="6148788" y="3909192"/>
            <a:ext cx="1293067" cy="93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  : </a:t>
            </a:r>
            <a:r>
              <a:rPr lang="ko-KR" altLang="en-US" dirty="0"/>
              <a:t>글자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5347E96-035E-4222-BFD1-A4075D04FCCA}"/>
              </a:ext>
            </a:extLst>
          </p:cNvPr>
          <p:cNvSpPr/>
          <p:nvPr/>
        </p:nvSpPr>
        <p:spPr>
          <a:xfrm>
            <a:off x="7441855" y="3951298"/>
            <a:ext cx="2702424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xxx.xxx</a:t>
            </a:r>
            <a:r>
              <a:rPr lang="en-US" altLang="ko-KR" dirty="0"/>
              <a:t> , </a:t>
            </a:r>
            <a:r>
              <a:rPr lang="en-US" altLang="ko-KR" dirty="0" err="1"/>
              <a:t>yyy.yyy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76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9000" y="982133"/>
            <a:ext cx="5604930" cy="490220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b="1" dirty="0"/>
          </a:p>
          <a:p>
            <a:pPr>
              <a:buNone/>
            </a:pPr>
            <a:endParaRPr lang="en-US" altLang="ko-KR" sz="2000" b="1" dirty="0"/>
          </a:p>
          <a:p>
            <a:pPr>
              <a:buNone/>
            </a:pPr>
            <a:r>
              <a:rPr lang="en-US" altLang="ko-KR" sz="2000" b="1" dirty="0"/>
              <a:t>vector </a:t>
            </a:r>
            <a:r>
              <a:rPr lang="ko-KR" altLang="en-US" sz="2000" b="1" dirty="0"/>
              <a:t>를 </a:t>
            </a:r>
            <a:r>
              <a:rPr lang="en-US" altLang="ko-KR" sz="2000" b="1" dirty="0"/>
              <a:t>linked</a:t>
            </a:r>
            <a:r>
              <a:rPr lang="ko-KR" altLang="en-US" sz="2000" b="1" dirty="0"/>
              <a:t>로 연결하는 단계</a:t>
            </a:r>
            <a:endParaRPr lang="en-US" altLang="ko-KR" sz="2000" b="1" dirty="0"/>
          </a:p>
          <a:p>
            <a:pPr>
              <a:buNone/>
            </a:pPr>
            <a:endParaRPr lang="en-US" altLang="ko-KR" sz="2000" b="1" dirty="0"/>
          </a:p>
          <a:p>
            <a:pPr>
              <a:buNone/>
            </a:pPr>
            <a:r>
              <a:rPr lang="en-US" altLang="ko-KR" sz="2000" b="1" dirty="0" err="1"/>
              <a:t>Docnum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행</a:t>
            </a:r>
            <a:endParaRPr lang="en-US" altLang="ko-KR" sz="2000" b="1" dirty="0"/>
          </a:p>
          <a:p>
            <a:pPr>
              <a:buNone/>
            </a:pPr>
            <a:r>
              <a:rPr lang="en-US" altLang="ko-KR" sz="2000" b="1" dirty="0"/>
              <a:t>Count: </a:t>
            </a:r>
            <a:r>
              <a:rPr lang="ko-KR" altLang="en-US" sz="2000" b="1" dirty="0"/>
              <a:t>열</a:t>
            </a:r>
            <a:endParaRPr lang="en-US" altLang="ko-KR" sz="2000" b="1" dirty="0"/>
          </a:p>
          <a:p>
            <a:pPr>
              <a:buNone/>
            </a:pPr>
            <a:endParaRPr lang="ko-KR" altLang="en-US" sz="20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552" y="1040493"/>
            <a:ext cx="42672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7994" y="3596897"/>
            <a:ext cx="39528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476451" y="3733799"/>
            <a:ext cx="213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     </a:t>
            </a:r>
            <a:r>
              <a:rPr lang="en-US" altLang="ko-KR" sz="1200" b="1" dirty="0"/>
              <a:t>Map </a:t>
            </a:r>
            <a:r>
              <a:rPr lang="ko-KR" altLang="en-US" sz="1200" b="1" dirty="0"/>
              <a:t>에 저장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872" y="1012975"/>
            <a:ext cx="44413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if (</a:t>
            </a:r>
            <a:r>
              <a:rPr lang="en-US" altLang="ko-KR" sz="3200" b="1" dirty="0" err="1">
                <a:solidFill>
                  <a:srgbClr val="FF0000"/>
                </a:solidFill>
              </a:rPr>
              <a:t>startNum</a:t>
            </a:r>
            <a:r>
              <a:rPr lang="en-US" altLang="ko-KR" sz="3200" b="1" dirty="0">
                <a:solidFill>
                  <a:srgbClr val="FF0000"/>
                </a:solidFill>
              </a:rPr>
              <a:t> == 1)</a:t>
            </a:r>
          </a:p>
          <a:p>
            <a:r>
              <a:rPr lang="en-US" altLang="ko-KR" b="1" dirty="0" err="1"/>
              <a:t>HashTable</a:t>
            </a:r>
            <a:r>
              <a:rPr lang="en-US" altLang="ko-KR" b="1" dirty="0"/>
              <a:t> </a:t>
            </a:r>
            <a:r>
              <a:rPr lang="ko-KR" altLang="en-US" b="1" dirty="0"/>
              <a:t>만들기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12" name="타원 11"/>
          <p:cNvSpPr/>
          <p:nvPr/>
        </p:nvSpPr>
        <p:spPr>
          <a:xfrm>
            <a:off x="7272304" y="3098800"/>
            <a:ext cx="804334" cy="440266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8153402" y="3318933"/>
            <a:ext cx="601132" cy="423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652932" y="3691467"/>
            <a:ext cx="2379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줄 </a:t>
            </a:r>
            <a:r>
              <a:rPr lang="ko-KR" altLang="en-US" sz="1200" b="1" dirty="0" err="1"/>
              <a:t>바꿈하면</a:t>
            </a:r>
            <a:r>
              <a:rPr lang="ko-KR" altLang="en-US" sz="1200" b="1" dirty="0"/>
              <a:t> 열을 </a:t>
            </a:r>
            <a:r>
              <a:rPr lang="en-US" altLang="ko-KR" sz="1200" b="1" dirty="0"/>
              <a:t>0</a:t>
            </a:r>
            <a:r>
              <a:rPr lang="ko-KR" altLang="en-US" sz="1200" b="1" dirty="0"/>
              <a:t>으로 초기화</a:t>
            </a:r>
          </a:p>
        </p:txBody>
      </p:sp>
      <p:sp>
        <p:nvSpPr>
          <p:cNvPr id="17" name="타원 16"/>
          <p:cNvSpPr/>
          <p:nvPr/>
        </p:nvSpPr>
        <p:spPr>
          <a:xfrm>
            <a:off x="7244443" y="3875983"/>
            <a:ext cx="804334" cy="440266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8255001" y="4055533"/>
            <a:ext cx="499532" cy="2709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20667" y="4258733"/>
            <a:ext cx="3471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단어 </a:t>
            </a:r>
            <a:r>
              <a:rPr lang="ko-KR" altLang="en-US" sz="1200" b="1" dirty="0" err="1"/>
              <a:t>를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지날때마다</a:t>
            </a:r>
            <a:r>
              <a:rPr lang="ko-KR" altLang="en-US" sz="1200" b="1" dirty="0"/>
              <a:t> 열을 하나씩 올림</a:t>
            </a:r>
          </a:p>
        </p:txBody>
      </p:sp>
      <p:sp>
        <p:nvSpPr>
          <p:cNvPr id="21" name="타원 20"/>
          <p:cNvSpPr/>
          <p:nvPr/>
        </p:nvSpPr>
        <p:spPr>
          <a:xfrm>
            <a:off x="6502924" y="4430468"/>
            <a:ext cx="3834876" cy="511665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10066867" y="4665133"/>
            <a:ext cx="1" cy="423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49266" y="5071534"/>
            <a:ext cx="3344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Value:</a:t>
            </a:r>
            <a:r>
              <a:rPr lang="ko-KR" altLang="en-US" sz="1200" b="1" dirty="0"/>
              <a:t>행</a:t>
            </a:r>
            <a:r>
              <a:rPr lang="en-US" altLang="ko-KR" sz="1200" b="1" dirty="0"/>
              <a:t>+(</a:t>
            </a:r>
            <a:r>
              <a:rPr lang="ko-KR" altLang="en-US" sz="1200" b="1" dirty="0"/>
              <a:t>열</a:t>
            </a:r>
            <a:r>
              <a:rPr lang="en-US" altLang="ko-KR" sz="1200" b="1" dirty="0"/>
              <a:t>/1000)=x.xxx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DF80D77-A202-40CD-ADDA-5ED6BC1B1A37}"/>
              </a:ext>
            </a:extLst>
          </p:cNvPr>
          <p:cNvSpPr/>
          <p:nvPr/>
        </p:nvSpPr>
        <p:spPr>
          <a:xfrm>
            <a:off x="10510844" y="1040493"/>
            <a:ext cx="296720" cy="290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534F6D4-B7FA-467B-AB12-7A6A531C23BB}"/>
              </a:ext>
            </a:extLst>
          </p:cNvPr>
          <p:cNvSpPr/>
          <p:nvPr/>
        </p:nvSpPr>
        <p:spPr>
          <a:xfrm>
            <a:off x="4501946" y="3596897"/>
            <a:ext cx="296720" cy="290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1144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1872" y="1012975"/>
            <a:ext cx="4441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if (</a:t>
            </a:r>
            <a:r>
              <a:rPr lang="en-US" altLang="ko-KR" sz="3200" b="1" dirty="0" err="1">
                <a:solidFill>
                  <a:srgbClr val="FF0000"/>
                </a:solidFill>
              </a:rPr>
              <a:t>startNum</a:t>
            </a:r>
            <a:r>
              <a:rPr lang="en-US" altLang="ko-KR" sz="3200" b="1" dirty="0">
                <a:solidFill>
                  <a:srgbClr val="FF0000"/>
                </a:solidFill>
              </a:rPr>
              <a:t> == 2)</a:t>
            </a:r>
          </a:p>
          <a:p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EC5410-D4FB-41D8-8EEB-31CEB3E10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813580"/>
            <a:ext cx="4686300" cy="307075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94A46ED-7FF7-4E7E-A424-F137AE65C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429" y="131232"/>
            <a:ext cx="19764668" cy="642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3228176" descr="EMB0001d92460ba">
            <a:extLst>
              <a:ext uri="{FF2B5EF4-FFF2-40B4-BE49-F238E27FC236}">
                <a16:creationId xmlns:a16="http://schemas.microsoft.com/office/drawing/2014/main" id="{29A63ACC-B127-410F-B252-FE7CA114F5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4" t="36973"/>
          <a:stretch/>
        </p:blipFill>
        <p:spPr bwMode="auto">
          <a:xfrm>
            <a:off x="5715000" y="773628"/>
            <a:ext cx="5575272" cy="521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28A6062-453C-45E7-90BF-EEACD3CF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0" y="982133"/>
            <a:ext cx="5604930" cy="490220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b="1" dirty="0"/>
          </a:p>
          <a:p>
            <a:pPr>
              <a:buNone/>
            </a:pPr>
            <a:endParaRPr lang="en-US" altLang="ko-KR" sz="2000" b="1" dirty="0"/>
          </a:p>
          <a:p>
            <a:pPr>
              <a:buNone/>
            </a:pPr>
            <a:r>
              <a:rPr lang="ko-KR" altLang="en-US" sz="2000" b="1" dirty="0"/>
              <a:t>다시 </a:t>
            </a:r>
            <a:r>
              <a:rPr lang="en-US" altLang="ko-KR" sz="2000" b="1" dirty="0"/>
              <a:t>Map</a:t>
            </a:r>
            <a:r>
              <a:rPr lang="ko-KR" altLang="en-US" sz="2000" b="1" dirty="0"/>
              <a:t>을 </a:t>
            </a:r>
            <a:r>
              <a:rPr lang="en-US" altLang="ko-KR" sz="2000" b="1" dirty="0"/>
              <a:t>Map.txt</a:t>
            </a:r>
            <a:r>
              <a:rPr lang="ko-KR" altLang="en-US" sz="2000" b="1" dirty="0"/>
              <a:t>로 부터 읽어온다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8DE96C2-8DDF-47F8-B2BC-481246666F6A}"/>
              </a:ext>
            </a:extLst>
          </p:cNvPr>
          <p:cNvSpPr/>
          <p:nvPr/>
        </p:nvSpPr>
        <p:spPr>
          <a:xfrm>
            <a:off x="6945687" y="4572000"/>
            <a:ext cx="2410584" cy="391885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5DE8BA7-CDE5-4846-A1C2-13F21EA4DD18}"/>
              </a:ext>
            </a:extLst>
          </p:cNvPr>
          <p:cNvSpPr/>
          <p:nvPr/>
        </p:nvSpPr>
        <p:spPr>
          <a:xfrm>
            <a:off x="6694713" y="1482864"/>
            <a:ext cx="2410584" cy="391885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4BBA9F6-46B5-41D7-BC21-C62D6F708510}"/>
              </a:ext>
            </a:extLst>
          </p:cNvPr>
          <p:cNvSpPr/>
          <p:nvPr/>
        </p:nvSpPr>
        <p:spPr>
          <a:xfrm>
            <a:off x="6694713" y="2084986"/>
            <a:ext cx="2661557" cy="525581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0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0381" y="5127877"/>
            <a:ext cx="4555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Word_set</a:t>
            </a:r>
            <a:r>
              <a:rPr lang="en-US" altLang="ko-KR" b="1" dirty="0"/>
              <a:t> </a:t>
            </a:r>
            <a:r>
              <a:rPr lang="ko-KR" altLang="en-US" b="1" dirty="0"/>
              <a:t>의 </a:t>
            </a:r>
            <a:r>
              <a:rPr lang="en-US" altLang="ko-KR" b="1" dirty="0"/>
              <a:t>value: x.xxx(string) </a:t>
            </a:r>
            <a:r>
              <a:rPr lang="ko-KR" altLang="en-US" b="1" dirty="0"/>
              <a:t>값 을 </a:t>
            </a:r>
            <a:r>
              <a:rPr lang="en-US" altLang="ko-KR" b="1" dirty="0"/>
              <a:t>double </a:t>
            </a:r>
            <a:r>
              <a:rPr lang="ko-KR" altLang="en-US" b="1" dirty="0"/>
              <a:t>로 바꾸고 내림 하는 과정 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소수점을 버려서 행을 나타냄</a:t>
            </a:r>
            <a:r>
              <a:rPr lang="en-US" altLang="ko-KR" b="1" dirty="0"/>
              <a:t>)</a:t>
            </a:r>
            <a:r>
              <a:rPr lang="ko-KR" altLang="en-US" b="1" dirty="0"/>
              <a:t>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1872" y="1012975"/>
            <a:ext cx="44413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if (</a:t>
            </a:r>
            <a:r>
              <a:rPr lang="en-US" altLang="ko-KR" sz="3200" b="1" dirty="0" err="1">
                <a:solidFill>
                  <a:srgbClr val="FF0000"/>
                </a:solidFill>
              </a:rPr>
              <a:t>startNum</a:t>
            </a:r>
            <a:r>
              <a:rPr lang="en-US" altLang="ko-KR" sz="3200" b="1" dirty="0">
                <a:solidFill>
                  <a:srgbClr val="FF0000"/>
                </a:solidFill>
              </a:rPr>
              <a:t> == 3)</a:t>
            </a:r>
          </a:p>
          <a:p>
            <a:r>
              <a:rPr lang="ko-KR" altLang="en-US" b="1" dirty="0"/>
              <a:t>한 개 단어 찾기</a:t>
            </a:r>
          </a:p>
          <a:p>
            <a:endParaRPr lang="ko-KR" altLang="en-US" b="1" dirty="0"/>
          </a:p>
        </p:txBody>
      </p:sp>
      <p:cxnSp>
        <p:nvCxnSpPr>
          <p:cNvPr id="9" name="직선 화살표 연결선 8"/>
          <p:cNvCxnSpPr>
            <a:cxnSpLocks/>
          </p:cNvCxnSpPr>
          <p:nvPr/>
        </p:nvCxnSpPr>
        <p:spPr>
          <a:xfrm flipV="1">
            <a:off x="4217424" y="4836355"/>
            <a:ext cx="1709847" cy="88891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AD09143-F18D-40DE-B2DA-8C3B8A29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72" y="1806597"/>
            <a:ext cx="6300909" cy="27038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6487E3-50E9-480A-865D-E8370A8EE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636" y="3536930"/>
            <a:ext cx="7002993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608" y="2226734"/>
            <a:ext cx="5959042" cy="291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2565" y="3325470"/>
            <a:ext cx="6480704" cy="283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0170" y="1921934"/>
            <a:ext cx="2905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53535" y="5283200"/>
            <a:ext cx="28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없는 단어 입력 시 재입력</a:t>
            </a:r>
          </a:p>
        </p:txBody>
      </p:sp>
      <p:sp>
        <p:nvSpPr>
          <p:cNvPr id="18" name="타원 17"/>
          <p:cNvSpPr/>
          <p:nvPr/>
        </p:nvSpPr>
        <p:spPr>
          <a:xfrm>
            <a:off x="5190067" y="4495800"/>
            <a:ext cx="2260600" cy="499533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3403600" y="4842933"/>
            <a:ext cx="1811867" cy="626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07200" y="1557867"/>
            <a:ext cx="320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행을 오름차순으로 정렬</a:t>
            </a:r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3058" y="5629275"/>
            <a:ext cx="37909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821872" y="1012975"/>
            <a:ext cx="444137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if (</a:t>
            </a:r>
            <a:r>
              <a:rPr lang="en-US" altLang="ko-KR" sz="3200" b="1" dirty="0" err="1">
                <a:solidFill>
                  <a:srgbClr val="FF0000"/>
                </a:solidFill>
              </a:rPr>
              <a:t>startNum</a:t>
            </a:r>
            <a:r>
              <a:rPr lang="en-US" altLang="ko-KR" sz="3200" b="1" dirty="0">
                <a:solidFill>
                  <a:srgbClr val="FF0000"/>
                </a:solidFill>
              </a:rPr>
              <a:t> == 4)</a:t>
            </a:r>
          </a:p>
          <a:p>
            <a:r>
              <a:rPr lang="ko-KR" altLang="en-US" b="1" dirty="0"/>
              <a:t>두 개 이상 단어 찾고 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관련도 순으로 등수 나열</a:t>
            </a:r>
            <a:endParaRPr lang="en-US" altLang="ko-KR" b="1" dirty="0"/>
          </a:p>
          <a:p>
            <a:endParaRPr lang="ko-KR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1872" y="1012975"/>
            <a:ext cx="444137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if (</a:t>
            </a:r>
            <a:r>
              <a:rPr lang="en-US" altLang="ko-KR" sz="3200" b="1" dirty="0" err="1">
                <a:solidFill>
                  <a:srgbClr val="FF0000"/>
                </a:solidFill>
              </a:rPr>
              <a:t>startNum</a:t>
            </a:r>
            <a:r>
              <a:rPr lang="en-US" altLang="ko-KR" sz="3200" b="1" dirty="0">
                <a:solidFill>
                  <a:srgbClr val="FF0000"/>
                </a:solidFill>
              </a:rPr>
              <a:t> == 4)</a:t>
            </a:r>
          </a:p>
          <a:p>
            <a:r>
              <a:rPr lang="ko-KR" altLang="en-US" b="1" dirty="0"/>
              <a:t>두 개 이상 단어 찾고 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관련도 순으로 등수 나열</a:t>
            </a:r>
            <a:endParaRPr lang="en-US" altLang="ko-KR" b="1" dirty="0"/>
          </a:p>
          <a:p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233EA8-97C7-4BB9-8E9C-EFAB5D62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243" y="2944400"/>
            <a:ext cx="3429000" cy="2295525"/>
          </a:xfrm>
          <a:prstGeom prst="rect">
            <a:avLst/>
          </a:prstGeom>
        </p:spPr>
      </p:pic>
      <p:pic>
        <p:nvPicPr>
          <p:cNvPr id="2051" name="_x333210392" descr="EMB0001d92460dc">
            <a:extLst>
              <a:ext uri="{FF2B5EF4-FFF2-40B4-BE49-F238E27FC236}">
                <a16:creationId xmlns:a16="http://schemas.microsoft.com/office/drawing/2014/main" id="{B31B2D1F-B84D-4734-879B-9B1078518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60" b="73009"/>
          <a:stretch>
            <a:fillRect/>
          </a:stretch>
        </p:blipFill>
        <p:spPr bwMode="auto">
          <a:xfrm>
            <a:off x="5985624" y="2773440"/>
            <a:ext cx="2967038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_x333210464" descr="EMB0001d92460dd">
            <a:extLst>
              <a:ext uri="{FF2B5EF4-FFF2-40B4-BE49-F238E27FC236}">
                <a16:creationId xmlns:a16="http://schemas.microsoft.com/office/drawing/2014/main" id="{CE59F33E-FFC4-4FFD-9153-661A043C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5" b="27280"/>
          <a:stretch>
            <a:fillRect/>
          </a:stretch>
        </p:blipFill>
        <p:spPr bwMode="auto">
          <a:xfrm>
            <a:off x="5985624" y="3254453"/>
            <a:ext cx="1960563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333211760" descr="EMB0001d92460de">
            <a:extLst>
              <a:ext uri="{FF2B5EF4-FFF2-40B4-BE49-F238E27FC236}">
                <a16:creationId xmlns:a16="http://schemas.microsoft.com/office/drawing/2014/main" id="{B728DE4C-7158-413B-B11E-B4D92D095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624" y="3751340"/>
            <a:ext cx="5400675" cy="186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3EBFAE-A743-4423-8D9F-9064D8197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710" y="16491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360</TotalTime>
  <Words>266</Words>
  <Application>Microsoft Office PowerPoint</Application>
  <PresentationFormat>와이드스크린</PresentationFormat>
  <Paragraphs>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돋움</vt:lpstr>
      <vt:lpstr>바탕</vt:lpstr>
      <vt:lpstr>Arial</vt:lpstr>
      <vt:lpstr>Garamond</vt:lpstr>
      <vt:lpstr>자연주의</vt:lpstr>
      <vt:lpstr>Search engine</vt:lpstr>
      <vt:lpstr>MENU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영상시청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</dc:title>
  <dc:creator>IT</dc:creator>
  <cp:lastModifiedBy>iylove0401@gmail.com</cp:lastModifiedBy>
  <cp:revision>35</cp:revision>
  <dcterms:created xsi:type="dcterms:W3CDTF">2018-06-28T06:51:02Z</dcterms:created>
  <dcterms:modified xsi:type="dcterms:W3CDTF">2018-06-28T13:20:53Z</dcterms:modified>
</cp:coreProperties>
</file>